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847" autoAdjust="0"/>
  </p:normalViewPr>
  <p:slideViewPr>
    <p:cSldViewPr snapToGrid="0">
      <p:cViewPr varScale="1">
        <p:scale>
          <a:sx n="99" d="100"/>
          <a:sy n="9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7A8A-ABE3-4E1D-9EC1-C27B65A54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DE18-3529-4356-B968-13FFBE595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5960-0CBD-4ACA-9584-A835561C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9FE5-91BB-4207-BF8A-A42F7156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57DA-8EED-4AEA-8549-4C7AE84A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CBF-91A4-444B-B216-715206F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66D9B-5318-4BC8-9739-E300F07B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546E-040A-4C70-A71F-C92952C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44D7-0A24-4E1E-AEBC-CEEFDCB6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8F6E-0AA6-48C7-BE20-61B1C2F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8B118-A5E3-4860-A5CC-699B6CA4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14250-6877-4B9A-9488-8B701B327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9BCF-1726-47E4-B14B-92A473A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B6A3-5302-4A00-A9F3-952318A0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3CAE-0021-4340-B776-24EC621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3CE-C636-4966-90A4-3CD2B1C9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5B-00C6-4527-BA9B-87C4C542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E09C-C5F5-4968-97FC-E52D9D7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4BFD-DF02-47DC-A038-62DB193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D0ED-935E-4FD5-8F31-D7BD881C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BAC-E86A-4BA4-A3A5-0C982877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FF90E-9561-4095-8858-5225EA8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F292-5802-45CC-B981-C7F62508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F735-03D1-4419-9567-9D3A0BAE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06BD-12B4-401A-860A-5E3824D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FECB-111C-43E2-96A1-688CBE6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FDA2-4F65-47C8-886E-CD7D9651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6EB7-9FB7-42DB-8103-36BAE60C9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130A4-3DAE-4DC9-9646-9463283D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935F-6140-42DF-A7A2-D924A5B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75C7-DEAF-4844-9E88-0CAEBA57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4FBA-C8DB-47D6-9F4C-549D4847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C647-BA32-4AD0-9549-B56B4E3E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4379-6228-45C0-BAC1-459D05B8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B7BEE-F955-4BE3-A7C4-302B67D9B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0A5CE-EF42-4043-91B1-540398BD9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1EA01-866F-4C4C-BEDC-B5DC2C4C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F8FA5-39F0-4C8E-BFAA-2B26526C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C58B-6EBD-488F-8065-FBDDFC63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CB39-FB07-44EF-9AEA-F3A730CB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4BC0D-B63F-4441-8526-1483B819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6E3FA-E376-47A2-B99A-161FFA69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A7932-E8F8-419A-81B4-BF260A02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D7FB-4F85-412F-B577-D05016B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C6482-4087-44C4-B9B2-F1764D94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7594A-9152-4604-AE9B-565CF1C3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CEF9-E035-49FD-8228-04E85372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A99D-C50E-47CE-8485-2A071E68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1167-933E-4838-ABCF-2FDC6917E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E4828-42F4-4B9B-AB84-F47B0B8F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14B13-0B73-434E-9C84-AF019A1C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8ED3-A792-4EB0-8D31-C6147E62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81C4-94EA-4841-A1C3-24ECED07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2B6E7-FF0F-4709-B76C-912286DE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A18C-5B90-4DA8-9545-6C789432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8151C-823D-4C0B-A91F-B4F9CFDD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1283-D374-45D1-AD96-A132C72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CB87-501E-4A01-A28B-CCA79CD6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841D4-F84B-466B-969C-B6C4099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C53C-6132-42CA-9E26-EEF55744D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546F-24EA-4F8E-B457-4A88615D6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1BBE-1132-4BA7-861A-463D7EE1783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724D-B3F8-439D-83FC-1406D5CE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FC6E-4EB3-49C5-B429-F2BA3627B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AAAF-B335-4A9D-8E3D-B72D207A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BED3C-E899-4A32-82C0-0F580B0F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24" y="1466931"/>
            <a:ext cx="3019425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50E39-5C25-40EC-8316-7EE8BA5F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72" y="1466931"/>
            <a:ext cx="301942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6D009-7298-4D50-BD84-E46D7636239E}"/>
              </a:ext>
            </a:extLst>
          </p:cNvPr>
          <p:cNvSpPr txBox="1"/>
          <p:nvPr/>
        </p:nvSpPr>
        <p:spPr>
          <a:xfrm>
            <a:off x="2185261" y="464949"/>
            <a:ext cx="76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Jin 2019 data                                      my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4B54A-B866-4399-90DC-CAF836FC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38" y="3925833"/>
            <a:ext cx="2990850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D0533-B466-4856-B640-001D001D1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17" y="4040295"/>
            <a:ext cx="2933700" cy="22383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2EE8C4-E51B-4DA0-9831-57AF2469103A}"/>
              </a:ext>
            </a:extLst>
          </p:cNvPr>
          <p:cNvSpPr/>
          <p:nvPr/>
        </p:nvSpPr>
        <p:spPr>
          <a:xfrm>
            <a:off x="131736" y="4261468"/>
            <a:ext cx="2231756" cy="15575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Jin data has higher preferred response signal to noise ratio</a:t>
            </a:r>
          </a:p>
        </p:txBody>
      </p:sp>
    </p:spTree>
    <p:extLst>
      <p:ext uri="{BB962C8B-B14F-4D97-AF65-F5344CB8AC3E}">
        <p14:creationId xmlns:p14="http://schemas.microsoft.com/office/powerpoint/2010/main" val="256409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F5AE8D-8E6C-4483-8560-ADFCCF27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81" y="786861"/>
            <a:ext cx="3048000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1DA22-A9AF-4EE9-82CC-96A9606D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93" y="786861"/>
            <a:ext cx="3038475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C6A4C-1821-4C24-A6AD-142013C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32" y="3718707"/>
            <a:ext cx="2952750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FFDE2-DC42-4392-BB99-76C758ED6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993" y="3718707"/>
            <a:ext cx="2943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DDDED-8E28-40E3-8EC7-CB2F9E6A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61" y="862496"/>
            <a:ext cx="2981325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04D1A7-2552-42AD-9575-1939B9FC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74" y="945315"/>
            <a:ext cx="304800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6D12F6-B68F-4C58-BB83-906FA9F9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37" y="3630801"/>
            <a:ext cx="2990850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B48B8-B413-49C8-B9D9-5C8BEC9B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86" y="3566386"/>
            <a:ext cx="2895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D3847-267F-4121-930B-41A48F2D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6" y="1297821"/>
            <a:ext cx="2095500" cy="15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BB192-95EC-4A1E-99A3-2E61BAE3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16" y="1288296"/>
            <a:ext cx="200025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959C7-97C7-43BA-AD69-64E37573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16" y="3288142"/>
            <a:ext cx="215265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078E5-EB4E-4B72-9BDC-26B5F5D86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16" y="3278617"/>
            <a:ext cx="194310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C92AD-72F5-4265-B53E-3B87AD0E9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19" y="1526498"/>
            <a:ext cx="183832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433A3-66CB-4938-9F53-B1B22FD82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5356" y="1526498"/>
            <a:ext cx="18669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007A9-EEFB-4F19-A5EE-53DB3B52A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356" y="3478642"/>
            <a:ext cx="180975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40B4A-D389-4C2D-B1DF-7B7DE6D35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6594" y="3451517"/>
            <a:ext cx="1847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C18ED-9C74-4DF5-9B1C-EB081C7C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8" y="2057400"/>
            <a:ext cx="1952625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07E0A7-27DC-4A5F-9E4F-FBB4805B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11" y="2019300"/>
            <a:ext cx="1962150" cy="140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2941C-4CED-43C3-A067-221F97CC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773" y="3523200"/>
            <a:ext cx="1876425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37AE3-D476-4772-BBC2-646D5FE76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05" y="3589875"/>
            <a:ext cx="188595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D9C64-BF19-42C1-AD3D-C689E9751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728" y="1990725"/>
            <a:ext cx="195262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682F8-8BBD-494A-B49E-8B844FFAF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089" y="2024062"/>
            <a:ext cx="214312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EEBB8-5D88-470B-8B6B-6BEB30A03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3349" y="3878208"/>
            <a:ext cx="2400300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0F71F-299E-4D21-ACAF-CCD8BBBE9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8280" y="3797245"/>
            <a:ext cx="1905000" cy="16192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B57249-A5ED-416C-A044-55670F00E736}"/>
              </a:ext>
            </a:extLst>
          </p:cNvPr>
          <p:cNvSpPr/>
          <p:nvPr/>
        </p:nvSpPr>
        <p:spPr>
          <a:xfrm>
            <a:off x="6525109" y="5624592"/>
            <a:ext cx="2969862" cy="10241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Jin data has larger preference change after adaptation (tuning bias)</a:t>
            </a:r>
          </a:p>
        </p:txBody>
      </p:sp>
    </p:spTree>
    <p:extLst>
      <p:ext uri="{BB962C8B-B14F-4D97-AF65-F5344CB8AC3E}">
        <p14:creationId xmlns:p14="http://schemas.microsoft.com/office/powerpoint/2010/main" val="282599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82EC6-CFC9-461E-A2CD-347DE753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64" y="118899"/>
            <a:ext cx="1495425" cy="159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1FBA8-C3A0-4C49-A699-35D31F35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61" y="118899"/>
            <a:ext cx="451485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17336-2A4A-44D9-BA35-9836895DB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65" y="1757199"/>
            <a:ext cx="1590675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160AA-7768-4AC0-BC4F-59FE6EEA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564" y="1757199"/>
            <a:ext cx="15906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5E9B9-6720-417B-97B6-FBA00AF37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564" y="3429000"/>
            <a:ext cx="14668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82AC5-2484-4CCF-9F18-99B9A470B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965" y="3429000"/>
            <a:ext cx="448627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BFCA8-F6E5-4C7A-ABD1-4DE7DC807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513" y="5029200"/>
            <a:ext cx="162877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1133F-A57F-4179-BBB1-D979EDEDE4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7865" y="5095875"/>
            <a:ext cx="1628775" cy="16383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ACC14-67B9-4778-BF87-3F5B0C7E7A9B}"/>
              </a:ext>
            </a:extLst>
          </p:cNvPr>
          <p:cNvSpPr/>
          <p:nvPr/>
        </p:nvSpPr>
        <p:spPr>
          <a:xfrm>
            <a:off x="9732936" y="118898"/>
            <a:ext cx="2231756" cy="6498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Jin data has larger separation for both cosine similarity and dot product: </a:t>
            </a:r>
          </a:p>
          <a:p>
            <a:pPr algn="ctr"/>
            <a:endParaRPr lang="en-US"/>
          </a:p>
          <a:p>
            <a:pPr algn="ctr"/>
            <a:r>
              <a:rPr lang="en-US"/>
              <a:t>similarity metrics of adapted condition is smaller, </a:t>
            </a:r>
          </a:p>
          <a:p>
            <a:pPr algn="ctr"/>
            <a:endParaRPr lang="en-US"/>
          </a:p>
          <a:p>
            <a:pPr algn="ctr"/>
            <a:r>
              <a:rPr lang="en-US"/>
              <a:t>signifying better discriminability of neighboring grating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3159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416D0-5C13-4901-A4A9-DBD963A4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45" y="806073"/>
            <a:ext cx="4505325" cy="161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6DCC6-A113-45FA-B90C-F5008763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67" y="853698"/>
            <a:ext cx="168592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6AA85-A85A-4298-B841-A00D2FF2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92" y="2993756"/>
            <a:ext cx="165735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56CC4-9F61-40CD-8A3D-058D89376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395" y="2993756"/>
            <a:ext cx="1647825" cy="1676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A43987-6F55-4EB9-BB8B-4EC8608F6FD7}"/>
              </a:ext>
            </a:extLst>
          </p:cNvPr>
          <p:cNvSpPr/>
          <p:nvPr/>
        </p:nvSpPr>
        <p:spPr>
          <a:xfrm>
            <a:off x="194858" y="1712564"/>
            <a:ext cx="2231756" cy="15575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Jin data has smaller noise angle, agreeing with higher SNR</a:t>
            </a:r>
          </a:p>
        </p:txBody>
      </p:sp>
    </p:spTree>
    <p:extLst>
      <p:ext uri="{BB962C8B-B14F-4D97-AF65-F5344CB8AC3E}">
        <p14:creationId xmlns:p14="http://schemas.microsoft.com/office/powerpoint/2010/main" val="356817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8E1-F59C-4D44-BBA0-9DDD617D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suspicions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1AF3-ABE7-4050-8BE1-67163A80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Likely not a cellpose segmentation issue</a:t>
            </a:r>
          </a:p>
          <a:p>
            <a:pPr lvl="1"/>
            <a:r>
              <a:rPr lang="en-US"/>
              <a:t>Among 7 V1 dataset I have, only 2 were segmented with cellpose. The rest were hand segmented</a:t>
            </a:r>
          </a:p>
          <a:p>
            <a:r>
              <a:rPr lang="en-US"/>
              <a:t>Clean my data further?</a:t>
            </a:r>
          </a:p>
        </p:txBody>
      </p:sp>
    </p:spTree>
    <p:extLst>
      <p:ext uri="{BB962C8B-B14F-4D97-AF65-F5344CB8AC3E}">
        <p14:creationId xmlns:p14="http://schemas.microsoft.com/office/powerpoint/2010/main" val="228322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suspicions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40</cp:revision>
  <dcterms:created xsi:type="dcterms:W3CDTF">2024-05-16T17:59:49Z</dcterms:created>
  <dcterms:modified xsi:type="dcterms:W3CDTF">2024-05-16T18:22:52Z</dcterms:modified>
</cp:coreProperties>
</file>