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7A3DE-0AEA-4C9D-822C-C3A5C4B940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5849FA-C591-4F8A-8C3D-017E0FEB7B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DFE655-ADEC-4963-B0F6-42855854E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C02A4-2763-4A0F-B5D2-D44CB5C9D6DC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2932F-060B-413F-904A-D176739BC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217768-F601-4244-9C33-4734CD0D2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CB2EA-071C-4229-8292-899BD1338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792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87B3A-ECD2-4563-8685-0275767DC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8C8CE3-3933-42BC-BCB0-320B996BFD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B4E07A-3B6E-4E4E-9497-EBE443731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C02A4-2763-4A0F-B5D2-D44CB5C9D6DC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C99636-BD68-4C16-869D-80C0500B3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0795B8-2193-4A2F-A24D-2B42CDE82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CB2EA-071C-4229-8292-899BD1338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640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58E823-946C-4BD1-ADE1-137D5EAD07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44430D-1B8A-412C-8462-3E4D276828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397896-94AC-4861-BD20-B4DEC217D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C02A4-2763-4A0F-B5D2-D44CB5C9D6DC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8EC256-5DE1-4DFD-B5A1-82835E198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6F5F27-2412-4FDA-9C79-2EC2CB277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CB2EA-071C-4229-8292-899BD1338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106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2B4E8-EEF0-408E-A156-1CE1CD91A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37CE3-CEA3-4328-9E9C-CDF1A2A1E4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29A682-4EAE-4C14-BFCE-C9F0F104F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C02A4-2763-4A0F-B5D2-D44CB5C9D6DC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C3E811-5F58-41B7-8375-6792D52DE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D994BE-59EE-4146-97C8-E37B81CDD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CB2EA-071C-4229-8292-899BD1338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316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63006-B4E1-4270-827C-A4FB08668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A69A6F-943D-467F-92E3-27D67605B0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7D658A-6CDB-480C-922D-153A5EC49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C02A4-2763-4A0F-B5D2-D44CB5C9D6DC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5AAA1C-ECEF-4C59-95DA-CE56A448C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AB4C1-6A43-4270-B687-78729D15E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CB2EA-071C-4229-8292-899BD1338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36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2CE62-729C-4582-A8AC-B2344C0FF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C1232F-A914-4AC7-B010-B260F7D9D6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2E0967-9772-4834-B991-E3E7D60AF3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DCB9C5-6EB4-4866-8162-F879B35D0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C02A4-2763-4A0F-B5D2-D44CB5C9D6DC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8C7927-8E3D-45AD-B13E-3AEA33513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74FE63-02B3-4341-ADD9-A461DB941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CB2EA-071C-4229-8292-899BD1338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198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74B72-1049-489A-8B8D-50FA9D5C7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F2B7A0-EB15-4580-A8D4-371DE07F8B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ED6064-81BB-4927-8A03-98DAFA96DC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C65ABF-9A2A-4176-BFEB-E73DC47ADA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C75A81-D427-48A5-9E9F-95B75B207B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98C72A-44F2-4A0C-813C-EAE1612FA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C02A4-2763-4A0F-B5D2-D44CB5C9D6DC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EB5D29-8AE2-4AAE-8A6D-8EEB9B004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DFAAFB-E6BC-423F-8732-5D19504A1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CB2EA-071C-4229-8292-899BD1338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233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A6A3C-39EB-4814-A521-1875F85F5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417BFD-8B36-483D-BC7E-CA592CCC3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C02A4-2763-4A0F-B5D2-D44CB5C9D6DC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037E6F-F128-43BE-8BA1-E3A37FA96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2F4AB3-525C-414F-9CB0-357A2433C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CB2EA-071C-4229-8292-899BD1338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138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B778CF-BFC6-4395-92CC-CBBA1924C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C02A4-2763-4A0F-B5D2-D44CB5C9D6DC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870972-B024-4B66-AC4A-3384CEEC1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E7EA40-6151-43E2-9123-9DC65CFFF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CB2EA-071C-4229-8292-899BD1338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687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45A13-8BA5-4803-A7B8-EBF1C137C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5D0A49-4394-4D28-B8AB-73FFF9FA8B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7FE6F9-ECB0-431B-877F-CD5E213C99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B8F509-7301-409C-8A62-1C3413DFB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C02A4-2763-4A0F-B5D2-D44CB5C9D6DC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71B93-4902-4600-AD2B-10F626749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8465AA-F9D4-4050-BA84-4F0E2253C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CB2EA-071C-4229-8292-899BD1338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264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43AF9-D87F-4375-84EE-7E2AF925D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4550D8-B19D-43CE-AE30-950A354656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DB3233-AD3A-4F46-AC4B-892E9BC32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6AC7A6-DCEA-4EDA-919A-41E1FA4D9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C02A4-2763-4A0F-B5D2-D44CB5C9D6DC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9BA434-C225-4C17-95CD-A3ADD444D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2FB4DD-40D7-4CA3-A2E6-7F350FAFE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CB2EA-071C-4229-8292-899BD1338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546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F2BE18-776A-4410-BC83-A9EA3D72C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593A03-B68E-4605-9DEF-529F41EAAB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172AB4-15D7-46A9-A96A-C9CD01AD1F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1C02A4-2763-4A0F-B5D2-D44CB5C9D6DC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043F8B-AB7E-4083-9346-12F6DDFD64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9BE184-C197-4D02-B270-4ABF270F2F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DCB2EA-071C-4229-8292-899BD1338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270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6AD52DE-C03A-48FE-8EF1-B42942C748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382" y="2224087"/>
            <a:ext cx="3190875" cy="24098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CC091C-4EA7-4035-AD2A-02B30A26E44F}"/>
              </a:ext>
            </a:extLst>
          </p:cNvPr>
          <p:cNvSpPr txBox="1"/>
          <p:nvPr/>
        </p:nvSpPr>
        <p:spPr>
          <a:xfrm>
            <a:off x="1772816" y="1270093"/>
            <a:ext cx="9974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Original                               -&gt; add multisess date -&gt;                        apply vis strict filter (using </a:t>
            </a:r>
            <a:r>
              <a:rPr lang="en-US" err="1"/>
              <a:t>pval</a:t>
            </a:r>
            <a:r>
              <a:rPr lang="en-US"/>
              <a:t> &lt; </a:t>
            </a:r>
            <a:r>
              <a:rPr lang="en-US" err="1"/>
              <a:t>p_bonf</a:t>
            </a:r>
            <a:r>
              <a:rPr lang="en-US"/>
              <a:t>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5737BA-D70A-4821-ADFD-0EBF9652B2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4248" y="2290761"/>
            <a:ext cx="3038475" cy="22764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CEADB08-D1F0-453E-9BCB-CDD0EE8A5E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64990" y="2205036"/>
            <a:ext cx="3038475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066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44701F2-92D0-490C-B4DF-7C661145E4AA}"/>
              </a:ext>
            </a:extLst>
          </p:cNvPr>
          <p:cNvSpPr txBox="1"/>
          <p:nvPr/>
        </p:nvSpPr>
        <p:spPr>
          <a:xfrm>
            <a:off x="1772816" y="1270093"/>
            <a:ext cx="9974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Original                               -&gt; add multisess date -&gt;                        apply vis strict filter (using </a:t>
            </a:r>
            <a:r>
              <a:rPr lang="en-US" err="1"/>
              <a:t>pval</a:t>
            </a:r>
            <a:r>
              <a:rPr lang="en-US"/>
              <a:t> &lt; </a:t>
            </a:r>
            <a:r>
              <a:rPr lang="en-US" err="1"/>
              <a:t>p_bonf</a:t>
            </a:r>
            <a:r>
              <a:rPr lang="en-US"/>
              <a:t>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2BE6C7-8449-4135-A4BE-083ED801AD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4958" y="2687605"/>
            <a:ext cx="3038475" cy="22479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01754D8-8DD9-4284-A082-55630AC9F6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946" y="2687605"/>
            <a:ext cx="2933700" cy="22479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250141F-D502-4353-8DE1-30267ECBA7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4643" y="2630455"/>
            <a:ext cx="3076575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322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59C7EA7-0DEE-4A75-B893-DBCB6204A2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830" y="2506899"/>
            <a:ext cx="2640904" cy="21812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A562206-B9E3-4A3D-8B8D-47F0222F55A6}"/>
              </a:ext>
            </a:extLst>
          </p:cNvPr>
          <p:cNvSpPr txBox="1"/>
          <p:nvPr/>
        </p:nvSpPr>
        <p:spPr>
          <a:xfrm>
            <a:off x="1772816" y="1270093"/>
            <a:ext cx="9974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Original                               -&gt; add multisess date -&gt;                        apply vis strict filter (using </a:t>
            </a:r>
            <a:r>
              <a:rPr lang="en-US" err="1"/>
              <a:t>pval</a:t>
            </a:r>
            <a:r>
              <a:rPr lang="en-US"/>
              <a:t> &lt; </a:t>
            </a:r>
            <a:r>
              <a:rPr lang="en-US" err="1"/>
              <a:t>p_bonf</a:t>
            </a:r>
            <a:r>
              <a:rPr lang="en-US"/>
              <a:t>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DAC29F-94CF-4557-8C8C-B5F0A03C39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9476" y="2468799"/>
            <a:ext cx="2981325" cy="22193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829F070-194C-402C-B5BF-41E6FE96B4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5790" y="2506899"/>
            <a:ext cx="2828925" cy="219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572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BFC13A4-D18E-42A5-B39C-931D54413D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532" y="2453562"/>
            <a:ext cx="3009900" cy="23241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D82408C-9B95-468A-9035-44505D6464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9132" y="2444037"/>
            <a:ext cx="3076575" cy="23336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95E8ECC-A186-4B9B-8AF4-5881938F4C95}"/>
              </a:ext>
            </a:extLst>
          </p:cNvPr>
          <p:cNvSpPr txBox="1"/>
          <p:nvPr/>
        </p:nvSpPr>
        <p:spPr>
          <a:xfrm>
            <a:off x="1772816" y="1270093"/>
            <a:ext cx="9974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Original                               -&gt; add multisess date -&gt;                        apply vis strict filter (using </a:t>
            </a:r>
            <a:r>
              <a:rPr lang="en-US" err="1"/>
              <a:t>pval</a:t>
            </a:r>
            <a:r>
              <a:rPr lang="en-US"/>
              <a:t> &lt; </a:t>
            </a:r>
            <a:r>
              <a:rPr lang="en-US" err="1"/>
              <a:t>p_bonf</a:t>
            </a:r>
            <a:r>
              <a:rPr lang="en-US"/>
              <a:t>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E2B750-45CA-4CFE-95A1-B0AB6F6332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2807" y="2377362"/>
            <a:ext cx="3190875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894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D6C0D15-61E6-49CB-BACE-C635998283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1289" y="2295525"/>
            <a:ext cx="3000375" cy="22669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2D3425D-7D9D-4A00-B5A2-B5754787F753}"/>
              </a:ext>
            </a:extLst>
          </p:cNvPr>
          <p:cNvSpPr txBox="1"/>
          <p:nvPr/>
        </p:nvSpPr>
        <p:spPr>
          <a:xfrm>
            <a:off x="1772816" y="1270093"/>
            <a:ext cx="9974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Original                               -&gt; add multisess date -&gt;                        apply vis strict filter (using </a:t>
            </a:r>
            <a:r>
              <a:rPr lang="en-US" err="1"/>
              <a:t>pval</a:t>
            </a:r>
            <a:r>
              <a:rPr lang="en-US"/>
              <a:t> &lt; </a:t>
            </a:r>
            <a:r>
              <a:rPr lang="en-US" err="1"/>
              <a:t>p_bonf</a:t>
            </a:r>
            <a:r>
              <a:rPr lang="en-US"/>
              <a:t>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8B61E3-0EAB-472D-BAD4-9E7B105097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9012" y="2247900"/>
            <a:ext cx="3048000" cy="23145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007D493-9151-42EF-9D18-6B144BA052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365" y="2247900"/>
            <a:ext cx="3124200" cy="230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1661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6C9AC4A-4D2E-4D71-985D-4636D2BBEB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8986" y="2256452"/>
            <a:ext cx="2000250" cy="1524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2A2D297-06D7-49AC-B345-D165ECAC3EEB}"/>
              </a:ext>
            </a:extLst>
          </p:cNvPr>
          <p:cNvSpPr txBox="1"/>
          <p:nvPr/>
        </p:nvSpPr>
        <p:spPr>
          <a:xfrm>
            <a:off x="1772816" y="1270093"/>
            <a:ext cx="9974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Original                               -&gt; add multisess date -&gt;                        apply vis strict filter (using </a:t>
            </a:r>
            <a:r>
              <a:rPr lang="en-US" err="1"/>
              <a:t>pval</a:t>
            </a:r>
            <a:r>
              <a:rPr lang="en-US"/>
              <a:t> &lt; </a:t>
            </a:r>
            <a:r>
              <a:rPr lang="en-US" err="1"/>
              <a:t>p_bonf</a:t>
            </a:r>
            <a:r>
              <a:rPr lang="en-US"/>
              <a:t>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5469BC-0E71-45A9-BCFC-1F09D2C838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7369" y="2256452"/>
            <a:ext cx="2209800" cy="15716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DEF4B49-3369-462C-BC73-49D455F04C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9461" y="4196054"/>
            <a:ext cx="2009775" cy="16383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55B3441-1895-4213-A3C9-71E17B1376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28069" y="4281779"/>
            <a:ext cx="2047875" cy="15525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3648654-86CC-4808-A255-752638B1AB8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38819" y="4224629"/>
            <a:ext cx="2038350" cy="15811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E1CFE29-B42B-4BA4-B184-84AF8331F69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28069" y="2242164"/>
            <a:ext cx="1971675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146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B08F04-FA66-4008-A57F-38AB4BDD5454}"/>
              </a:ext>
            </a:extLst>
          </p:cNvPr>
          <p:cNvSpPr txBox="1"/>
          <p:nvPr/>
        </p:nvSpPr>
        <p:spPr>
          <a:xfrm>
            <a:off x="1772816" y="1270093"/>
            <a:ext cx="9974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Original                               -&gt; add multisess date -&gt;                        apply vis strict filter (using </a:t>
            </a:r>
            <a:r>
              <a:rPr lang="en-US" err="1"/>
              <a:t>pval</a:t>
            </a:r>
            <a:r>
              <a:rPr lang="en-US"/>
              <a:t> &lt; </a:t>
            </a:r>
            <a:r>
              <a:rPr lang="en-US" err="1"/>
              <a:t>p_bonf</a:t>
            </a:r>
            <a:r>
              <a:rPr lang="en-US"/>
              <a:t>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1298C22-CA7D-4E27-833B-0206E1BB51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8035" y="1842504"/>
            <a:ext cx="1962150" cy="14001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2BAC057-64AF-4089-A372-32E747DA02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0357" y="1832979"/>
            <a:ext cx="1905000" cy="14097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0CAFDFF-C81F-4104-BDD7-5A3C096A83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7085" y="3811846"/>
            <a:ext cx="1924050" cy="13430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4B01A8D-CA30-4A92-9D41-DA2A777113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09407" y="3716596"/>
            <a:ext cx="1866900" cy="14382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B7A28E1-8414-4F76-8729-15097EE4DC9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88355" y="1823454"/>
            <a:ext cx="1981200" cy="14192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C9A560B-7C0F-49E0-A023-456504501FE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88355" y="3792796"/>
            <a:ext cx="1914525" cy="136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9074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126</Words>
  <Application>Microsoft Office PowerPoint</Application>
  <PresentationFormat>Widescreen</PresentationFormat>
  <Paragraphs>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Luo</dc:creator>
  <cp:lastModifiedBy>Lan Luo</cp:lastModifiedBy>
  <cp:revision>37</cp:revision>
  <dcterms:created xsi:type="dcterms:W3CDTF">2024-04-02T14:56:21Z</dcterms:created>
  <dcterms:modified xsi:type="dcterms:W3CDTF">2024-04-08T17:30:03Z</dcterms:modified>
</cp:coreProperties>
</file>