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09500-9EDE-4E33-A7D0-FAFA4B3B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9" y="2616377"/>
            <a:ext cx="2552921" cy="19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90161-F0F9-4FC0-9A80-75743CD8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38" y="2630373"/>
            <a:ext cx="2568163" cy="1912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7C7A7-4C9E-4879-A3E7-04A9996D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03" y="2616377"/>
            <a:ext cx="2392887" cy="184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631A4-A836-4175-A0B4-8E0E9BFF533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8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D52DE-C03A-48FE-8EF1-B42942C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" y="2224087"/>
            <a:ext cx="3190875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C091C-4EA7-4035-AD2A-02B30A26E44F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37BA-D70A-4821-ADFD-0EBF965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48" y="2290761"/>
            <a:ext cx="30384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B08-D1F0-453E-9BCB-CDD0EE8A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0" y="2205036"/>
            <a:ext cx="3038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7</cp:revision>
  <dcterms:created xsi:type="dcterms:W3CDTF">2024-04-02T14:56:21Z</dcterms:created>
  <dcterms:modified xsi:type="dcterms:W3CDTF">2024-04-08T00:44:56Z</dcterms:modified>
</cp:coreProperties>
</file>