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A3DE-0AEA-4C9D-822C-C3A5C4B94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849FA-C591-4F8A-8C3D-017E0FEB7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FE655-ADEC-4963-B0F6-42855854E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2932F-060B-413F-904A-D176739B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17768-F601-4244-9C33-4734CD0D2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9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87B3A-ECD2-4563-8685-0275767DC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C8CE3-3933-42BC-BCB0-320B996BF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4E07A-3B6E-4E4E-9497-EBE443731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99636-BD68-4C16-869D-80C0500B3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795B8-2193-4A2F-A24D-2B42CDE82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4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58E823-946C-4BD1-ADE1-137D5EAD0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4430D-1B8A-412C-8462-3E4D27682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97896-94AC-4861-BD20-B4DEC217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EC256-5DE1-4DFD-B5A1-82835E19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F5F27-2412-4FDA-9C79-2EC2CB27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0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B4E8-EEF0-408E-A156-1CE1CD91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37CE3-CEA3-4328-9E9C-CDF1A2A1E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9A682-4EAE-4C14-BFCE-C9F0F104F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3E811-5F58-41B7-8375-6792D52D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994BE-59EE-4146-97C8-E37B81CD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1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3006-B4E1-4270-827C-A4FB08668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69A6F-943D-467F-92E3-27D67605B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D658A-6CDB-480C-922D-153A5EC4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AAA1C-ECEF-4C59-95DA-CE56A448C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AB4C1-6A43-4270-B687-78729D15E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CE62-729C-4582-A8AC-B2344C0FF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1232F-A914-4AC7-B010-B260F7D9D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E0967-9772-4834-B991-E3E7D60AF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CB9C5-6EB4-4866-8162-F879B35D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C7927-8E3D-45AD-B13E-3AEA3351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4FE63-02B3-4341-ADD9-A461DB94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9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4B72-1049-489A-8B8D-50FA9D5C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2B7A0-EB15-4580-A8D4-371DE07F8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D6064-81BB-4927-8A03-98DAFA96D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65ABF-9A2A-4176-BFEB-E73DC47AD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75A81-D427-48A5-9E9F-95B75B207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8C72A-44F2-4A0C-813C-EAE1612FA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EB5D29-8AE2-4AAE-8A6D-8EEB9B00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FAAFB-E6BC-423F-8732-5D19504A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3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A6A3C-39EB-4814-A521-1875F85F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17BFD-8B36-483D-BC7E-CA592CCC3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37E6F-F128-43BE-8BA1-E3A37FA9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F4AB3-525C-414F-9CB0-357A2433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3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B778CF-BFC6-4395-92CC-CBBA1924C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870972-B024-4B66-AC4A-3384CEEC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7EA40-6151-43E2-9123-9DC65CFF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8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45A13-8BA5-4803-A7B8-EBF1C137C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D0A49-4394-4D28-B8AB-73FFF9FA8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FE6F9-ECB0-431B-877F-CD5E213C9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8F509-7301-409C-8A62-1C3413DF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71B93-4902-4600-AD2B-10F626749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465AA-F9D4-4050-BA84-4F0E2253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6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3AF9-D87F-4375-84EE-7E2AF925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550D8-B19D-43CE-AE30-950A35465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B3233-AD3A-4F46-AC4B-892E9BC32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AC7A6-DCEA-4EDA-919A-41E1FA4D9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BA434-C225-4C17-95CD-A3ADD444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FB4DD-40D7-4CA3-A2E6-7F350FAF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4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2BE18-776A-4410-BC83-A9EA3D72C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93A03-B68E-4605-9DEF-529F41EA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72AB4-15D7-46A9-A96A-C9CD01AD1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C02A4-2763-4A0F-B5D2-D44CB5C9D6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43F8B-AB7E-4083-9346-12F6DDFD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BE184-C197-4D02-B270-4ABF270F2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7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309500-9EDE-4E33-A7D0-FAFA4B3BB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39" y="2616377"/>
            <a:ext cx="2552921" cy="1905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F90161-F0F9-4FC0-9A80-75743CD85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138" y="2630373"/>
            <a:ext cx="2568163" cy="19127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C7C7A7-4C9E-4879-A3E7-04A9996D0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103" y="2616377"/>
            <a:ext cx="2392887" cy="1844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2631A4-A836-4175-A0B4-8E0E9BFF5336}"/>
              </a:ext>
            </a:extLst>
          </p:cNvPr>
          <p:cNvSpPr txBox="1"/>
          <p:nvPr/>
        </p:nvSpPr>
        <p:spPr>
          <a:xfrm>
            <a:off x="1772816" y="1270093"/>
            <a:ext cx="997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Original                               -&gt; add multisess date -&gt;                        apply vis strict filter (using </a:t>
            </a:r>
            <a:r>
              <a:rPr lang="en-US" err="1"/>
              <a:t>pval</a:t>
            </a:r>
            <a:r>
              <a:rPr lang="en-US"/>
              <a:t> &lt; </a:t>
            </a:r>
            <a:r>
              <a:rPr lang="en-US" err="1"/>
              <a:t>p_bonf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385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AD52DE-C03A-48FE-8EF1-B42942C74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82" y="2224087"/>
            <a:ext cx="3190875" cy="24098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CC091C-4EA7-4035-AD2A-02B30A26E44F}"/>
              </a:ext>
            </a:extLst>
          </p:cNvPr>
          <p:cNvSpPr txBox="1"/>
          <p:nvPr/>
        </p:nvSpPr>
        <p:spPr>
          <a:xfrm>
            <a:off x="1772816" y="1270093"/>
            <a:ext cx="997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Original                               -&gt; add multisess date -&gt;                        apply vis strict filter (using </a:t>
            </a:r>
            <a:r>
              <a:rPr lang="en-US" err="1"/>
              <a:t>pval</a:t>
            </a:r>
            <a:r>
              <a:rPr lang="en-US"/>
              <a:t> &lt; </a:t>
            </a:r>
            <a:r>
              <a:rPr lang="en-US" err="1"/>
              <a:t>p_bonf</a:t>
            </a:r>
            <a:r>
              <a:rPr lang="en-US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5737BA-D70A-4821-ADFD-0EBF9652B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248" y="2290761"/>
            <a:ext cx="3038475" cy="2276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EADB08-D1F0-453E-9BCB-CDD0EE8A5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4990" y="2205036"/>
            <a:ext cx="30384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6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4701F2-92D0-490C-B4DF-7C661145E4AA}"/>
              </a:ext>
            </a:extLst>
          </p:cNvPr>
          <p:cNvSpPr txBox="1"/>
          <p:nvPr/>
        </p:nvSpPr>
        <p:spPr>
          <a:xfrm>
            <a:off x="1772816" y="1270093"/>
            <a:ext cx="997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Original                               -&gt; add multisess date -&gt;                        apply vis strict filter (using </a:t>
            </a:r>
            <a:r>
              <a:rPr lang="en-US" err="1"/>
              <a:t>pval</a:t>
            </a:r>
            <a:r>
              <a:rPr lang="en-US"/>
              <a:t> &lt; </a:t>
            </a:r>
            <a:r>
              <a:rPr lang="en-US" err="1"/>
              <a:t>p_bonf</a:t>
            </a:r>
            <a:r>
              <a:rPr lang="en-US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2BE6C7-8449-4135-A4BE-083ED801A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958" y="2687605"/>
            <a:ext cx="3038475" cy="2247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1754D8-8DD9-4284-A082-55630AC9F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46" y="2687605"/>
            <a:ext cx="2933700" cy="224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50141F-D502-4353-8DE1-30267ECBA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4643" y="2630455"/>
            <a:ext cx="30765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2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9C7EA7-0DEE-4A75-B893-DBCB6204A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30" y="2506899"/>
            <a:ext cx="2640904" cy="21812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0742E3-8216-4FAB-9861-BB400186F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773" y="2338387"/>
            <a:ext cx="2762250" cy="2181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562206-B9E3-4A3D-8B8D-47F0222F55A6}"/>
              </a:ext>
            </a:extLst>
          </p:cNvPr>
          <p:cNvSpPr txBox="1"/>
          <p:nvPr/>
        </p:nvSpPr>
        <p:spPr>
          <a:xfrm>
            <a:off x="1772816" y="1270093"/>
            <a:ext cx="997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Original                               -&gt; add multisess date -&gt;                        apply vis strict filter (using </a:t>
            </a:r>
            <a:r>
              <a:rPr lang="en-US" err="1"/>
              <a:t>pval</a:t>
            </a:r>
            <a:r>
              <a:rPr lang="en-US"/>
              <a:t> &lt; </a:t>
            </a:r>
            <a:r>
              <a:rPr lang="en-US" err="1"/>
              <a:t>p_bonf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3572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72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Luo</dc:creator>
  <cp:lastModifiedBy>Lan Luo</cp:lastModifiedBy>
  <cp:revision>15</cp:revision>
  <dcterms:created xsi:type="dcterms:W3CDTF">2024-04-02T14:56:21Z</dcterms:created>
  <dcterms:modified xsi:type="dcterms:W3CDTF">2024-04-08T15:29:58Z</dcterms:modified>
</cp:coreProperties>
</file>