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79" r:id="rId4"/>
    <p:sldId id="266" r:id="rId5"/>
    <p:sldId id="275" r:id="rId6"/>
    <p:sldId id="280" r:id="rId7"/>
    <p:sldId id="268" r:id="rId8"/>
    <p:sldId id="258" r:id="rId9"/>
    <p:sldId id="276" r:id="rId10"/>
    <p:sldId id="272" r:id="rId11"/>
    <p:sldId id="269" r:id="rId12"/>
    <p:sldId id="260" r:id="rId13"/>
    <p:sldId id="277" r:id="rId14"/>
    <p:sldId id="270" r:id="rId15"/>
    <p:sldId id="263" r:id="rId16"/>
    <p:sldId id="278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21C60-2946-4228-931F-D0BAC326C4F4}" v="10" dt="2020-09-02T17:23:50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9" autoAdjust="0"/>
  </p:normalViewPr>
  <p:slideViewPr>
    <p:cSldViewPr snapToGrid="0">
      <p:cViewPr varScale="1">
        <p:scale>
          <a:sx n="78" d="100"/>
          <a:sy n="78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BDB30-F0AB-4217-832F-B451F110DBE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DE529-6FF5-4665-94A8-BAA13FCD3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Borderline area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 responds to both visual and auditory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stimuli. Hardly recorded from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these stim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C:\Users\lan\Documents\repos\inter\plot\200728_i1324_V1\fig 2B trace16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80F1-92BF-43D4-919C-7EA887BF50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quartiles(2)+-1.57*IQR/</a:t>
            </a:r>
            <a:r>
              <a:rPr lang="en-US" dirty="0" err="1" smtClean="0"/>
              <a:t>sqrt</a:t>
            </a:r>
            <a:r>
              <a:rPr lang="en-US" dirty="0" smtClean="0"/>
              <a:t>(length(data))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DE529-6FF5-4665-94A8-BAA13FCD32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CE5BBC-8679-4CAB-ADA3-E82FD780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A423BA8-8C29-4C64-AD10-1959DBE1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E87AA2-F5E5-4930-9BE3-CC05B3AF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A6912B-0169-4CC0-9784-AEE7032A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83307B-F85F-4006-B81E-CDAB23DC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8634BF-6FC9-4C39-8871-9B4AD20A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EDB868B-9AF3-4DB1-8398-BAA8C081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EAF1E5-24EE-4519-A844-EC9AA6F4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881E09-021C-472B-AF26-9A4EF6B7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CBEC48-7435-4ADF-8A88-52134D4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96A7924-95E1-4016-B152-3DC640AF0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43EA662-18D2-46B8-A31B-0B5C1588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78274F-956F-49E8-A272-7AB252B5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C5228-1BC4-49A5-A77B-EE901A3A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07DE84-88DE-4091-8471-A95709D8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6EAACD-AC22-4E4D-92C6-9D8ACD36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95CC02-3DAA-4FDB-A858-C849CABE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2CE80B-9298-4E75-AAF1-6A242C07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069C18-FF55-4F5A-90C6-76400473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C462A-778B-4E12-8B75-4C13FF48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1AB03A-5163-4DB5-BACE-7BD77DEE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B9DE6B-B594-42E2-AE30-81693CBF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988C1A-6AD0-4567-82A4-4900F87F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5337A4-4F51-4DF4-AD0F-71F5A11A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DFB646-4790-41FE-8982-E6D240B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6DFC26-8597-4C51-A46D-AF7DEB51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CDE896-C6A8-4479-B467-9A0EF68EF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314CA3-D4D8-4BD4-9CE5-BA07A11FE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25C7E1-B72E-47B7-B24D-609059B4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87C878-6957-4EDF-B126-BEB3FE72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D8BCF6-DDBE-4490-92D2-63CBDC5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33022A-6DAE-4ADD-A989-4CB40E72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90BFD6-1D2B-4F3B-BD02-B2E958E4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EE1DCFD-A632-4D46-82CF-8027FDBB3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3CCC86D-ADE8-4EB1-A070-AFF7D6FAF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5BD03A3-BBA4-492D-A3D6-9F610EAD7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64C47B5-8D83-49A3-A157-B336F583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5FFE58A-7B02-4CDB-B365-7B4F9481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8BE2945-1ACD-4EA5-BDB1-B692C475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484472-5283-4757-A32A-8097260A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4CB462C-3820-4073-99E3-A207C18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25B9C8-21EE-4307-A932-02079C9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26FA60-9BF0-440B-8344-4D259393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B9CD3C-573E-4184-BAAC-5D6B25B0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703D78E-02FF-4530-8C2C-EB3FB955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E00EF9-6964-472E-9451-D32A18FA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CD81D7-629D-421E-9A84-E68E936F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5367A1-2AB2-4CAE-9CEB-806A9D9F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F97228-B34E-4449-8A2D-CF7AC215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4639D6-D865-44E6-B8D0-6FF5CE28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9DDC88-A6B0-481F-97D0-2033BF02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BDCFA2-4984-459E-9507-050EA657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FA6640-DB08-415B-9E88-CA7A3404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9343371-609E-4D5D-B910-DF5764C9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077FDD-B719-4E73-8598-F8ADBA9F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8F11EB-C52A-43E3-A749-48A52ECB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E53AFD-6BF0-4AD4-BAAB-1601B9CA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106A4-B317-4650-936D-746E66BF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37EC8F-DDFC-4E6B-9427-5958FEB8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507C0A-20B0-4700-A2B7-4A3FEAD8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CC83EA-98AA-4507-B323-A3EE4DA5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BA02-4C9A-4007-80C3-18ADCA6FA8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27E618-AB88-4343-A7A0-DFA5373F8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BB8A04-3323-466A-B057-0A128B13D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7B24-E6ED-4CB3-8487-98114BAF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2A5D3-4780-447A-8363-BE34D4C9F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Inter-area and inter-individual difference</a:t>
            </a:r>
            <a:br>
              <a:rPr lang="en-US" sz="4000" dirty="0" smtClean="0"/>
            </a:br>
            <a:r>
              <a:rPr lang="en-US" sz="4000" dirty="0" smtClean="0"/>
              <a:t>in </a:t>
            </a:r>
            <a:r>
              <a:rPr lang="en-US" sz="4000" dirty="0"/>
              <a:t>rapid visual adaptation </a:t>
            </a:r>
            <a:r>
              <a:rPr lang="en-US" sz="4000" dirty="0" smtClean="0"/>
              <a:t>of naïve </a:t>
            </a:r>
            <a:r>
              <a:rPr lang="en-US" sz="4000" dirty="0"/>
              <a:t>mice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321455D-274D-48E8-A110-52137E159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818"/>
            <a:ext cx="9144000" cy="1241981"/>
          </a:xfrm>
        </p:spPr>
        <p:txBody>
          <a:bodyPr/>
          <a:lstStyle/>
          <a:p>
            <a:r>
              <a:rPr lang="en-US" dirty="0"/>
              <a:t>Lan Luo</a:t>
            </a:r>
          </a:p>
          <a:p>
            <a:r>
              <a:rPr lang="en-US" dirty="0"/>
              <a:t>2020-09-03</a:t>
            </a:r>
          </a:p>
        </p:txBody>
      </p:sp>
    </p:spTree>
    <p:extLst>
      <p:ext uri="{BB962C8B-B14F-4D97-AF65-F5344CB8AC3E}">
        <p14:creationId xmlns:p14="http://schemas.microsoft.com/office/powerpoint/2010/main" val="420678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Jin et al. (2020) dataset </a:t>
            </a:r>
            <a:r>
              <a:rPr lang="en-US" dirty="0"/>
              <a:t>has been pooled over multiple mice</a:t>
            </a:r>
            <a:r>
              <a:rPr lang="en-US" dirty="0" smtClean="0"/>
              <a:t>. </a:t>
            </a:r>
            <a:r>
              <a:rPr lang="en-US" dirty="0" smtClean="0"/>
              <a:t>Any h</a:t>
            </a:r>
            <a:r>
              <a:rPr lang="en-US" dirty="0" smtClean="0"/>
              <a:t>idden variance between individual mouse?</a:t>
            </a:r>
          </a:p>
          <a:p>
            <a:endParaRPr lang="en-US" dirty="0"/>
          </a:p>
          <a:p>
            <a:r>
              <a:rPr lang="en-US" dirty="0"/>
              <a:t>Does the magnitude of adaptation vary across naïve individuals as well as areas?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1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mice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  <p:pic>
        <p:nvPicPr>
          <p:cNvPr id="6" name="图片 3"/>
          <p:cNvPicPr>
            <a:picLocks noChangeAspect="1"/>
          </p:cNvPicPr>
          <p:nvPr/>
        </p:nvPicPr>
        <p:blipFill rotWithShape="1">
          <a:blip r:embed="rId4"/>
          <a:srcRect l="37820" t="1" r="36941" b="-20699"/>
          <a:stretch/>
        </p:blipFill>
        <p:spPr>
          <a:xfrm>
            <a:off x="1455937" y="1690688"/>
            <a:ext cx="674704" cy="560312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4"/>
          <a:srcRect l="76343"/>
          <a:stretch/>
        </p:blipFill>
        <p:spPr>
          <a:xfrm>
            <a:off x="6764784" y="1690688"/>
            <a:ext cx="632433" cy="4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mice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7820" t="1" r="36941" b="-20699"/>
          <a:stretch/>
        </p:blipFill>
        <p:spPr>
          <a:xfrm>
            <a:off x="2803044" y="1545469"/>
            <a:ext cx="674704" cy="560312"/>
          </a:xfrm>
          <a:prstGeom prst="rect">
            <a:avLst/>
          </a:prstGeom>
        </p:spPr>
      </p:pic>
      <p:pic>
        <p:nvPicPr>
          <p:cNvPr id="5" name="图片 3"/>
          <p:cNvPicPr>
            <a:picLocks noChangeAspect="1"/>
          </p:cNvPicPr>
          <p:nvPr/>
        </p:nvPicPr>
        <p:blipFill rotWithShape="1">
          <a:blip r:embed="rId3"/>
          <a:srcRect l="76343"/>
          <a:stretch/>
        </p:blipFill>
        <p:spPr>
          <a:xfrm>
            <a:off x="6645226" y="1545469"/>
            <a:ext cx="632433" cy="4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3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mice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02471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areas by mice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8" y="1825625"/>
            <a:ext cx="10240604" cy="220662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5" y="4167188"/>
            <a:ext cx="10247969" cy="2208212"/>
          </a:xfrm>
        </p:spPr>
      </p:pic>
      <p:pic>
        <p:nvPicPr>
          <p:cNvPr id="6" name="图片 3"/>
          <p:cNvPicPr>
            <a:picLocks noChangeAspect="1"/>
          </p:cNvPicPr>
          <p:nvPr/>
        </p:nvPicPr>
        <p:blipFill rotWithShape="1">
          <a:blip r:embed="rId4"/>
          <a:srcRect l="37820" t="1" r="36941" b="-20699"/>
          <a:stretch/>
        </p:blipFill>
        <p:spPr>
          <a:xfrm>
            <a:off x="1243667" y="2009693"/>
            <a:ext cx="674704" cy="560312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 rotWithShape="1">
          <a:blip r:embed="rId4"/>
          <a:srcRect l="76343"/>
          <a:stretch/>
        </p:blipFill>
        <p:spPr>
          <a:xfrm>
            <a:off x="1243667" y="4299148"/>
            <a:ext cx="632433" cy="4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 by mice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7820" t="1" r="36941" b="-20699"/>
          <a:stretch/>
        </p:blipFill>
        <p:spPr>
          <a:xfrm>
            <a:off x="1766179" y="2009693"/>
            <a:ext cx="674704" cy="560312"/>
          </a:xfrm>
          <a:prstGeom prst="rect">
            <a:avLst/>
          </a:prstGeom>
        </p:spPr>
      </p:pic>
      <p:pic>
        <p:nvPicPr>
          <p:cNvPr id="5" name="图片 3"/>
          <p:cNvPicPr>
            <a:picLocks noChangeAspect="1"/>
          </p:cNvPicPr>
          <p:nvPr/>
        </p:nvPicPr>
        <p:blipFill rotWithShape="1">
          <a:blip r:embed="rId3"/>
          <a:srcRect l="76343"/>
          <a:stretch/>
        </p:blipFill>
        <p:spPr>
          <a:xfrm>
            <a:off x="1766179" y="4299148"/>
            <a:ext cx="632433" cy="4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 by mice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121509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Adaptation magnitude </a:t>
            </a:r>
            <a:r>
              <a:rPr lang="en-US" dirty="0" smtClean="0"/>
              <a:t>seems larger in LM &amp; LI than in V1</a:t>
            </a:r>
          </a:p>
          <a:p>
            <a:r>
              <a:rPr lang="en-US" dirty="0"/>
              <a:t>Adaptation magnitude </a:t>
            </a:r>
            <a:r>
              <a:rPr lang="en-US" dirty="0" smtClean="0"/>
              <a:t>looks similar across mice, even though the overall activity of a mouse </a:t>
            </a:r>
            <a:r>
              <a:rPr lang="en-US" i="1" dirty="0" smtClean="0"/>
              <a:t>might</a:t>
            </a:r>
            <a:r>
              <a:rPr lang="en-US" dirty="0" smtClean="0"/>
              <a:t> be higher than other mice</a:t>
            </a:r>
          </a:p>
        </p:txBody>
      </p:sp>
    </p:spTree>
    <p:extLst>
      <p:ext uri="{BB962C8B-B14F-4D97-AF65-F5344CB8AC3E}">
        <p14:creationId xmlns:p14="http://schemas.microsoft.com/office/powerpoint/2010/main" val="194349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uture </a:t>
            </a:r>
            <a:r>
              <a:rPr lang="en-US" sz="3200" dirty="0"/>
              <a:t>directions 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Two-way ANOVA / multiple comparison to test the significance of adaptation magnitude differences across areas and mice</a:t>
            </a:r>
          </a:p>
          <a:p>
            <a:r>
              <a:rPr lang="en-US" dirty="0" smtClean="0"/>
              <a:t>Get rid of corresponding outliers in average traces</a:t>
            </a:r>
          </a:p>
          <a:p>
            <a:endParaRPr lang="en-US" dirty="0"/>
          </a:p>
          <a:p>
            <a:r>
              <a:rPr lang="en-US" dirty="0" smtClean="0"/>
              <a:t>More data to get a larger sample size N</a:t>
            </a:r>
          </a:p>
          <a:p>
            <a:r>
              <a:rPr lang="en-US" dirty="0" smtClean="0"/>
              <a:t>Integrate existing data from other HVAs (AL, PM, more neurons </a:t>
            </a:r>
            <a:r>
              <a:rPr lang="en-US" dirty="0" smtClean="0"/>
              <a:t>in </a:t>
            </a:r>
            <a:r>
              <a:rPr lang="en-US" dirty="0" smtClean="0"/>
              <a:t>LM)</a:t>
            </a:r>
          </a:p>
          <a:p>
            <a:r>
              <a:rPr lang="en-US" dirty="0" smtClean="0"/>
              <a:t>Time course of adaptation in HVAs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How does stimulus coding change </a:t>
            </a:r>
            <a:r>
              <a:rPr lang="en-US" dirty="0" smtClean="0"/>
              <a:t>with </a:t>
            </a:r>
            <a:r>
              <a:rPr lang="en-US" dirty="0"/>
              <a:t>different level / specificity of </a:t>
            </a:r>
            <a:r>
              <a:rPr lang="en-US" dirty="0" smtClean="0"/>
              <a:t>adaptation</a:t>
            </a:r>
            <a:r>
              <a:rPr lang="en-US" dirty="0"/>
              <a:t> in HVAs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2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607028" y="3470308"/>
            <a:ext cx="5334000" cy="2567760"/>
            <a:chOff x="3156036" y="3480246"/>
            <a:chExt cx="5879928" cy="310939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6036" y="3508513"/>
              <a:ext cx="5879928" cy="308113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156036" y="3480246"/>
              <a:ext cx="372355" cy="437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46640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Jin et al. (2020) measured adaptation magnitude across V1, SC, and 3 higher visual areas (HVA</a:t>
            </a:r>
            <a:r>
              <a:rPr lang="en-US" sz="2000" dirty="0" smtClean="0"/>
              <a:t>s): LM, AL, PM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daptation </a:t>
            </a:r>
            <a:r>
              <a:rPr lang="en-US" sz="2000" dirty="0"/>
              <a:t>to paired </a:t>
            </a:r>
            <a:r>
              <a:rPr lang="en-US" sz="2000" dirty="0" smtClean="0"/>
              <a:t>iso-oriented </a:t>
            </a:r>
            <a:r>
              <a:rPr lang="en-US" sz="2000" dirty="0"/>
              <a:t>stimuli is prevalent across </a:t>
            </a:r>
            <a:r>
              <a:rPr lang="en-US" sz="2000" dirty="0" smtClean="0"/>
              <a:t>mouse </a:t>
            </a:r>
            <a:r>
              <a:rPr lang="en-US" sz="2000" dirty="0"/>
              <a:t>visual system </a:t>
            </a:r>
            <a:endParaRPr lang="en-US" sz="2000" dirty="0" smtClean="0"/>
          </a:p>
          <a:p>
            <a:r>
              <a:rPr lang="en-US" sz="2000" dirty="0"/>
              <a:t>Adaptation </a:t>
            </a:r>
            <a:r>
              <a:rPr lang="en-US" sz="2000" dirty="0" smtClean="0"/>
              <a:t>is stronger in </a:t>
            </a:r>
            <a:r>
              <a:rPr lang="en-US" sz="2000" dirty="0"/>
              <a:t>HVAs and SC </a:t>
            </a:r>
            <a:r>
              <a:rPr lang="en-US" sz="2000" dirty="0" smtClean="0"/>
              <a:t>compared </a:t>
            </a:r>
            <a:r>
              <a:rPr lang="en-US" sz="2000" dirty="0"/>
              <a:t>to </a:t>
            </a:r>
            <a:r>
              <a:rPr lang="en-US" sz="2000" dirty="0" smtClean="0"/>
              <a:t>V1, but similar across HVAs and SC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0" t="1552" r="32825" b="58027"/>
          <a:stretch/>
        </p:blipFill>
        <p:spPr>
          <a:xfrm>
            <a:off x="3689772" y="3612643"/>
            <a:ext cx="2993456" cy="23870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05697" y="6126383"/>
            <a:ext cx="3586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Jin et al. (2020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Wang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Sporns and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Burkhalter (2012)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84120"/>
            <a:ext cx="2785889" cy="15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0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prstClr val="black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However, the dataset was collected from mice trained to discern orientation changes, and </a:t>
            </a:r>
            <a:r>
              <a:rPr lang="en-US" sz="2000" dirty="0"/>
              <a:t>trained behaving mice exhibit a larger adaptation with altered stimulus specificity compared to naïve mice</a:t>
            </a:r>
            <a:endParaRPr lang="en-US" sz="2000" dirty="0"/>
          </a:p>
          <a:p>
            <a:r>
              <a:rPr lang="en-US" dirty="0" smtClean="0"/>
              <a:t>Is there a </a:t>
            </a:r>
            <a:r>
              <a:rPr lang="en-US" dirty="0"/>
              <a:t>difference in the amount of adaptation across </a:t>
            </a:r>
            <a:r>
              <a:rPr lang="en-US" dirty="0" smtClean="0"/>
              <a:t>V1 and HVAs in naïve mice?</a:t>
            </a:r>
            <a:endParaRPr lang="en-US" sz="2000" dirty="0" smtClean="0"/>
          </a:p>
          <a:p>
            <a:r>
              <a:rPr lang="en-US" dirty="0" smtClean="0"/>
              <a:t>(-&gt; A long-term question: how </a:t>
            </a:r>
            <a:r>
              <a:rPr lang="en-US" dirty="0"/>
              <a:t>does coding </a:t>
            </a:r>
            <a:r>
              <a:rPr lang="en-US" dirty="0" smtClean="0"/>
              <a:t>change with adaptation </a:t>
            </a:r>
            <a:r>
              <a:rPr lang="en-US" dirty="0"/>
              <a:t>in the </a:t>
            </a:r>
            <a:r>
              <a:rPr lang="en-US" dirty="0" smtClean="0"/>
              <a:t>HVAs, and what that means for stimulus encoding accuracy and efficiency?)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15" y="3996187"/>
            <a:ext cx="3925685" cy="231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3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55516" y="4250175"/>
            <a:ext cx="5181600" cy="168668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 protocol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23068"/>
            <a:ext cx="5017316" cy="4298623"/>
          </a:xfrm>
        </p:spPr>
        <p:txBody>
          <a:bodyPr>
            <a:normAutofit/>
          </a:bodyPr>
          <a:lstStyle/>
          <a:p>
            <a:r>
              <a:rPr lang="en-US" sz="2000" dirty="0"/>
              <a:t>Ca imaging </a:t>
            </a:r>
            <a:r>
              <a:rPr lang="en-US" sz="2000" dirty="0" smtClean="0"/>
              <a:t>in V1 , LM,</a:t>
            </a:r>
            <a:r>
              <a:rPr lang="en-US" dirty="0" smtClean="0"/>
              <a:t> &amp;</a:t>
            </a:r>
            <a:r>
              <a:rPr lang="en-US" sz="2000" dirty="0" smtClean="0"/>
              <a:t> LI </a:t>
            </a:r>
            <a:r>
              <a:rPr lang="en-US" sz="2000" dirty="0"/>
              <a:t>of 3 </a:t>
            </a:r>
            <a:r>
              <a:rPr lang="en-US" sz="2000" dirty="0" smtClean="0"/>
              <a:t>mice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adapter: </a:t>
            </a:r>
          </a:p>
          <a:p>
            <a:pPr lvl="1"/>
            <a:r>
              <a:rPr lang="en-US" sz="1800" dirty="0"/>
              <a:t>1 orientation</a:t>
            </a:r>
          </a:p>
          <a:p>
            <a:pPr lvl="1"/>
            <a:r>
              <a:rPr lang="en-US" sz="1800" dirty="0"/>
              <a:t>30% no adapter (0 contrast)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target stimulus: </a:t>
            </a:r>
          </a:p>
          <a:p>
            <a:pPr lvl="1"/>
            <a:r>
              <a:rPr lang="en-US" sz="1800" dirty="0"/>
              <a:t>8 orientations</a:t>
            </a:r>
          </a:p>
          <a:p>
            <a:pPr lvl="1"/>
            <a:r>
              <a:rPr lang="en-US" sz="1800" dirty="0"/>
              <a:t>2 ISI (inter stimulus interval)</a:t>
            </a:r>
          </a:p>
          <a:p>
            <a:endParaRPr 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0212167" y="5163094"/>
            <a:ext cx="795132" cy="302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~6.5 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3" t="43602" r="15057" b="13369"/>
          <a:stretch/>
        </p:blipFill>
        <p:spPr>
          <a:xfrm>
            <a:off x="7342963" y="1690688"/>
            <a:ext cx="2386878" cy="20660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8585" y="6173849"/>
            <a:ext cx="2173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Jin et al.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(2019)</a:t>
            </a:r>
          </a:p>
          <a:p>
            <a:pPr algn="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Glickfeld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al. (2014)</a:t>
            </a:r>
          </a:p>
        </p:txBody>
      </p:sp>
    </p:spTree>
    <p:extLst>
      <p:ext uri="{BB962C8B-B14F-4D97-AF65-F5344CB8AC3E}">
        <p14:creationId xmlns:p14="http://schemas.microsoft.com/office/powerpoint/2010/main" val="267276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Trace &amp; </a:t>
            </a:r>
            <a:r>
              <a:rPr lang="en-US" sz="2800" dirty="0">
                <a:solidFill>
                  <a:prstClr val="black"/>
                </a:solidFill>
              </a:rPr>
              <a:t>orientation tuning </a:t>
            </a:r>
            <a:r>
              <a:rPr lang="en-US" sz="2800" dirty="0" smtClean="0">
                <a:solidFill>
                  <a:prstClr val="black"/>
                </a:solidFill>
              </a:rPr>
              <a:t>of a single neuron without </a:t>
            </a:r>
            <a:r>
              <a:rPr lang="en-US" sz="2800" dirty="0">
                <a:solidFill>
                  <a:prstClr val="black"/>
                </a:solidFill>
              </a:rPr>
              <a:t>vs with adaptation</a:t>
            </a:r>
            <a:endParaRPr lang="en-US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9" y="1825625"/>
            <a:ext cx="4298541" cy="435133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29" y="1825625"/>
            <a:ext cx="4298541" cy="4351338"/>
          </a:xfrm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29" y="2112089"/>
            <a:ext cx="322568" cy="3640397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55" y="1437165"/>
            <a:ext cx="2673294" cy="4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Time course of recovery after </a:t>
            </a:r>
            <a:r>
              <a:rPr lang="en-US" sz="2800" dirty="0" smtClean="0">
                <a:solidFill>
                  <a:prstClr val="black"/>
                </a:solidFill>
              </a:rPr>
              <a:t>adaptation (V1, mouse 1324)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24657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C2109F9-4249-4B8A-9EAD-6207C1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Trace of trials average across areas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  <p:pic>
        <p:nvPicPr>
          <p:cNvPr id="6" name="图片 3"/>
          <p:cNvPicPr>
            <a:picLocks noChangeAspect="1"/>
          </p:cNvPicPr>
          <p:nvPr/>
        </p:nvPicPr>
        <p:blipFill rotWithShape="1">
          <a:blip r:embed="rId5"/>
          <a:srcRect l="37820" t="1" r="36941" b="-20699"/>
          <a:stretch/>
        </p:blipFill>
        <p:spPr>
          <a:xfrm>
            <a:off x="1455937" y="1690688"/>
            <a:ext cx="674704" cy="560312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5"/>
          <a:srcRect l="76343"/>
          <a:stretch/>
        </p:blipFill>
        <p:spPr>
          <a:xfrm>
            <a:off x="6764784" y="1690688"/>
            <a:ext cx="632433" cy="4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1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  <p:pic>
        <p:nvPicPr>
          <p:cNvPr id="5" name="图片 3"/>
          <p:cNvPicPr>
            <a:picLocks noChangeAspect="1"/>
          </p:cNvPicPr>
          <p:nvPr/>
        </p:nvPicPr>
        <p:blipFill rotWithShape="1">
          <a:blip r:embed="rId4"/>
          <a:srcRect l="37820" t="1" r="36941" b="-20699"/>
          <a:stretch/>
        </p:blipFill>
        <p:spPr>
          <a:xfrm>
            <a:off x="2803044" y="1545469"/>
            <a:ext cx="674704" cy="560312"/>
          </a:xfrm>
          <a:prstGeom prst="rect">
            <a:avLst/>
          </a:prstGeom>
        </p:spPr>
      </p:pic>
      <p:pic>
        <p:nvPicPr>
          <p:cNvPr id="6" name="图片 3"/>
          <p:cNvPicPr>
            <a:picLocks noChangeAspect="1"/>
          </p:cNvPicPr>
          <p:nvPr/>
        </p:nvPicPr>
        <p:blipFill rotWithShape="1">
          <a:blip r:embed="rId4"/>
          <a:srcRect l="76343"/>
          <a:stretch/>
        </p:blipFill>
        <p:spPr>
          <a:xfrm>
            <a:off x="6645226" y="1545469"/>
            <a:ext cx="632433" cy="4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Adaptation index across areas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42267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456</Words>
  <Application>Microsoft Office PowerPoint</Application>
  <PresentationFormat>Widescreen</PresentationFormat>
  <Paragraphs>62</Paragraphs>
  <Slides>18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Inter-area and inter-individual difference in rapid visual adaptation of naïve mice</vt:lpstr>
      <vt:lpstr>Background</vt:lpstr>
      <vt:lpstr>Question</vt:lpstr>
      <vt:lpstr>Experiment protocol</vt:lpstr>
      <vt:lpstr>Trace &amp; orientation tuning of a single neuron without vs with adaptation</vt:lpstr>
      <vt:lpstr>Time course of recovery after adaptation (V1, mouse 1324)</vt:lpstr>
      <vt:lpstr>Trace of trials average across areas</vt:lpstr>
      <vt:lpstr>Adaptation index across areas</vt:lpstr>
      <vt:lpstr>Adaptation index across areas</vt:lpstr>
      <vt:lpstr>Question</vt:lpstr>
      <vt:lpstr>Trace of trials average across mice</vt:lpstr>
      <vt:lpstr>Adaptation index across mice</vt:lpstr>
      <vt:lpstr>Adaptation index across mice</vt:lpstr>
      <vt:lpstr>Trace of trials average across areas by mice</vt:lpstr>
      <vt:lpstr>Adaptation index across areas by mice</vt:lpstr>
      <vt:lpstr>Adaptation index across areas by mice</vt:lpstr>
      <vt:lpstr>Conclusion</vt:lpstr>
      <vt:lpstr>Future directions 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Inter-individual vs inter-area difference in rapid visual adaptation in naïve mice</dc:title>
  <dc:creator>S W</dc:creator>
  <cp:lastModifiedBy>Lan Luo { ll357 }</cp:lastModifiedBy>
  <cp:revision>150</cp:revision>
  <dcterms:created xsi:type="dcterms:W3CDTF">2020-09-02T17:05:09Z</dcterms:created>
  <dcterms:modified xsi:type="dcterms:W3CDTF">2020-09-03T12:20:43Z</dcterms:modified>
</cp:coreProperties>
</file>