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F7EC-8C10-4C91-BE1B-2C5C34B998B7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BB41-395F-4639-BBC3-00D453D2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8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F7EC-8C10-4C91-BE1B-2C5C34B998B7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BB41-395F-4639-BBC3-00D453D2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44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F7EC-8C10-4C91-BE1B-2C5C34B998B7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BB41-395F-4639-BBC3-00D453D2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8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F7EC-8C10-4C91-BE1B-2C5C34B998B7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BB41-395F-4639-BBC3-00D453D2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22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F7EC-8C10-4C91-BE1B-2C5C34B998B7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BB41-395F-4639-BBC3-00D453D2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8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F7EC-8C10-4C91-BE1B-2C5C34B998B7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BB41-395F-4639-BBC3-00D453D2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35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F7EC-8C10-4C91-BE1B-2C5C34B998B7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BB41-395F-4639-BBC3-00D453D2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99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F7EC-8C10-4C91-BE1B-2C5C34B998B7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BB41-395F-4639-BBC3-00D453D2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94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F7EC-8C10-4C91-BE1B-2C5C34B998B7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BB41-395F-4639-BBC3-00D453D2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3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F7EC-8C10-4C91-BE1B-2C5C34B998B7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BB41-395F-4639-BBC3-00D453D2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2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F7EC-8C10-4C91-BE1B-2C5C34B998B7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BB41-395F-4639-BBC3-00D453D2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67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9F7EC-8C10-4C91-BE1B-2C5C34B998B7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6BB41-395F-4639-BBC3-00D453D2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19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Find cutoff value of dfof_adapter for </a:t>
            </a:r>
            <a:r>
              <a:rPr lang="en-US" sz="3200" dirty="0" smtClean="0"/>
              <a:t>thresholding </a:t>
            </a:r>
            <a:endParaRPr lang="en-US" sz="3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56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Limited impact of thresholding on adaptation magnitude</a:t>
            </a:r>
            <a:endParaRPr lang="en-US" sz="3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934"/>
            <a:ext cx="5181600" cy="3884719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934"/>
            <a:ext cx="5181600" cy="3884719"/>
          </a:xfrm>
        </p:spPr>
      </p:pic>
    </p:spTree>
    <p:extLst>
      <p:ext uri="{BB962C8B-B14F-4D97-AF65-F5344CB8AC3E}">
        <p14:creationId xmlns:p14="http://schemas.microsoft.com/office/powerpoint/2010/main" val="3172962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Find cutoff value of dfof_adapter for thresholding </vt:lpstr>
      <vt:lpstr>Limited impact of thresholding on adaptation magnitude</vt:lpstr>
    </vt:vector>
  </TitlesOfParts>
  <Company>Department of Neurobiology/DUMC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Luo { ll357 }</dc:creator>
  <cp:lastModifiedBy>Lan Luo { ll357 }</cp:lastModifiedBy>
  <cp:revision>7</cp:revision>
  <dcterms:created xsi:type="dcterms:W3CDTF">2020-12-01T06:18:43Z</dcterms:created>
  <dcterms:modified xsi:type="dcterms:W3CDTF">2020-12-01T06:21:29Z</dcterms:modified>
</cp:coreProperties>
</file>