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10E0-67AD-45B9-BE9C-CB4C555F2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08567-7A34-420F-953B-8A95730FE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FA13C-C005-413D-8C9F-66502100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6F85-5113-42A1-9BDE-6F5206F6802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3BB29-2BE5-4ED0-A41E-2329225BD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25434-63C9-4E29-A0E2-2D7A07C4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53DE-7D53-4AB1-9065-78F62C98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9D00-8B9E-4812-AC83-85D50681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CA2A2-7B68-47A9-9817-0DA66A55F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2237D-1BEF-4917-BDC6-EED16074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6F85-5113-42A1-9BDE-6F5206F6802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BFDCE-C65B-4C4D-8B65-8C705065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B1874-DC13-4AFB-AA28-0ACFED29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53DE-7D53-4AB1-9065-78F62C98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4244A-D178-499D-BB61-34A57A953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93362-1A7B-4551-84D2-65421B652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161A3-E109-48D7-A7C7-26C48719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6F85-5113-42A1-9BDE-6F5206F6802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35DCA-34D2-4CAF-879B-28DFE714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5F97B-89B1-4C31-8E27-F7A21660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53DE-7D53-4AB1-9065-78F62C98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6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E7D0-876B-40E8-9280-72E9D2A0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5EBD8-B2F2-4078-87E4-D12E5BA6D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7B9D9-15F1-4677-82F6-49667AE2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6F85-5113-42A1-9BDE-6F5206F6802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5D672-90C9-4E9F-B8DF-CF8B450D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5B34-41CE-4765-B48C-C6FD357B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53DE-7D53-4AB1-9065-78F62C98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7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BF2FC-EFCC-413C-A5E7-7670C255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3176D-5FB2-46DE-9541-0CAB1BFDB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7A52A-7C8A-42B8-B37E-45D8D3D6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6F85-5113-42A1-9BDE-6F5206F6802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1D88B-940B-487F-9C40-EB508471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B203B-D5EB-4ACA-8560-D4A78BED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53DE-7D53-4AB1-9065-78F62C98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7CEC-875C-4EC9-B329-7D917573E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E3CB-F502-4FD8-A3DD-06F085D6C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B775A-006B-4267-8722-CE53088DE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61899-DB43-4755-9E1C-318F9CAC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6F85-5113-42A1-9BDE-6F5206F6802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FCDC4-4F2D-4E32-B68C-C7304474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BE0BC-78D7-427E-9146-AEEC4A2A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53DE-7D53-4AB1-9065-78F62C98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0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A895-6A46-4FCA-82B4-3E6466E3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1F000-8179-4A8C-A0E5-D130FFD3E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AA954-18AD-4A16-A397-9775D81AA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E86A0-CB3D-48A6-AC0F-FDD81BD7E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C2F2C-AEE7-431C-AA6A-4A7850D55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8E43B-FE3E-4513-8E68-821065A5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6F85-5113-42A1-9BDE-6F5206F6802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D14E9-7ADC-4B63-B276-D5135116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A2A8C-2E33-4938-AAFF-5FB051FD7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53DE-7D53-4AB1-9065-78F62C98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6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852B-339C-4B60-97B9-B60FF962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6E3E7-32B4-4576-AD42-843FA991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6F85-5113-42A1-9BDE-6F5206F6802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13C1C-5271-4062-9199-E2AF0989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44A04-0C56-4B34-8C3C-F1A23659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53DE-7D53-4AB1-9065-78F62C98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9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98DD4-0197-4452-B7D8-1FC87132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6F85-5113-42A1-9BDE-6F5206F6802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CD7F3F-98C7-4D09-9BC2-2FC1EFA7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4F116-9AB8-4C42-A2C5-404C57EC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53DE-7D53-4AB1-9065-78F62C98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8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42003-FB81-45AD-B3EF-02FE8806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2FCBA-664B-41C1-A6DD-AD6D7C86D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1EA72-0A0E-455F-B6D8-9C5F06C12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E8DA4-492C-47B5-AE85-6068DA1A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6F85-5113-42A1-9BDE-6F5206F6802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262D9-EE28-4522-91A9-4B94E722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90B08-08C2-4F29-A519-07DAF6D0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53DE-7D53-4AB1-9065-78F62C98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6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271B-F0CA-40D2-BFF0-B9C70AF6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C49D1-7F84-4B79-92D2-377893079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CAD28-CE32-4061-8961-F4E4CE214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03D78-6531-4D68-B4C5-97A449F1D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6F85-5113-42A1-9BDE-6F5206F6802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1581-9629-4BC5-8485-20D5EA88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690E5-9C15-423B-AE39-DBA08A0B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53DE-7D53-4AB1-9065-78F62C98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2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395AC5-5DCE-449F-B7E0-A850E08E9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B58AC-4FE7-4516-B3AB-568953B27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A6E84-63FE-4996-8B52-BABE197D1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F85-5113-42A1-9BDE-6F5206F6802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B145-14FE-44A6-A2AC-8AEAAD99C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AD1E6-DF8A-4B65-89B6-1CD93782F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653DE-7D53-4AB1-9065-78F62C98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7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FEA9E7-3FE4-4638-A963-66977ED58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grating V1_ i1329_201209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CE5422-7991-4E3B-9497-AFA8C3816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Manual segment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701039B-D69E-462B-A877-8B0CC5B1B5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41159"/>
            <a:ext cx="5157787" cy="2612419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0334D5E-050C-4A95-B6E3-856448C01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dirty="0"/>
              <a:t>Caiman segment (no smoothing)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28E996C-BB7F-4688-995F-91D6C23D638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10538"/>
            <a:ext cx="5183188" cy="2673661"/>
          </a:xfrm>
        </p:spPr>
      </p:pic>
    </p:spTree>
    <p:extLst>
      <p:ext uri="{BB962C8B-B14F-4D97-AF65-F5344CB8AC3E}">
        <p14:creationId xmlns:p14="http://schemas.microsoft.com/office/powerpoint/2010/main" val="6839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540C55F-D1E7-4984-A340-86DA7B7C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grating V1_ i1329_201209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530DE81-4D08-4C82-B5BF-4DA39DE6A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026" y="1825625"/>
            <a:ext cx="80639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3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3D7EC7-9323-4253-8AA9-D044CE13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bunny500 V1_i1339_210922_caiman</a:t>
            </a:r>
            <a:br>
              <a:rPr lang="en-US" dirty="0"/>
            </a:br>
            <a:r>
              <a:rPr lang="en-US" dirty="0"/>
              <a:t>bunnytop V1_i1350_211222_caiman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BE44463-F748-4889-B134-E1CB21A352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5168"/>
            <a:ext cx="5181600" cy="2632252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1AFFEE4-BED7-4AEE-A165-ED468BAE75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85168"/>
            <a:ext cx="5181600" cy="2632252"/>
          </a:xfrm>
        </p:spPr>
      </p:pic>
    </p:spTree>
    <p:extLst>
      <p:ext uri="{BB962C8B-B14F-4D97-AF65-F5344CB8AC3E}">
        <p14:creationId xmlns:p14="http://schemas.microsoft.com/office/powerpoint/2010/main" val="37091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6304-AA18-4B00-A54A-DE6282F0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bunnytop LM_i1350_220124_caiman</a:t>
            </a:r>
            <a:br>
              <a:rPr lang="en-US" dirty="0"/>
            </a:br>
            <a:r>
              <a:rPr lang="en-US" dirty="0"/>
              <a:t>bunnytop V1_i1350_220225_caiman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56A31F-B379-468D-AE0C-048E2F7E8C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5168"/>
            <a:ext cx="5181600" cy="2632252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1B14F32-73B6-485B-B418-90B70E01F8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85168"/>
            <a:ext cx="5181600" cy="2632252"/>
          </a:xfrm>
        </p:spPr>
      </p:pic>
    </p:spTree>
    <p:extLst>
      <p:ext uri="{BB962C8B-B14F-4D97-AF65-F5344CB8AC3E}">
        <p14:creationId xmlns:p14="http://schemas.microsoft.com/office/powerpoint/2010/main" val="2509383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0770-CA66-4485-BF9E-0B38B55B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bunny500 V1_i1339_210922_caiman</a:t>
            </a:r>
            <a:br>
              <a:rPr lang="en-US" dirty="0"/>
            </a:br>
            <a:r>
              <a:rPr lang="en-US" dirty="0"/>
              <a:t>bunnytop V1_i1350_211222_caiman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887D98-B4EA-4501-8902-744C01E443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5168"/>
            <a:ext cx="5181600" cy="263225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A82D7E-5ADD-4C17-8064-0E262DBB37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85168"/>
            <a:ext cx="5181600" cy="2632252"/>
          </a:xfrm>
        </p:spPr>
      </p:pic>
    </p:spTree>
    <p:extLst>
      <p:ext uri="{BB962C8B-B14F-4D97-AF65-F5344CB8AC3E}">
        <p14:creationId xmlns:p14="http://schemas.microsoft.com/office/powerpoint/2010/main" val="50392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DCEE-9494-4F7B-9CCB-D12992F9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bunnytop LM_i1350_220124_caiman</a:t>
            </a:r>
            <a:br>
              <a:rPr lang="en-US" dirty="0"/>
            </a:br>
            <a:r>
              <a:rPr lang="en-US" dirty="0"/>
              <a:t>bunnytop V1_i1350_220225_caiman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DDADDA-BAE7-4645-A37F-361B682C49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5168"/>
            <a:ext cx="5181600" cy="263225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3771AA-9156-4F6F-B13F-AA43C6A1EE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85168"/>
            <a:ext cx="5181600" cy="2632252"/>
          </a:xfrm>
        </p:spPr>
      </p:pic>
    </p:spTree>
    <p:extLst>
      <p:ext uri="{BB962C8B-B14F-4D97-AF65-F5344CB8AC3E}">
        <p14:creationId xmlns:p14="http://schemas.microsoft.com/office/powerpoint/2010/main" val="270251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10D-284D-4F67-9DE6-22DDBCAF2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weird trace (LM &amp; V1_high_res ), markedly diff from caiman grating i1329, but manual grating i1329 is same as caiman -&gt; caiman is not malfunctioning?</a:t>
            </a:r>
          </a:p>
          <a:p>
            <a:pPr fontAlgn="base"/>
            <a:r>
              <a:rPr lang="en-US" dirty="0"/>
              <a:t>dip at stim onset only appears for natural </a:t>
            </a:r>
            <a:r>
              <a:rPr lang="en-US" dirty="0" err="1"/>
              <a:t>img</a:t>
            </a:r>
            <a:r>
              <a:rPr lang="en-US" dirty="0"/>
              <a:t>, not grating -&gt; </a:t>
            </a:r>
            <a:r>
              <a:rPr lang="en-US" dirty="0" err="1"/>
              <a:t>nat</a:t>
            </a:r>
            <a:r>
              <a:rPr lang="en-US" dirty="0"/>
              <a:t> </a:t>
            </a:r>
            <a:r>
              <a:rPr lang="en-US" dirty="0" err="1"/>
              <a:t>img</a:t>
            </a:r>
            <a:r>
              <a:rPr lang="en-US" dirty="0"/>
              <a:t> causes the dip?</a:t>
            </a:r>
          </a:p>
          <a:p>
            <a:pPr fontAlgn="base"/>
            <a:r>
              <a:rPr lang="en-US" dirty="0"/>
              <a:t>last 2 </a:t>
            </a:r>
            <a:r>
              <a:rPr lang="en-US"/>
              <a:t>dataset from i1350 (</a:t>
            </a:r>
            <a:r>
              <a:rPr lang="en-US" dirty="0"/>
              <a:t>LM &amp; V1_high_</a:t>
            </a:r>
            <a:r>
              <a:rPr lang="en-US"/>
              <a:t>res) </a:t>
            </a:r>
            <a:r>
              <a:rPr lang="en-US" dirty="0"/>
              <a:t>doesn't have typical vis resp -&gt; should change mouse</a:t>
            </a:r>
          </a:p>
        </p:txBody>
      </p:sp>
    </p:spTree>
    <p:extLst>
      <p:ext uri="{BB962C8B-B14F-4D97-AF65-F5344CB8AC3E}">
        <p14:creationId xmlns:p14="http://schemas.microsoft.com/office/powerpoint/2010/main" val="11496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142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grating V1_ i1329_201209</vt:lpstr>
      <vt:lpstr>grating V1_ i1329_201209</vt:lpstr>
      <vt:lpstr>bunny500 V1_i1339_210922_caiman bunnytop V1_i1350_211222_caiman</vt:lpstr>
      <vt:lpstr>bunnytop LM_i1350_220124_caiman bunnytop V1_i1350_220225_caiman</vt:lpstr>
      <vt:lpstr>bunny500 V1_i1339_210922_caiman bunnytop V1_i1350_211222_caiman</vt:lpstr>
      <vt:lpstr>bunnytop LM_i1350_220124_caiman bunnytop V1_i1350_220225_caiman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i1329 201209 grating</dc:title>
  <dc:creator>Lan Luo</dc:creator>
  <cp:lastModifiedBy>Lan Luo</cp:lastModifiedBy>
  <cp:revision>21</cp:revision>
  <dcterms:created xsi:type="dcterms:W3CDTF">2022-03-10T12:42:42Z</dcterms:created>
  <dcterms:modified xsi:type="dcterms:W3CDTF">2022-03-10T13:05:09Z</dcterms:modified>
</cp:coreProperties>
</file>