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71" r:id="rId4"/>
    <p:sldId id="266" r:id="rId5"/>
    <p:sldId id="275" r:id="rId6"/>
    <p:sldId id="268" r:id="rId7"/>
    <p:sldId id="258" r:id="rId8"/>
    <p:sldId id="276" r:id="rId9"/>
    <p:sldId id="272" r:id="rId10"/>
    <p:sldId id="269" r:id="rId11"/>
    <p:sldId id="260" r:id="rId12"/>
    <p:sldId id="277" r:id="rId13"/>
    <p:sldId id="270" r:id="rId14"/>
    <p:sldId id="263" r:id="rId15"/>
    <p:sldId id="278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LI responds to both visual and auditory stimuli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C:\Users\lan\Documents\repos\inter\plot\200728_i1324_V1\fig 2B trace16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80F1-92BF-43D4-919C-7EA887BF5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2A5D3-4780-447A-8363-BE34D4C9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Inter-area and inter-individual difference</a:t>
            </a:r>
            <a:br>
              <a:rPr lang="en-US" sz="4000" dirty="0" smtClean="0"/>
            </a:br>
            <a:r>
              <a:rPr lang="en-US" sz="4000" dirty="0" smtClean="0"/>
              <a:t>in </a:t>
            </a:r>
            <a:r>
              <a:rPr lang="en-US" sz="4000" dirty="0"/>
              <a:t>rapid visual adaptation </a:t>
            </a:r>
            <a:r>
              <a:rPr lang="en-US" sz="4000" dirty="0" smtClean="0"/>
              <a:t>of naïve </a:t>
            </a:r>
            <a:r>
              <a:rPr lang="en-US" sz="4000" dirty="0"/>
              <a:t>mice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21455D-274D-48E8-A110-52137E15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818"/>
            <a:ext cx="9144000" cy="1241981"/>
          </a:xfrm>
        </p:spPr>
        <p:txBody>
          <a:bodyPr/>
          <a:lstStyle/>
          <a:p>
            <a:r>
              <a:rPr lang="en-US" dirty="0"/>
              <a:t>Lan Luo</a:t>
            </a:r>
          </a:p>
          <a:p>
            <a:r>
              <a:rPr lang="en-US" dirty="0"/>
              <a:t>2020-09-03</a:t>
            </a:r>
          </a:p>
        </p:txBody>
      </p:sp>
    </p:spTree>
    <p:extLst>
      <p:ext uri="{BB962C8B-B14F-4D97-AF65-F5344CB8AC3E}">
        <p14:creationId xmlns:p14="http://schemas.microsoft.com/office/powerpoint/2010/main" val="42067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mice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16381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 by mice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8" y="1825625"/>
            <a:ext cx="10240604" cy="220662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5" y="4167188"/>
            <a:ext cx="10247969" cy="2208212"/>
          </a:xfrm>
        </p:spPr>
      </p:pic>
    </p:spTree>
    <p:extLst>
      <p:ext uri="{BB962C8B-B14F-4D97-AF65-F5344CB8AC3E}">
        <p14:creationId xmlns:p14="http://schemas.microsoft.com/office/powerpoint/2010/main" val="259910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24695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21509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</a:t>
            </a:r>
            <a:r>
              <a:rPr lang="en-US" sz="3200" smtClean="0"/>
              <a:t>uture </a:t>
            </a:r>
            <a:r>
              <a:rPr lang="en-US" sz="3200"/>
              <a:t>directions for analysis and experiments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38200" y="3779914"/>
            <a:ext cx="5334000" cy="2567760"/>
            <a:chOff x="3156036" y="3480246"/>
            <a:chExt cx="5879928" cy="31093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6036" y="3508513"/>
              <a:ext cx="5879928" cy="308113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156036" y="3480246"/>
              <a:ext cx="372355" cy="437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Jin et </a:t>
            </a:r>
            <a:r>
              <a:rPr lang="en-US" sz="2400" dirty="0" smtClean="0"/>
              <a:t>al. </a:t>
            </a:r>
            <a:r>
              <a:rPr lang="en-US" sz="2400" dirty="0"/>
              <a:t>(2020) suggests that adaptation magnitude is similar across some visual areas </a:t>
            </a:r>
            <a:r>
              <a:rPr lang="en-US" sz="2400" dirty="0" smtClean="0"/>
              <a:t>(SC</a:t>
            </a:r>
            <a:r>
              <a:rPr lang="en-US" sz="2400" dirty="0"/>
              <a:t>, LM, AL, PM). However, the dataset has been pooled over multiple mice trained to discern orientation </a:t>
            </a:r>
            <a:r>
              <a:rPr lang="en-US" sz="2400" dirty="0" smtClean="0"/>
              <a:t>changes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V1 is significantly different from the other areas- HVAs and SC are not different from each other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1552" r="32825" b="58027"/>
          <a:stretch/>
        </p:blipFill>
        <p:spPr>
          <a:xfrm>
            <a:off x="7334451" y="3751397"/>
            <a:ext cx="2993456" cy="238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5697" y="6126383"/>
            <a:ext cx="358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(2020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Wang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Sporns 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Burkhalter (2012)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magnitude of adaptation vary across naïve individuals as well as areas?</a:t>
            </a:r>
          </a:p>
          <a:p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dirty="0"/>
              <a:t>the question to cover some of the ideas that you’re integrating into your grant proposal- how does coding change in the HVAs (you’re not going to get there today, but eventually). 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it more clear what the richness of the questions you can address 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whether </a:t>
            </a:r>
            <a:r>
              <a:rPr lang="en-US" dirty="0"/>
              <a:t>there is a difference in the amount of adaptation across areas.  Show the grand average traces across areas, and the quantification of the adaptation index. </a:t>
            </a:r>
          </a:p>
        </p:txBody>
      </p:sp>
    </p:spTree>
    <p:extLst>
      <p:ext uri="{BB962C8B-B14F-4D97-AF65-F5344CB8AC3E}">
        <p14:creationId xmlns:p14="http://schemas.microsoft.com/office/powerpoint/2010/main" val="16749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3068"/>
            <a:ext cx="5181600" cy="168668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23068"/>
            <a:ext cx="5017316" cy="4298623"/>
          </a:xfrm>
        </p:spPr>
        <p:txBody>
          <a:bodyPr>
            <a:normAutofit/>
          </a:bodyPr>
          <a:lstStyle/>
          <a:p>
            <a:r>
              <a:rPr lang="en-US" sz="2000" dirty="0"/>
              <a:t>Ca imaging from V1 &amp; higher visual areas (LM, LI) of </a:t>
            </a:r>
            <a:r>
              <a:rPr lang="en-US" sz="2000"/>
              <a:t>3 </a:t>
            </a:r>
            <a:r>
              <a:rPr lang="en-US" sz="2000" smtClean="0"/>
              <a:t>mice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why LI?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explain why you chose these stimulus conditions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adapter: </a:t>
            </a:r>
          </a:p>
          <a:p>
            <a:pPr lvl="1"/>
            <a:r>
              <a:rPr lang="en-US" sz="1800" dirty="0"/>
              <a:t>1 orientation</a:t>
            </a:r>
          </a:p>
          <a:p>
            <a:pPr lvl="1"/>
            <a:r>
              <a:rPr lang="en-US" sz="1800" dirty="0"/>
              <a:t>30% no adapter (0 contrast)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target stimulus: </a:t>
            </a:r>
          </a:p>
          <a:p>
            <a:pPr lvl="1"/>
            <a:r>
              <a:rPr lang="en-US" sz="1800" dirty="0"/>
              <a:t>8 orientations</a:t>
            </a:r>
          </a:p>
          <a:p>
            <a:pPr lvl="1"/>
            <a:r>
              <a:rPr lang="en-US" sz="1800" dirty="0"/>
              <a:t>2 ISI (inter stimulus interval)</a:t>
            </a:r>
          </a:p>
          <a:p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528851" y="2835987"/>
            <a:ext cx="795132" cy="30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~6.5 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3" t="43602" r="15057" b="13369"/>
          <a:stretch/>
        </p:blipFill>
        <p:spPr>
          <a:xfrm>
            <a:off x="7507705" y="3609757"/>
            <a:ext cx="2935706" cy="2541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8585" y="6173849"/>
            <a:ext cx="21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(2019)</a:t>
            </a:r>
          </a:p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Glickfeld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(2014)</a:t>
            </a:r>
          </a:p>
        </p:txBody>
      </p:sp>
    </p:spTree>
    <p:extLst>
      <p:ext uri="{BB962C8B-B14F-4D97-AF65-F5344CB8AC3E}">
        <p14:creationId xmlns:p14="http://schemas.microsoft.com/office/powerpoint/2010/main" val="26727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Trace &amp; </a:t>
            </a:r>
            <a:r>
              <a:rPr lang="en-US" sz="2800" dirty="0">
                <a:solidFill>
                  <a:prstClr val="black"/>
                </a:solidFill>
              </a:rPr>
              <a:t>orientation tuning </a:t>
            </a:r>
            <a:r>
              <a:rPr lang="en-US" sz="2800" dirty="0" smtClean="0">
                <a:solidFill>
                  <a:prstClr val="black"/>
                </a:solidFill>
              </a:rPr>
              <a:t>of a single neuron without </a:t>
            </a:r>
            <a:r>
              <a:rPr lang="en-US" sz="2800" dirty="0">
                <a:solidFill>
                  <a:prstClr val="black"/>
                </a:solidFill>
              </a:rPr>
              <a:t>vs with adaptation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29" y="2112089"/>
            <a:ext cx="322568" cy="3640397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55" y="1437165"/>
            <a:ext cx="2673294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inter-individual </a:t>
            </a:r>
            <a:r>
              <a:rPr lang="en-US" dirty="0" smtClean="0"/>
              <a:t>variability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Why mirror image?</a:t>
            </a:r>
            <a:endParaRPr lang="en-US" dirty="0"/>
          </a:p>
          <a:p>
            <a:r>
              <a:rPr lang="en-US" dirty="0" smtClean="0"/>
              <a:t>Averaged over areas. Hidden variance?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308</Words>
  <Application>Microsoft Office PowerPoint</Application>
  <PresentationFormat>Widescreen</PresentationFormat>
  <Paragraphs>52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Inter-area and inter-individual difference in rapid visual adaptation of naïve mice</vt:lpstr>
      <vt:lpstr>Background</vt:lpstr>
      <vt:lpstr>Question 1</vt:lpstr>
      <vt:lpstr>Experiment protocol</vt:lpstr>
      <vt:lpstr>Trace &amp; orientation tuning of a single neuron without vs with adaptation</vt:lpstr>
      <vt:lpstr>Trace of trials average across areas</vt:lpstr>
      <vt:lpstr>Adaptation index across areas</vt:lpstr>
      <vt:lpstr>Adaptation index across areas</vt:lpstr>
      <vt:lpstr>Q2</vt:lpstr>
      <vt:lpstr>Trace of trials average across mice</vt:lpstr>
      <vt:lpstr>Adaptation index across mice</vt:lpstr>
      <vt:lpstr>Adaptation index across mice</vt:lpstr>
      <vt:lpstr>Trace of trials average across areas by mice</vt:lpstr>
      <vt:lpstr>Adaptation index across areas by mice</vt:lpstr>
      <vt:lpstr>Adaptation index across areas by mice</vt:lpstr>
      <vt:lpstr>Conclusion</vt:lpstr>
      <vt:lpstr>Future directions for analysis and experiments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54</cp:revision>
  <dcterms:created xsi:type="dcterms:W3CDTF">2020-09-02T17:05:09Z</dcterms:created>
  <dcterms:modified xsi:type="dcterms:W3CDTF">2020-09-03T07:09:35Z</dcterms:modified>
</cp:coreProperties>
</file>