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Luo" userId="792bb738-06f6-40ed-ad6c-488973a5d426" providerId="ADAL" clId="{40BE14BD-517F-4C96-9293-01B5E0FC9E4F}"/>
    <pc:docChg chg="modSld">
      <pc:chgData name="Lan Luo" userId="792bb738-06f6-40ed-ad6c-488973a5d426" providerId="ADAL" clId="{40BE14BD-517F-4C96-9293-01B5E0FC9E4F}" dt="2021-04-26T03:08:50.713" v="8" actId="18613"/>
      <pc:docMkLst>
        <pc:docMk/>
      </pc:docMkLst>
      <pc:sldChg chg="modSp mod">
        <pc:chgData name="Lan Luo" userId="792bb738-06f6-40ed-ad6c-488973a5d426" providerId="ADAL" clId="{40BE14BD-517F-4C96-9293-01B5E0FC9E4F}" dt="2021-04-26T03:08:50.713" v="8" actId="18613"/>
        <pc:sldMkLst>
          <pc:docMk/>
          <pc:sldMk cId="1474040013" sldId="257"/>
        </pc:sldMkLst>
        <pc:picChg chg="mod">
          <ac:chgData name="Lan Luo" userId="792bb738-06f6-40ed-ad6c-488973a5d426" providerId="ADAL" clId="{40BE14BD-517F-4C96-9293-01B5E0FC9E4F}" dt="2021-04-26T03:08:43.749" v="5" actId="18613"/>
          <ac:picMkLst>
            <pc:docMk/>
            <pc:sldMk cId="1474040013" sldId="257"/>
            <ac:picMk id="5" creationId="{82B522F5-A313-4DF6-A50E-D2F8272FC012}"/>
          </ac:picMkLst>
        </pc:picChg>
        <pc:picChg chg="mod">
          <ac:chgData name="Lan Luo" userId="792bb738-06f6-40ed-ad6c-488973a5d426" providerId="ADAL" clId="{40BE14BD-517F-4C96-9293-01B5E0FC9E4F}" dt="2021-04-26T03:08:48.263" v="7" actId="18613"/>
          <ac:picMkLst>
            <pc:docMk/>
            <pc:sldMk cId="1474040013" sldId="257"/>
            <ac:picMk id="6" creationId="{0A5D593A-6E10-42C4-9495-0ACAC01EE7BC}"/>
          </ac:picMkLst>
        </pc:picChg>
        <pc:picChg chg="mod">
          <ac:chgData name="Lan Luo" userId="792bb738-06f6-40ed-ad6c-488973a5d426" providerId="ADAL" clId="{40BE14BD-517F-4C96-9293-01B5E0FC9E4F}" dt="2021-04-26T03:08:50.713" v="8" actId="18613"/>
          <ac:picMkLst>
            <pc:docMk/>
            <pc:sldMk cId="1474040013" sldId="257"/>
            <ac:picMk id="7" creationId="{EF98EEB8-E1FE-4537-9E76-4860D86944CD}"/>
          </ac:picMkLst>
        </pc:picChg>
        <pc:picChg chg="mod">
          <ac:chgData name="Lan Luo" userId="792bb738-06f6-40ed-ad6c-488973a5d426" providerId="ADAL" clId="{40BE14BD-517F-4C96-9293-01B5E0FC9E4F}" dt="2021-04-26T03:08:26.850" v="1" actId="18613"/>
          <ac:picMkLst>
            <pc:docMk/>
            <pc:sldMk cId="1474040013" sldId="257"/>
            <ac:picMk id="11" creationId="{09F1AC76-AC9B-4879-ABFF-98B9EBE4D687}"/>
          </ac:picMkLst>
        </pc:picChg>
        <pc:picChg chg="mod">
          <ac:chgData name="Lan Luo" userId="792bb738-06f6-40ed-ad6c-488973a5d426" providerId="ADAL" clId="{40BE14BD-517F-4C96-9293-01B5E0FC9E4F}" dt="2021-04-26T03:08:36.361" v="3" actId="18613"/>
          <ac:picMkLst>
            <pc:docMk/>
            <pc:sldMk cId="1474040013" sldId="257"/>
            <ac:picMk id="13" creationId="{B512A9D4-9365-40B2-B166-798CD1551F0D}"/>
          </ac:picMkLst>
        </pc:picChg>
        <pc:picChg chg="mod">
          <ac:chgData name="Lan Luo" userId="792bb738-06f6-40ed-ad6c-488973a5d426" providerId="ADAL" clId="{40BE14BD-517F-4C96-9293-01B5E0FC9E4F}" dt="2021-04-26T03:08:40.597" v="4" actId="18613"/>
          <ac:picMkLst>
            <pc:docMk/>
            <pc:sldMk cId="1474040013" sldId="257"/>
            <ac:picMk id="16" creationId="{7524BC30-FEAE-4FD7-9627-575CF037A920}"/>
          </ac:picMkLst>
        </pc:picChg>
        <pc:picChg chg="mod">
          <ac:chgData name="Lan Luo" userId="792bb738-06f6-40ed-ad6c-488973a5d426" providerId="ADAL" clId="{40BE14BD-517F-4C96-9293-01B5E0FC9E4F}" dt="2021-04-26T03:08:46.013" v="6" actId="18613"/>
          <ac:picMkLst>
            <pc:docMk/>
            <pc:sldMk cId="1474040013" sldId="257"/>
            <ac:picMk id="20" creationId="{E884A642-057B-4DCB-96A8-2DE569FCA11F}"/>
          </ac:picMkLst>
        </pc:picChg>
        <pc:picChg chg="mod">
          <ac:chgData name="Lan Luo" userId="792bb738-06f6-40ed-ad6c-488973a5d426" providerId="ADAL" clId="{40BE14BD-517F-4C96-9293-01B5E0FC9E4F}" dt="2021-04-26T03:08:31.673" v="2" actId="18613"/>
          <ac:picMkLst>
            <pc:docMk/>
            <pc:sldMk cId="1474040013" sldId="257"/>
            <ac:picMk id="28" creationId="{9A06B018-70C8-44F5-922A-C7FC60BF5E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80C9-0BC6-4355-9899-F77C708CF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4532-81BA-4EF3-A891-F58333FB7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EFE6-3041-4355-A345-252F84CC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7103F-4EBE-4F74-AF61-0C762D9E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21DA-D580-4EF8-910C-F0F47920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D46-9F03-45A4-A38F-15913BCF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5DD3-91E7-4CB5-B742-DADD7E6A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9050-9CC9-4AB7-99F5-09153A86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9D00-365F-4DEB-8E35-9B468D4C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E91A-02BC-40A8-BCD1-3BFCE2A4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A3C0D-7BA3-43DF-87D4-2FB9A9851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9A5A2-67D9-421D-A70B-D9B097F4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E73A4-FC99-4AB7-9E2C-DCF281B6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C6EB-D2B6-40A2-9D48-4A1E6A4E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65FC-23A6-47AA-98E4-8FC0DB1D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2EA4-B199-492E-9047-B7CBFDD2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03AB-BE2D-437E-AF04-30466A3A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5B1E-7F0B-4E20-93ED-325B9E9C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74AD-6D2D-4E8C-8E87-800F948F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F895-CCCC-4B76-853B-D36228F9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46DF-8B57-4129-9B45-3A229F34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B64C2-B357-47DA-A08B-23C015A4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6E6A-3638-4236-8939-6CB241FE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0B78-E1FF-480D-8EA3-F7510CEE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08F4-6E64-464F-BF99-C588BF91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5AF-63FD-41F4-9C76-1B4BC29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2786-097D-4A2C-A8E0-9C4124061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9A2DE-2A62-400D-BAAC-FD7B4C52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90F9-CA96-4542-8AFB-DF4AEA8C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E67D1-2640-464A-8605-3FF12609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23295-B239-464C-8ED8-415E58B6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3980-104B-473B-B442-571FFFFC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1B91-7810-48F4-9452-39178B8F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0B3DF-3508-42CD-9F77-49B38483E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98715-DCA9-4DC1-B80D-F5E3A61A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19FDB-A66B-46FF-8A96-EA9AF2195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D07C8-6822-48D3-B5FD-C33A3727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14089-FA22-474F-A2F3-E51AEAC5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90861-A951-4F4D-8BE7-918C0C9E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8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FB0D-9E2E-473E-87E1-C18B4FB3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7D2E6-9EC4-4C21-8B72-DD2FD3AA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D49A6-5A4D-4E65-B57E-42307469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B8E27-F2C0-4B68-AF00-652C54A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952D0-3FED-4B37-8AF5-F2B45659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2BB8-67A2-4984-9954-79A71D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698F0-04B0-41B9-8138-6BAE9B7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00B2-1269-4BDD-A698-BBE11D85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9114-56B3-45AA-A8D4-065B5448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B1636-7511-41D2-B83A-9B7C27DC9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B64D-7413-43F1-92C0-6D04CD25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403EB-69B0-480B-AE55-1E52BED6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D8360-C60E-4C5E-9BF3-ABD8C30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BC7-9811-4EF4-87D1-D0FD745E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FBD79-C2A6-4AA5-94C1-D4E90181F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7F5F-5549-4C52-81DD-805CFD35D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4F61-DF27-4D23-9EF6-851DE1AC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73D6E-08FF-4EC6-B974-C2363CE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63F3-E178-4C36-9730-CEF8729E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56D3F-804E-4FC0-9823-EA7F9DA3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F43A-3676-41C7-828B-1D7737CD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FC5B1-44D2-4B98-B9DE-519E324A1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1E6D-5458-40A7-B0C2-55AD65E7ECE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D3CC-D675-4717-80C0-231C037D2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BCC1-F3BC-4CE6-98B9-5D1B432A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B522F5-A313-4DF6-A50E-D2F8272FC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 t="17052" r="30334" b="17052"/>
          <a:stretch/>
        </p:blipFill>
        <p:spPr>
          <a:xfrm>
            <a:off x="7849386" y="1018097"/>
            <a:ext cx="1589603" cy="1589603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5D593A-6E10-42C4-9495-0ACAC01EE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 t="17053" r="30334" b="17053"/>
          <a:stretch/>
        </p:blipFill>
        <p:spPr>
          <a:xfrm>
            <a:off x="4971450" y="2944093"/>
            <a:ext cx="1591056" cy="1591056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F98EEB8-E1FE-4537-9E76-4860D8694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 t="17052" r="30334" b="17052"/>
          <a:stretch/>
        </p:blipFill>
        <p:spPr>
          <a:xfrm>
            <a:off x="4971450" y="4616263"/>
            <a:ext cx="1589603" cy="1589603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B512A9D4-9365-40B2-B166-798CD1551F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5" t="13603" r="28275" b="13603"/>
          <a:stretch/>
        </p:blipFill>
        <p:spPr>
          <a:xfrm>
            <a:off x="3679700" y="1018097"/>
            <a:ext cx="1591056" cy="1591056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9F1AC76-AC9B-4879-ABFF-98B9EBE4D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9" t="19775" r="31959" b="19775"/>
          <a:stretch/>
        </p:blipFill>
        <p:spPr>
          <a:xfrm>
            <a:off x="318718" y="1018097"/>
            <a:ext cx="1591056" cy="1591056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524BC30-FEAE-4FD7-9627-575CF037A9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4" t="13785" r="28384" b="13785"/>
          <a:stretch/>
        </p:blipFill>
        <p:spPr>
          <a:xfrm>
            <a:off x="6208871" y="1020675"/>
            <a:ext cx="1589602" cy="1589602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E884A642-057B-4DCB-96A8-2DE569FCA1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9" t="12505" r="27619" b="12505"/>
          <a:stretch/>
        </p:blipFill>
        <p:spPr>
          <a:xfrm>
            <a:off x="9489902" y="1018097"/>
            <a:ext cx="1591056" cy="1591056"/>
          </a:xfrm>
          <a:prstGeom prst="rect">
            <a:avLst/>
          </a:prstGeom>
        </p:spPr>
      </p:pic>
      <p:pic>
        <p:nvPicPr>
          <p:cNvPr id="28" name="Picture 2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A06B018-70C8-44F5-922A-C7FC60BF5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 t="17052" r="30334" b="17052"/>
          <a:stretch/>
        </p:blipFill>
        <p:spPr>
          <a:xfrm flipH="1">
            <a:off x="1999935" y="1008083"/>
            <a:ext cx="1589603" cy="15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4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13</cp:revision>
  <dcterms:created xsi:type="dcterms:W3CDTF">2021-04-26T02:38:22Z</dcterms:created>
  <dcterms:modified xsi:type="dcterms:W3CDTF">2021-04-26T03:08:53Z</dcterms:modified>
</cp:coreProperties>
</file>