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F769-2BD5-4193-81D4-C98C10A9D0A7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4A3D-A8DD-47E7-934C-2C2511B2F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4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F769-2BD5-4193-81D4-C98C10A9D0A7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4A3D-A8DD-47E7-934C-2C2511B2F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6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F769-2BD5-4193-81D4-C98C10A9D0A7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4A3D-A8DD-47E7-934C-2C2511B2F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0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F769-2BD5-4193-81D4-C98C10A9D0A7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4A3D-A8DD-47E7-934C-2C2511B2F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4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F769-2BD5-4193-81D4-C98C10A9D0A7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4A3D-A8DD-47E7-934C-2C2511B2F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3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F769-2BD5-4193-81D4-C98C10A9D0A7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4A3D-A8DD-47E7-934C-2C2511B2F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6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F769-2BD5-4193-81D4-C98C10A9D0A7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4A3D-A8DD-47E7-934C-2C2511B2F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9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F769-2BD5-4193-81D4-C98C10A9D0A7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4A3D-A8DD-47E7-934C-2C2511B2F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F769-2BD5-4193-81D4-C98C10A9D0A7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4A3D-A8DD-47E7-934C-2C2511B2F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5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F769-2BD5-4193-81D4-C98C10A9D0A7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4A3D-A8DD-47E7-934C-2C2511B2F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7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F769-2BD5-4193-81D4-C98C10A9D0A7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4A3D-A8DD-47E7-934C-2C2511B2F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6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3F769-2BD5-4193-81D4-C98C10A9D0A7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34A3D-A8DD-47E7-934C-2C2511B2F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V1 dataset</a:t>
            </a:r>
            <a:r>
              <a:rPr lang="en-US" dirty="0"/>
              <a:t> </a:t>
            </a:r>
            <a:r>
              <a:rPr lang="en-US" dirty="0" smtClean="0"/>
              <a:t>from mouse i1323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2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02" y="1825625"/>
            <a:ext cx="5803995" cy="4351338"/>
          </a:xfrm>
        </p:spPr>
      </p:pic>
    </p:spTree>
    <p:extLst>
      <p:ext uri="{BB962C8B-B14F-4D97-AF65-F5344CB8AC3E}">
        <p14:creationId xmlns:p14="http://schemas.microsoft.com/office/powerpoint/2010/main" val="393601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934"/>
            <a:ext cx="5181600" cy="3884719"/>
          </a:xfrm>
        </p:spPr>
      </p:pic>
      <p:pic>
        <p:nvPicPr>
          <p:cNvPr id="16" name="Content Placeholder 1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934"/>
            <a:ext cx="5181600" cy="3884719"/>
          </a:xfrm>
        </p:spPr>
      </p:pic>
    </p:spTree>
    <p:extLst>
      <p:ext uri="{BB962C8B-B14F-4D97-AF65-F5344CB8AC3E}">
        <p14:creationId xmlns:p14="http://schemas.microsoft.com/office/powerpoint/2010/main" val="20714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1118"/>
            <a:ext cx="5181600" cy="3240352"/>
          </a:xfr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934"/>
            <a:ext cx="5181600" cy="3884719"/>
          </a:xfrm>
        </p:spPr>
      </p:pic>
    </p:spTree>
    <p:extLst>
      <p:ext uri="{BB962C8B-B14F-4D97-AF65-F5344CB8AC3E}">
        <p14:creationId xmlns:p14="http://schemas.microsoft.com/office/powerpoint/2010/main" val="143518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29" y="1825625"/>
            <a:ext cx="4298541" cy="435133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729" y="1825625"/>
            <a:ext cx="4298541" cy="4351338"/>
          </a:xfrm>
        </p:spPr>
      </p:pic>
    </p:spTree>
    <p:extLst>
      <p:ext uri="{BB962C8B-B14F-4D97-AF65-F5344CB8AC3E}">
        <p14:creationId xmlns:p14="http://schemas.microsoft.com/office/powerpoint/2010/main" val="264857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29" y="1825625"/>
            <a:ext cx="4298541" cy="4351338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729" y="1825625"/>
            <a:ext cx="4298541" cy="4351338"/>
          </a:xfrm>
        </p:spPr>
      </p:pic>
    </p:spTree>
    <p:extLst>
      <p:ext uri="{BB962C8B-B14F-4D97-AF65-F5344CB8AC3E}">
        <p14:creationId xmlns:p14="http://schemas.microsoft.com/office/powerpoint/2010/main" val="185202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V1 dataset from mouse i1323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Neurobiology/DUMC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Luo { ll357 }</dc:creator>
  <cp:lastModifiedBy>Lan Luo { ll357 }</cp:lastModifiedBy>
  <cp:revision>20</cp:revision>
  <dcterms:created xsi:type="dcterms:W3CDTF">2020-08-11T01:57:05Z</dcterms:created>
  <dcterms:modified xsi:type="dcterms:W3CDTF">2020-08-11T04:08:47Z</dcterms:modified>
</cp:coreProperties>
</file>