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F769-2BD5-4193-81D4-C98C10A9D0A7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A3D-A8DD-47E7-934C-2C2511B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 dataset</a:t>
            </a:r>
            <a:r>
              <a:rPr lang="en-US" dirty="0"/>
              <a:t> </a:t>
            </a:r>
            <a:r>
              <a:rPr lang="en-US" dirty="0" smtClean="0"/>
              <a:t>from mouse i1323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3936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071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118"/>
            <a:ext cx="5181600" cy="3240352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1435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V1 dataset from mouse i1323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16</cp:revision>
  <dcterms:created xsi:type="dcterms:W3CDTF">2020-08-11T01:57:05Z</dcterms:created>
  <dcterms:modified xsi:type="dcterms:W3CDTF">2020-08-11T02:23:54Z</dcterms:modified>
</cp:coreProperties>
</file>