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5BB97-A94C-4E91-842E-A27E5E6D9936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309BD-F4BC-4E8D-9CA8-01F2AD00D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164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5BB97-A94C-4E91-842E-A27E5E6D9936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309BD-F4BC-4E8D-9CA8-01F2AD00D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283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5BB97-A94C-4E91-842E-A27E5E6D9936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309BD-F4BC-4E8D-9CA8-01F2AD00D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532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5BB97-A94C-4E91-842E-A27E5E6D9936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309BD-F4BC-4E8D-9CA8-01F2AD00D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600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5BB97-A94C-4E91-842E-A27E5E6D9936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309BD-F4BC-4E8D-9CA8-01F2AD00D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524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5BB97-A94C-4E91-842E-A27E5E6D9936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309BD-F4BC-4E8D-9CA8-01F2AD00D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384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5BB97-A94C-4E91-842E-A27E5E6D9936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309BD-F4BC-4E8D-9CA8-01F2AD00D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882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5BB97-A94C-4E91-842E-A27E5E6D9936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309BD-F4BC-4E8D-9CA8-01F2AD00D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064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5BB97-A94C-4E91-842E-A27E5E6D9936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309BD-F4BC-4E8D-9CA8-01F2AD00D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206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5BB97-A94C-4E91-842E-A27E5E6D9936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309BD-F4BC-4E8D-9CA8-01F2AD00D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347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5BB97-A94C-4E91-842E-A27E5E6D9936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309BD-F4BC-4E8D-9CA8-01F2AD00D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494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5BB97-A94C-4E91-842E-A27E5E6D9936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309BD-F4BC-4E8D-9CA8-01F2AD00D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145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3287" y="776287"/>
            <a:ext cx="5305425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81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Department of Neurobiology/DUMC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Luo { ll357 }</dc:creator>
  <cp:lastModifiedBy>Lan Luo { ll357 }</cp:lastModifiedBy>
  <cp:revision>4</cp:revision>
  <dcterms:created xsi:type="dcterms:W3CDTF">2021-08-13T16:03:10Z</dcterms:created>
  <dcterms:modified xsi:type="dcterms:W3CDTF">2021-08-13T16:28:14Z</dcterms:modified>
</cp:coreProperties>
</file>