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2DBD0-05B6-474A-AD90-2238A6DC01E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380F1-92BF-43D4-919C-7EA887BF5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1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C:\Users\lan\Documents\repos\inter\plot\200728_i1324_V1\fig 2B trace16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80F1-92BF-43D4-919C-7EA887BF50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4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3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3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5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4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1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4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7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F301D-FE02-496C-B9EE-30CB49F553D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5454-A43E-4277-8517-8CF02B274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1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29" y="1825625"/>
            <a:ext cx="4298541" cy="435133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29" y="1825625"/>
            <a:ext cx="4298541" cy="4351338"/>
          </a:xfrm>
        </p:spPr>
      </p:pic>
    </p:spTree>
    <p:extLst>
      <p:ext uri="{BB962C8B-B14F-4D97-AF65-F5344CB8AC3E}">
        <p14:creationId xmlns:p14="http://schemas.microsoft.com/office/powerpoint/2010/main" val="339975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quartiles(2</a:t>
            </a:r>
            <a:r>
              <a:rPr lang="en-US" dirty="0" smtClean="0"/>
              <a:t>)+-</a:t>
            </a:r>
            <a:r>
              <a:rPr lang="en-US" dirty="0"/>
              <a:t>1.57*IQR/</a:t>
            </a:r>
            <a:r>
              <a:rPr lang="en-US" dirty="0" err="1"/>
              <a:t>sqrt</a:t>
            </a:r>
            <a:r>
              <a:rPr lang="en-US" dirty="0"/>
              <a:t>(length(data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Vio</a:t>
            </a:r>
            <a:r>
              <a:rPr lang="en-US" smtClean="0"/>
              <a:t> notch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6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quartiles(2)+-1.57*IQR/sqrt(length(data))</vt:lpstr>
    </vt:vector>
  </TitlesOfParts>
  <Company>Department of Neurobiology/DUMC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 { ll357 }</dc:creator>
  <cp:lastModifiedBy>Lan Luo { ll357 }</cp:lastModifiedBy>
  <cp:revision>7</cp:revision>
  <dcterms:created xsi:type="dcterms:W3CDTF">2020-09-03T04:41:16Z</dcterms:created>
  <dcterms:modified xsi:type="dcterms:W3CDTF">2020-09-03T05:51:26Z</dcterms:modified>
</cp:coreProperties>
</file>