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29DD-38B5-4A7F-AA6F-05C27E07966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15F9-9D83-477F-A10A-3C420FC9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index across areas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0751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index across areas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1386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index across mice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2268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index across mice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166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index across areas list mice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3712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index across areas list mice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62" y="1825625"/>
            <a:ext cx="8698276" cy="4351338"/>
          </a:xfrm>
        </p:spPr>
      </p:pic>
    </p:spTree>
    <p:extLst>
      <p:ext uri="{BB962C8B-B14F-4D97-AF65-F5344CB8AC3E}">
        <p14:creationId xmlns:p14="http://schemas.microsoft.com/office/powerpoint/2010/main" val="246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Adaptation index across areas</vt:lpstr>
      <vt:lpstr>Adaptation index across areas</vt:lpstr>
      <vt:lpstr>Adaptation index across mice</vt:lpstr>
      <vt:lpstr>Adaptation index across mice</vt:lpstr>
      <vt:lpstr>Adaptation index across areas list mice</vt:lpstr>
      <vt:lpstr>Adaptation index across areas list mice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index across area</dc:title>
  <dc:creator>Lan Luo { ll357 }</dc:creator>
  <cp:lastModifiedBy>Lan Luo { ll357 }</cp:lastModifiedBy>
  <cp:revision>15</cp:revision>
  <dcterms:created xsi:type="dcterms:W3CDTF">2020-09-01T01:19:18Z</dcterms:created>
  <dcterms:modified xsi:type="dcterms:W3CDTF">2020-09-01T01:32:36Z</dcterms:modified>
</cp:coreProperties>
</file>