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A3DE-0AEA-4C9D-822C-C3A5C4B94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849FA-C591-4F8A-8C3D-017E0FEB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E655-ADEC-4963-B0F6-42855854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932F-060B-413F-904A-D176739B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7768-F601-4244-9C33-4734CD0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B3A-ECD2-4563-8685-0275767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C8CE3-3933-42BC-BCB0-320B996B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E07A-3B6E-4E4E-9497-EBE44373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9636-BD68-4C16-869D-80C0500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5B8-2193-4A2F-A24D-2B42CDE8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8E823-946C-4BD1-ADE1-137D5EAD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4430D-1B8A-412C-8462-3E4D2768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7896-94AC-4861-BD20-B4DEC21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C256-5DE1-4DFD-B5A1-82835E1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5F27-2412-4FDA-9C79-2EC2CB2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4E8-EEF0-408E-A156-1CE1CD9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7CE3-CEA3-4328-9E9C-CDF1A2A1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A682-4EAE-4C14-BFCE-C9F0F10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E811-5F58-41B7-8375-6792D52D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94BE-59EE-4146-97C8-E37B81C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006-B4E1-4270-827C-A4FB0866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9A6F-943D-467F-92E3-27D67605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658A-6CDB-480C-922D-153A5EC4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AA1C-ECEF-4C59-95DA-CE56A448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B4C1-6A43-4270-B687-78729D15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E62-729C-4582-A8AC-B2344C0F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232F-A914-4AC7-B010-B260F7D9D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0967-9772-4834-B991-E3E7D60A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B9C5-6EB4-4866-8162-F879B35D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7927-8E3D-45AD-B13E-3AEA335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FE63-02B3-4341-ADD9-A461DB94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4B72-1049-489A-8B8D-50FA9D5C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B7A0-EB15-4580-A8D4-371DE07F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6064-81BB-4927-8A03-98DAFA96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65ABF-9A2A-4176-BFEB-E73DC47A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75A81-D427-48A5-9E9F-95B75B20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2A-44F2-4A0C-813C-EAE1612F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B5D29-8AE2-4AAE-8A6D-8EEB9B0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FAAFB-E6BC-423F-8732-5D19504A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6A3C-39EB-4814-A521-1875F85F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17BFD-8B36-483D-BC7E-CA592CCC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7E6F-F128-43BE-8BA1-E3A37FA9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4AB3-525C-414F-9CB0-357A2433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78CF-BFC6-4395-92CC-CBBA1924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70972-B024-4B66-AC4A-3384CEEC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7EA40-6151-43E2-9123-9DC65CF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5A13-8BA5-4803-A7B8-EBF1C137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0A49-4394-4D28-B8AB-73FFF9FA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E6F9-ECB0-431B-877F-CD5E213C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F509-7301-409C-8A62-1C3413D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71B93-4902-4600-AD2B-10F62674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65AA-F9D4-4050-BA84-4F0E2253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3AF9-D87F-4375-84EE-7E2AF925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550D8-B19D-43CE-AE30-950A35465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B3233-AD3A-4F46-AC4B-892E9BC3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C7A6-DCEA-4EDA-919A-41E1FA4D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BA434-C225-4C17-95CD-A3ADD444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B4DD-40D7-4CA3-A2E6-7F350FAF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BE18-776A-4410-BC83-A9EA3D72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3A03-B68E-4605-9DEF-529F41E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2AB4-15D7-46A9-A96A-C9CD01AD1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02A4-2763-4A0F-B5D2-D44CB5C9D6D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3F8B-AB7E-4083-9346-12F6DDFD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E184-C197-4D02-B270-4ABF270F2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309500-9EDE-4E33-A7D0-FAFA4B3B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9" y="2616377"/>
            <a:ext cx="2552921" cy="190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90161-F0F9-4FC0-9A80-75743CD8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38" y="2630373"/>
            <a:ext cx="2568163" cy="1912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7C7A7-4C9E-4879-A3E7-04A9996D0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03" y="2616377"/>
            <a:ext cx="2392887" cy="184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631A4-A836-4175-A0B4-8E0E9BFF5336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385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5</cp:revision>
  <dcterms:created xsi:type="dcterms:W3CDTF">2024-04-02T14:56:21Z</dcterms:created>
  <dcterms:modified xsi:type="dcterms:W3CDTF">2024-04-02T14:58:50Z</dcterms:modified>
</cp:coreProperties>
</file>