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311" autoAdjust="0"/>
  </p:normalViewPr>
  <p:slideViewPr>
    <p:cSldViewPr snapToGrid="0">
      <p:cViewPr varScale="1">
        <p:scale>
          <a:sx n="59" d="100"/>
          <a:sy n="59" d="100"/>
        </p:scale>
        <p:origin x="94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3CD41-8964-48BA-8D43-608A31D89CD2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D0C048-D4FB-4071-BC14-163B588A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58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Upregulating upper</a:t>
            </a:r>
            <a:r>
              <a:rPr lang="en-US" baseline="0" dirty="0" smtClean="0"/>
              <a:t> bound of k in von </a:t>
            </a:r>
            <a:r>
              <a:rPr lang="en-US" baseline="0" dirty="0" err="1" smtClean="0"/>
              <a:t>mises</a:t>
            </a:r>
            <a:r>
              <a:rPr lang="en-US" baseline="0" dirty="0" smtClean="0"/>
              <a:t> function fit did not change the number of well-fitted cells:</a:t>
            </a:r>
          </a:p>
          <a:p>
            <a:r>
              <a:rPr lang="en-US" baseline="0" dirty="0" smtClean="0"/>
              <a:t>Some cells get larger k, but they are still not well-fitted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0C048-D4FB-4071-BC14-163B588A43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52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 OSI</a:t>
            </a:r>
            <a:r>
              <a:rPr lang="en-US" baseline="0" dirty="0" smtClean="0"/>
              <a:t> is comparable across areas (if you only include well-fitted cells)</a:t>
            </a:r>
          </a:p>
          <a:p>
            <a:r>
              <a:rPr lang="en-US" baseline="0" dirty="0" smtClean="0"/>
              <a:t>OSI only reflects </a:t>
            </a:r>
            <a:r>
              <a:rPr lang="en-US" baseline="0" dirty="0" err="1" smtClean="0"/>
              <a:t>resp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pref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ori</a:t>
            </a:r>
            <a:r>
              <a:rPr lang="en-US" baseline="0" dirty="0" smtClean="0"/>
              <a:t> vs </a:t>
            </a:r>
            <a:r>
              <a:rPr lang="en-US" baseline="0" dirty="0" err="1" smtClean="0"/>
              <a:t>ortho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ori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0C048-D4FB-4071-BC14-163B588A431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562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Same</a:t>
            </a:r>
            <a:r>
              <a:rPr lang="en-US" baseline="0" dirty="0" smtClean="0"/>
              <a:t> if you use (1 – circular variance) as a metrics of </a:t>
            </a:r>
            <a:r>
              <a:rPr lang="en-US" baseline="0" dirty="0" err="1" smtClean="0"/>
              <a:t>ori</a:t>
            </a:r>
            <a:r>
              <a:rPr lang="en-US" baseline="0" dirty="0" smtClean="0"/>
              <a:t>-selectivity. </a:t>
            </a:r>
          </a:p>
          <a:p>
            <a:r>
              <a:rPr lang="en-US" baseline="0" dirty="0" smtClean="0"/>
              <a:t>if </a:t>
            </a:r>
            <a:r>
              <a:rPr lang="en-US" baseline="0" dirty="0" err="1" smtClean="0"/>
              <a:t>cirvar</a:t>
            </a:r>
            <a:r>
              <a:rPr lang="en-US" baseline="0" dirty="0" smtClean="0"/>
              <a:t> is larger, 1-cirvar is smaller, and </a:t>
            </a:r>
            <a:r>
              <a:rPr lang="en-US" baseline="0" dirty="0" err="1" smtClean="0"/>
              <a:t>ori</a:t>
            </a:r>
            <a:r>
              <a:rPr lang="en-US" baseline="0" dirty="0" smtClean="0"/>
              <a:t>-selectivity is smaller all around, reflecting all </a:t>
            </a:r>
            <a:r>
              <a:rPr lang="en-US" baseline="0" dirty="0" err="1" smtClean="0"/>
              <a:t>oris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0C048-D4FB-4071-BC14-163B588A43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987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well-fitted</a:t>
            </a:r>
            <a:r>
              <a:rPr lang="en-US" baseline="0" dirty="0" smtClean="0"/>
              <a:t> cells, SNR does not vary too much across areas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0C048-D4FB-4071-BC14-163B588A431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09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Compared to well-fitted cells, poorly-fitted</a:t>
            </a:r>
            <a:r>
              <a:rPr lang="en-US" baseline="0" dirty="0" smtClean="0"/>
              <a:t> cells have much larger value and wider spread of SNR</a:t>
            </a:r>
          </a:p>
          <a:p>
            <a:r>
              <a:rPr lang="en-US" baseline="0" dirty="0" smtClean="0"/>
              <a:t>This difference is extreme in LI. LM also exhibits the same trend. Both HVAs tend to have extreme values, which impacts the mean a lot but not the median</a:t>
            </a:r>
          </a:p>
          <a:p>
            <a:r>
              <a:rPr lang="en-US" baseline="0" dirty="0" smtClean="0"/>
              <a:t>Therefore, HVAs have some cells with higher SNR, and </a:t>
            </a:r>
            <a:r>
              <a:rPr lang="en-US" baseline="0" smtClean="0"/>
              <a:t>their response is poorly </a:t>
            </a:r>
            <a:r>
              <a:rPr lang="en-US" baseline="0" dirty="0" smtClean="0"/>
              <a:t>fitted by tuning curve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0C048-D4FB-4071-BC14-163B588A431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68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2A54-6613-472A-877A-22521B153877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FD6A-338D-43CD-8CDA-85B1DCD5F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11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2A54-6613-472A-877A-22521B153877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FD6A-338D-43CD-8CDA-85B1DCD5F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67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2A54-6613-472A-877A-22521B153877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FD6A-338D-43CD-8CDA-85B1DCD5F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26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2A54-6613-472A-877A-22521B153877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FD6A-338D-43CD-8CDA-85B1DCD5F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500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2A54-6613-472A-877A-22521B153877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FD6A-338D-43CD-8CDA-85B1DCD5F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27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2A54-6613-472A-877A-22521B153877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FD6A-338D-43CD-8CDA-85B1DCD5F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813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2A54-6613-472A-877A-22521B153877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FD6A-338D-43CD-8CDA-85B1DCD5F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7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2A54-6613-472A-877A-22521B153877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FD6A-338D-43CD-8CDA-85B1DCD5F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60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2A54-6613-472A-877A-22521B153877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FD6A-338D-43CD-8CDA-85B1DCD5F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34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2A54-6613-472A-877A-22521B153877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FD6A-338D-43CD-8CDA-85B1DCD5F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63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2A54-6613-472A-877A-22521B153877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FD6A-338D-43CD-8CDA-85B1DCD5F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474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82A54-6613-472A-877A-22521B153877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3FD6A-338D-43CD-8CDA-85B1DCD5F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50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Number of well-fitted cells decreases from V1 to LM to LI</a:t>
            </a:r>
            <a:endParaRPr lang="en-US" sz="2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114" y="1838429"/>
            <a:ext cx="3875772" cy="4325730"/>
          </a:xfrm>
        </p:spPr>
      </p:pic>
    </p:spTree>
    <p:extLst>
      <p:ext uri="{BB962C8B-B14F-4D97-AF65-F5344CB8AC3E}">
        <p14:creationId xmlns:p14="http://schemas.microsoft.com/office/powerpoint/2010/main" val="3368179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07885" y="236293"/>
            <a:ext cx="7176230" cy="17810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868" y="2304723"/>
            <a:ext cx="6708264" cy="455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372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6315" y="336880"/>
            <a:ext cx="6779371" cy="16260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277" y="2303932"/>
            <a:ext cx="6651447" cy="450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160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Therefore, the number of cells clearly favoring a certain orientation </a:t>
            </a:r>
            <a:r>
              <a:rPr lang="en-US" dirty="0" smtClean="0"/>
              <a:t>decreases </a:t>
            </a:r>
            <a:r>
              <a:rPr lang="en-US" dirty="0" smtClean="0"/>
              <a:t>from V1 to LM &amp; LI</a:t>
            </a:r>
          </a:p>
          <a:p>
            <a:r>
              <a:rPr lang="en-US" dirty="0" smtClean="0"/>
              <a:t>But out of those who clearly respond to gratings, their orientation selectivity are similar across areas</a:t>
            </a:r>
          </a:p>
          <a:p>
            <a:r>
              <a:rPr lang="en-US" dirty="0" smtClean="0"/>
              <a:t>Are the HVA cells harder to fit due to higher SNR?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229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733" y="147833"/>
            <a:ext cx="7406535" cy="17437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334" y="1971750"/>
            <a:ext cx="6921332" cy="48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28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831" y="618640"/>
            <a:ext cx="7748167" cy="1743560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399" y="3120987"/>
            <a:ext cx="6205888" cy="3328158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92" y="3120987"/>
            <a:ext cx="5017643" cy="332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085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233</Words>
  <Application>Microsoft Office PowerPoint</Application>
  <PresentationFormat>Widescreen</PresentationFormat>
  <Paragraphs>19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Number of well-fitted cells decreases from V1 to LM to LI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Department of Neurobiology/DUMC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Luo { ll357 }</dc:creator>
  <cp:lastModifiedBy>Lan Luo { ll357 }</cp:lastModifiedBy>
  <cp:revision>49</cp:revision>
  <dcterms:created xsi:type="dcterms:W3CDTF">2020-12-18T02:17:06Z</dcterms:created>
  <dcterms:modified xsi:type="dcterms:W3CDTF">2020-12-18T06:13:40Z</dcterms:modified>
</cp:coreProperties>
</file>