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11" autoAdjust="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3CD41-8964-48BA-8D43-608A31D89CD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0C048-D4FB-4071-BC14-163B588A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1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2A54-6613-472A-877A-22521B153877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FD6A-338D-43CD-8CDA-85B1DCD5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5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616" y="4657185"/>
            <a:ext cx="5181600" cy="119193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4620672"/>
            <a:ext cx="5181600" cy="12284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32957"/>
            <a:ext cx="4903317" cy="3328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6" y="932957"/>
            <a:ext cx="5004940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97" y="176239"/>
            <a:ext cx="7001888" cy="4770716"/>
          </a:xfrm>
        </p:spPr>
      </p:pic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3"/>
          <a:srcRect t="19114"/>
          <a:stretch/>
        </p:blipFill>
        <p:spPr>
          <a:xfrm>
            <a:off x="857597" y="5159829"/>
            <a:ext cx="8631102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0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0" y="534935"/>
            <a:ext cx="6809495" cy="53258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3864428"/>
            <a:ext cx="4417224" cy="19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0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70</cp:revision>
  <dcterms:created xsi:type="dcterms:W3CDTF">2020-12-18T02:17:06Z</dcterms:created>
  <dcterms:modified xsi:type="dcterms:W3CDTF">2021-01-12T13:49:27Z</dcterms:modified>
</cp:coreProperties>
</file>