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1C28-0C96-4464-9A76-2C77191078A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2D2-18DD-4602-A13F-FF04B613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1C28-0C96-4464-9A76-2C77191078A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2D2-18DD-4602-A13F-FF04B613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8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1C28-0C96-4464-9A76-2C77191078A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2D2-18DD-4602-A13F-FF04B613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5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1C28-0C96-4464-9A76-2C77191078A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2D2-18DD-4602-A13F-FF04B613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8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1C28-0C96-4464-9A76-2C77191078A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2D2-18DD-4602-A13F-FF04B613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1C28-0C96-4464-9A76-2C77191078A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2D2-18DD-4602-A13F-FF04B613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6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1C28-0C96-4464-9A76-2C77191078A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2D2-18DD-4602-A13F-FF04B613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7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1C28-0C96-4464-9A76-2C77191078A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2D2-18DD-4602-A13F-FF04B613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5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1C28-0C96-4464-9A76-2C77191078A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2D2-18DD-4602-A13F-FF04B613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1C28-0C96-4464-9A76-2C77191078A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2D2-18DD-4602-A13F-FF04B613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1C28-0C96-4464-9A76-2C77191078A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2D2-18DD-4602-A13F-FF04B613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3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1C28-0C96-4464-9A76-2C77191078A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902D2-18DD-4602-A13F-FF04B613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6819"/>
            <a:ext cx="10515600" cy="3748950"/>
          </a:xfrm>
        </p:spPr>
      </p:pic>
      <p:sp>
        <p:nvSpPr>
          <p:cNvPr id="4" name="Rectangle 3"/>
          <p:cNvSpPr/>
          <p:nvPr/>
        </p:nvSpPr>
        <p:spPr>
          <a:xfrm>
            <a:off x="83820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'''out =    0.0683    0.0000   -1.1100   -0.5500. 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oll </a:t>
            </a:r>
            <a:r>
              <a:rPr lang="en-US" dirty="0"/>
              <a:t>up 1 line, left 0.5 line (impossible w/o extrapolation)'''</a:t>
            </a:r>
          </a:p>
        </p:txBody>
      </p:sp>
    </p:spTree>
    <p:extLst>
      <p:ext uri="{BB962C8B-B14F-4D97-AF65-F5344CB8AC3E}">
        <p14:creationId xmlns:p14="http://schemas.microsoft.com/office/powerpoint/2010/main" val="198110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'''out =    0.0683    0.0000   -1.1100   -0.5500. 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oll </a:t>
            </a:r>
            <a:r>
              <a:rPr lang="en-US" dirty="0"/>
              <a:t>up 1 line, left 0.5 line (impossible w/o extrapolation)'''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6819"/>
            <a:ext cx="10515600" cy="3748950"/>
          </a:xfrm>
        </p:spPr>
      </p:pic>
    </p:spTree>
    <p:extLst>
      <p:ext uri="{BB962C8B-B14F-4D97-AF65-F5344CB8AC3E}">
        <p14:creationId xmlns:p14="http://schemas.microsoft.com/office/powerpoint/2010/main" val="380165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75" y="1825625"/>
            <a:ext cx="6557650" cy="4351338"/>
          </a:xfrm>
        </p:spPr>
      </p:pic>
    </p:spTree>
    <p:extLst>
      <p:ext uri="{BB962C8B-B14F-4D97-AF65-F5344CB8AC3E}">
        <p14:creationId xmlns:p14="http://schemas.microsoft.com/office/powerpoint/2010/main" val="17561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894"/>
            <a:ext cx="5181600" cy="25908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05894"/>
            <a:ext cx="5181600" cy="2590800"/>
          </a:xfrm>
        </p:spPr>
      </p:pic>
    </p:spTree>
    <p:extLst>
      <p:ext uri="{BB962C8B-B14F-4D97-AF65-F5344CB8AC3E}">
        <p14:creationId xmlns:p14="http://schemas.microsoft.com/office/powerpoint/2010/main" val="37170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894"/>
            <a:ext cx="5181600" cy="25908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05894"/>
            <a:ext cx="5181600" cy="2590800"/>
          </a:xfrm>
        </p:spPr>
      </p:pic>
    </p:spTree>
    <p:extLst>
      <p:ext uri="{BB962C8B-B14F-4D97-AF65-F5344CB8AC3E}">
        <p14:creationId xmlns:p14="http://schemas.microsoft.com/office/powerpoint/2010/main" val="29103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894"/>
            <a:ext cx="5181600" cy="25908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05894"/>
            <a:ext cx="5181600" cy="2590800"/>
          </a:xfrm>
        </p:spPr>
      </p:pic>
      <p:sp>
        <p:nvSpPr>
          <p:cNvPr id="8" name="TextBox 7"/>
          <p:cNvSpPr txBox="1"/>
          <p:nvPr/>
        </p:nvSpPr>
        <p:spPr>
          <a:xfrm>
            <a:off x="2483318" y="5659654"/>
            <a:ext cx="658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dfof_ad_cutoff =     0.3000                                                              0.0516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6031"/>
            <a:ext cx="5181600" cy="263052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95919"/>
            <a:ext cx="5181600" cy="2610749"/>
          </a:xfrm>
        </p:spPr>
      </p:pic>
    </p:spTree>
    <p:extLst>
      <p:ext uri="{BB962C8B-B14F-4D97-AF65-F5344CB8AC3E}">
        <p14:creationId xmlns:p14="http://schemas.microsoft.com/office/powerpoint/2010/main" val="306294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12</cp:revision>
  <dcterms:created xsi:type="dcterms:W3CDTF">2021-02-16T13:52:46Z</dcterms:created>
  <dcterms:modified xsi:type="dcterms:W3CDTF">2021-02-16T14:16:09Z</dcterms:modified>
</cp:coreProperties>
</file>