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A3DE-0AEA-4C9D-822C-C3A5C4B94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849FA-C591-4F8A-8C3D-017E0FEB7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FE655-ADEC-4963-B0F6-42855854E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2932F-060B-413F-904A-D176739B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17768-F601-4244-9C33-4734CD0D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9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87B3A-ECD2-4563-8685-0275767D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C8CE3-3933-42BC-BCB0-320B996BF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4E07A-3B6E-4E4E-9497-EBE44373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99636-BD68-4C16-869D-80C0500B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795B8-2193-4A2F-A24D-2B42CDE8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4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8E823-946C-4BD1-ADE1-137D5EAD0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4430D-1B8A-412C-8462-3E4D27682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97896-94AC-4861-BD20-B4DEC217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EC256-5DE1-4DFD-B5A1-82835E19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5F27-2412-4FDA-9C79-2EC2CB27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0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B4E8-EEF0-408E-A156-1CE1CD91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37CE3-CEA3-4328-9E9C-CDF1A2A1E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9A682-4EAE-4C14-BFCE-C9F0F104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3E811-5F58-41B7-8375-6792D52D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994BE-59EE-4146-97C8-E37B81CD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1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3006-B4E1-4270-827C-A4FB0866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69A6F-943D-467F-92E3-27D67605B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D658A-6CDB-480C-922D-153A5EC4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AAA1C-ECEF-4C59-95DA-CE56A448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AB4C1-6A43-4270-B687-78729D15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E62-729C-4582-A8AC-B2344C0F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1232F-A914-4AC7-B010-B260F7D9D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E0967-9772-4834-B991-E3E7D60AF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CB9C5-6EB4-4866-8162-F879B35D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C7927-8E3D-45AD-B13E-3AEA3351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4FE63-02B3-4341-ADD9-A461DB94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9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4B72-1049-489A-8B8D-50FA9D5C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2B7A0-EB15-4580-A8D4-371DE07F8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D6064-81BB-4927-8A03-98DAFA96D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65ABF-9A2A-4176-BFEB-E73DC47AD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75A81-D427-48A5-9E9F-95B75B207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8C72A-44F2-4A0C-813C-EAE1612F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B5D29-8AE2-4AAE-8A6D-8EEB9B00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FAAFB-E6BC-423F-8732-5D19504A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3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6A3C-39EB-4814-A521-1875F85F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17BFD-8B36-483D-BC7E-CA592CCC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37E6F-F128-43BE-8BA1-E3A37FA9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F4AB3-525C-414F-9CB0-357A2433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3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778CF-BFC6-4395-92CC-CBBA1924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70972-B024-4B66-AC4A-3384CEEC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7EA40-6151-43E2-9123-9DC65CFF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8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45A13-8BA5-4803-A7B8-EBF1C137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D0A49-4394-4D28-B8AB-73FFF9FA8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FE6F9-ECB0-431B-877F-CD5E213C9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8F509-7301-409C-8A62-1C3413DF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71B93-4902-4600-AD2B-10F62674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465AA-F9D4-4050-BA84-4F0E2253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6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3AF9-D87F-4375-84EE-7E2AF925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550D8-B19D-43CE-AE30-950A35465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B3233-AD3A-4F46-AC4B-892E9BC32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AC7A6-DCEA-4EDA-919A-41E1FA4D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BA434-C225-4C17-95CD-A3ADD444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FB4DD-40D7-4CA3-A2E6-7F350FAF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4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2BE18-776A-4410-BC83-A9EA3D72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93A03-B68E-4605-9DEF-529F41E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72AB4-15D7-46A9-A96A-C9CD01AD1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43F8B-AB7E-4083-9346-12F6DDFD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BE184-C197-4D02-B270-4ABF270F2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7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AD52DE-C03A-48FE-8EF1-B42942C74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82" y="2224087"/>
            <a:ext cx="3190875" cy="24098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CC091C-4EA7-4035-AD2A-02B30A26E44F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5737BA-D70A-4821-ADFD-0EBF9652B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248" y="2290761"/>
            <a:ext cx="3038475" cy="2276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EADB08-D1F0-453E-9BCB-CDD0EE8A5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4990" y="2205036"/>
            <a:ext cx="30384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6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4701F2-92D0-490C-B4DF-7C661145E4AA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2BE6C7-8449-4135-A4BE-083ED801A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958" y="2687605"/>
            <a:ext cx="3038475" cy="2247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1754D8-8DD9-4284-A082-55630AC9F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46" y="2687605"/>
            <a:ext cx="2933700" cy="224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50141F-D502-4353-8DE1-30267ECBA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4643" y="2630455"/>
            <a:ext cx="30765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2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9C7EA7-0DEE-4A75-B893-DBCB6204A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30" y="2506899"/>
            <a:ext cx="2640904" cy="2181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562206-B9E3-4A3D-8B8D-47F0222F55A6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AC29F-94CF-4557-8C8C-B5F0A03C3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476" y="2468799"/>
            <a:ext cx="2981325" cy="2219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29F070-194C-402C-B5BF-41E6FE96B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5790" y="2506899"/>
            <a:ext cx="28289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7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FC13A4-D18E-42A5-B39C-931D54413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32" y="2453562"/>
            <a:ext cx="3009900" cy="2324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82408C-9B95-468A-9035-44505D646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132" y="2444037"/>
            <a:ext cx="3076575" cy="2333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5E8ECC-A186-4B9B-8AF4-5881938F4C95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2B750-45CA-4CFE-95A1-B0AB6F633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807" y="2377362"/>
            <a:ext cx="31908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9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6C0D15-61E6-49CB-BACE-C63599828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289" y="2295525"/>
            <a:ext cx="3000375" cy="2266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D3425D-7D9D-4A00-B5A2-B5754787F753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B61E3-0EAB-472D-BAD4-9E7B10509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012" y="2247900"/>
            <a:ext cx="3048000" cy="2314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07D493-9151-42EF-9D18-6B144BA05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65" y="2247900"/>
            <a:ext cx="31242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6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C9AC4A-4D2E-4D71-985D-4636D2BBE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986" y="2256452"/>
            <a:ext cx="2000250" cy="1524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A2D297-06D7-49AC-B345-D165ECAC3EEB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469BC-0E71-45A9-BCFC-1F09D2C83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369" y="2256452"/>
            <a:ext cx="2209800" cy="1571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EF4B49-3369-462C-BC73-49D455F04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461" y="4196054"/>
            <a:ext cx="2009775" cy="163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5B3441-1895-4213-A3C9-71E17B137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8069" y="4281779"/>
            <a:ext cx="2047875" cy="1552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648654-86CC-4808-A255-752638B1AB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8819" y="4224629"/>
            <a:ext cx="2038350" cy="1581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1CFE29-B42B-4BA4-B184-84AF8331F6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8069" y="2242164"/>
            <a:ext cx="19716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B08F04-FA66-4008-A57F-38AB4BDD5454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98C22-CA7D-4E27-833B-0206E1BB5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035" y="1842504"/>
            <a:ext cx="1962150" cy="1400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BAC057-64AF-4089-A372-32E747DA0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357" y="1832979"/>
            <a:ext cx="1905000" cy="1409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CAFDFF-C81F-4104-BDD7-5A3C096A8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085" y="3811846"/>
            <a:ext cx="1924050" cy="1343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B01A8D-CA30-4A92-9D41-DA2A77711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9407" y="3716596"/>
            <a:ext cx="1866900" cy="1438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7A28E1-8414-4F76-8729-15097EE4DC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8355" y="1823454"/>
            <a:ext cx="1981200" cy="1419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9A560B-7C0F-49E0-A023-456504501F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8355" y="3792796"/>
            <a:ext cx="19145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0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09124F-54C7-4478-884B-C92645A8E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119" y="2229434"/>
            <a:ext cx="1895475" cy="1428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ADE9C6-A35B-432E-87BD-B144E5EC4A4A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8FA6BA-AC77-4E50-843D-D947B5163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069" y="4150410"/>
            <a:ext cx="1914525" cy="1428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915DAA-8642-482B-B0FC-69A62D6F5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937" y="2196096"/>
            <a:ext cx="1962150" cy="1495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3C77A0-B59E-44C2-A6DA-D868A31BD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3937" y="4150410"/>
            <a:ext cx="1962150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814F81-6E75-4071-A946-0673E65DBC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9626" y="2229434"/>
            <a:ext cx="1981200" cy="1428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0B5387-855C-47E1-BEED-6B9458C399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9626" y="4150410"/>
            <a:ext cx="19526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2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623B21-2635-47CF-A2DF-220F9778D6E6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EE026A-3B42-4131-99D1-C44B1A2F7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43" y="1909665"/>
            <a:ext cx="2057400" cy="152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D62A77-58FC-4C96-B7B2-0D8BA54CC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751" y="1876425"/>
            <a:ext cx="2133600" cy="1552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B7D2B1-9230-48B0-83C7-ED67319B7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182" y="1932992"/>
            <a:ext cx="2028825" cy="1476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4B652C-5069-44B8-AB93-3296CE24E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7064" y="4102942"/>
            <a:ext cx="2505075" cy="1619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9393B4-A816-484C-8CC1-236315FE74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4677" y="4131517"/>
            <a:ext cx="2371725" cy="1562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692DBF-1D26-4C9F-A910-E998CA58C7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4215" y="4160092"/>
            <a:ext cx="23336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7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162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Luo</dc:creator>
  <cp:lastModifiedBy>Lan Luo</cp:lastModifiedBy>
  <cp:revision>47</cp:revision>
  <dcterms:created xsi:type="dcterms:W3CDTF">2024-04-02T14:56:21Z</dcterms:created>
  <dcterms:modified xsi:type="dcterms:W3CDTF">2024-04-08T18:18:06Z</dcterms:modified>
</cp:coreProperties>
</file>