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8A22-B75B-4D88-9446-F22F91DB14AB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3886-85A3-496A-96F6-E4ACA3B8B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9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8A22-B75B-4D88-9446-F22F91DB14AB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3886-85A3-496A-96F6-E4ACA3B8B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66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8A22-B75B-4D88-9446-F22F91DB14AB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3886-85A3-496A-96F6-E4ACA3B8B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6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8A22-B75B-4D88-9446-F22F91DB14AB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3886-85A3-496A-96F6-E4ACA3B8B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2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8A22-B75B-4D88-9446-F22F91DB14AB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3886-85A3-496A-96F6-E4ACA3B8B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3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8A22-B75B-4D88-9446-F22F91DB14AB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3886-85A3-496A-96F6-E4ACA3B8B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9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8A22-B75B-4D88-9446-F22F91DB14AB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3886-85A3-496A-96F6-E4ACA3B8B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7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8A22-B75B-4D88-9446-F22F91DB14AB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3886-85A3-496A-96F6-E4ACA3B8B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8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8A22-B75B-4D88-9446-F22F91DB14AB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3886-85A3-496A-96F6-E4ACA3B8B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1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8A22-B75B-4D88-9446-F22F91DB14AB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3886-85A3-496A-96F6-E4ACA3B8B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3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8A22-B75B-4D88-9446-F22F91DB14AB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3886-85A3-496A-96F6-E4ACA3B8B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0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98A22-B75B-4D88-9446-F22F91DB14AB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33886-85A3-496A-96F6-E4ACA3B8B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59" y="1284505"/>
            <a:ext cx="2356612" cy="17103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707" y="1281146"/>
            <a:ext cx="2356612" cy="17103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94" y="3785684"/>
            <a:ext cx="2351172" cy="170643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05" y="3786330"/>
            <a:ext cx="2355002" cy="170921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656" y="3782864"/>
            <a:ext cx="2340968" cy="16990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862" y="1275501"/>
            <a:ext cx="2353454" cy="170809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302" y="3782864"/>
            <a:ext cx="2344854" cy="170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3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1818"/>
            <a:ext cx="5181600" cy="343895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90819"/>
            <a:ext cx="5181600" cy="3420950"/>
          </a:xfrm>
        </p:spPr>
      </p:pic>
    </p:spTree>
    <p:extLst>
      <p:ext uri="{BB962C8B-B14F-4D97-AF65-F5344CB8AC3E}">
        <p14:creationId xmlns:p14="http://schemas.microsoft.com/office/powerpoint/2010/main" val="404412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59" y="1262063"/>
            <a:ext cx="5080570" cy="4914900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177" y="2030028"/>
            <a:ext cx="5081158" cy="3378970"/>
          </a:xfrm>
        </p:spPr>
      </p:pic>
    </p:spTree>
    <p:extLst>
      <p:ext uri="{BB962C8B-B14F-4D97-AF65-F5344CB8AC3E}">
        <p14:creationId xmlns:p14="http://schemas.microsoft.com/office/powerpoint/2010/main" val="169453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Department of Neurobiology/DUMC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Luo { ll357 }</dc:creator>
  <cp:lastModifiedBy>Lan Luo { ll357 }</cp:lastModifiedBy>
  <cp:revision>40</cp:revision>
  <dcterms:created xsi:type="dcterms:W3CDTF">2021-06-01T12:48:13Z</dcterms:created>
  <dcterms:modified xsi:type="dcterms:W3CDTF">2021-06-28T18:05:08Z</dcterms:modified>
</cp:coreProperties>
</file>