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C73C7-E527-49EA-82E8-3CC583EEB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9B9DC-B049-4960-BCC7-27C8EE8F4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B34DE-0CF1-4D14-B5F3-987382A6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9475-7E8A-46BF-AA7D-6A313EAA36A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AD5C7-53F8-4E29-B724-9643F1E5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573EF3-6CA3-4759-8BA5-37CA064D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0E6-9BA8-4902-B5E6-4115E1DCDD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9D485-AD11-4310-986F-8D50D3A6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649D85-D8BE-411D-9FFC-283203B3B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4B0C2-9878-4E0C-BAA7-F2214D80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9475-7E8A-46BF-AA7D-6A313EAA36A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FF25A-626A-4767-A517-0F9677E5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A8B10-7B37-445C-9F87-37E25058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0E6-9BA8-4902-B5E6-4115E1DCDD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A64DDB-9799-42A3-B9F5-BBFA6F169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6DFE3E-1C09-49D5-8FDC-B67B833FF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11C4B-4008-49AC-8061-60D89795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9475-7E8A-46BF-AA7D-6A313EAA36A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F1A0E-69F0-4CD2-9EB7-84C458F6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FBD22-4CC7-4777-93A1-21130A3A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0E6-9BA8-4902-B5E6-4115E1DCDD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A3588-AD7E-4BB0-A401-0EB06494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00446D-C4B8-4A6A-AAA9-A5F348C0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E7B83-7D9D-4916-B238-E3E4F217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9475-7E8A-46BF-AA7D-6A313EAA36A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F79219-240E-42A9-A4C0-25B8BA8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40E354-25AA-4CE7-B681-1B50B8ED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0E6-9BA8-4902-B5E6-4115E1DCDD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0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CC349-537B-4994-A7FA-1A41E057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87281F-CD4F-4B4A-8E4F-E3922EEE7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1DDD0-5491-4697-9EB7-8EBD7B94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9475-7E8A-46BF-AA7D-6A313EAA36A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F40296-E86C-4CF9-B87B-5B9C6CC3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0AD32-C587-4F7C-A74F-113082A1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0E6-9BA8-4902-B5E6-4115E1DCDD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2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4A61C-D0FD-4589-A010-71BB2244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F37E6-28A9-4EC0-A621-DE24DB62E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058948-9F4B-415D-AE22-91076EC53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31E474-C081-4F0D-9F02-416F870A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9475-7E8A-46BF-AA7D-6A313EAA36A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B73689-A76B-4C4E-AC28-F868130A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1D764D-0AB4-4747-80F3-61F7596C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0E6-9BA8-4902-B5E6-4115E1DCDD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3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90799-3AC3-4D27-86AC-86B194C3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D14298-4080-40FB-86D1-A0313BC5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8CE22A-8962-4CE8-96F2-DD72790D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A77B0F-E2CE-4840-B065-1F68F2658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F1823C-CE31-4488-8C1B-75EB71CBA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B1572F-C160-481A-A874-32D5EC10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9475-7E8A-46BF-AA7D-6A313EAA36A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68201B-F3F7-4201-BF54-CB423489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1B3339-CA88-4D34-B013-D9DBF69B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0E6-9BA8-4902-B5E6-4115E1DCDD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A6738-A4EE-4CD4-B73E-B07397AD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5CBF89-BE48-46F5-8301-A8185684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9475-7E8A-46BF-AA7D-6A313EAA36A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2EB633-7CE4-4835-A7C1-DC3EE9EA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B37D24-538E-4F18-98F6-94888056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0E6-9BA8-4902-B5E6-4115E1DCDD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8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A0E859-A14C-483A-8DDE-C432631C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9475-7E8A-46BF-AA7D-6A313EAA36A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35916D-D410-4E30-9112-CA4CA4B2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B9CD18-1D21-427A-863F-052F451C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0E6-9BA8-4902-B5E6-4115E1DCDD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413FE-EC05-4AA3-8F85-DA92D106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06DDA8-380F-4016-B168-5590BDFD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150088-C71C-4678-BB88-004E27582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411E7C-C75A-4CCC-82A5-1E343C36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9475-7E8A-46BF-AA7D-6A313EAA36A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D47F97-37C5-4B80-A56A-4F5F3EC0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5B21A9-28E5-445C-96F6-26537CB6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0E6-9BA8-4902-B5E6-4115E1DCDD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65107-4E48-4A5B-9B90-8A7666CA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4F686E-84BD-42C7-806D-5633506A7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2B455C-8650-4AD9-9D5A-C7B531C5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DC3A97-614C-4281-BC97-C0E59EBD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9475-7E8A-46BF-AA7D-6A313EAA36A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AF29DA-43D0-4BDA-A015-BADD03E0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A40177-23EF-4FFB-8627-8DBCC5ED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0E6-9BA8-4902-B5E6-4115E1DCDD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06CFB1-5BF4-4A7E-9797-063E7AA2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8C9CBC-3133-4C75-85A5-AC813DCA2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20282-C5EA-4B60-B832-BA4EE05A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89475-7E8A-46BF-AA7D-6A313EAA36A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98E7DD-5998-461C-9265-B033093A3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70E9D-E3FA-403F-9E8B-2323ABA64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90E6-9BA8-4902-B5E6-4115E1DCDD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0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2121A-424F-4555-82BE-B25EEC829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Organic Groceries in Toronto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CA0F73-51F3-4C41-879E-CB38A300D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Wang </a:t>
            </a:r>
            <a:r>
              <a:rPr lang="en-US" dirty="0" err="1"/>
              <a:t>Junyu</a:t>
            </a:r>
            <a:endParaRPr lang="en-US" dirty="0"/>
          </a:p>
          <a:p>
            <a:r>
              <a:rPr lang="en-US" dirty="0"/>
              <a:t>2020/05/14</a:t>
            </a:r>
          </a:p>
        </p:txBody>
      </p:sp>
    </p:spTree>
    <p:extLst>
      <p:ext uri="{BB962C8B-B14F-4D97-AF65-F5344CB8AC3E}">
        <p14:creationId xmlns:p14="http://schemas.microsoft.com/office/powerpoint/2010/main" val="374584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4AB13-1BC5-4E2C-A189-254D5410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Organic lifestyle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5FDD17-5087-4C99-A5D6-5ED600C0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</a:t>
            </a:r>
          </a:p>
          <a:p>
            <a:endParaRPr lang="en-US" dirty="0"/>
          </a:p>
          <a:p>
            <a:r>
              <a:rPr lang="en-US" dirty="0"/>
              <a:t>Commodities</a:t>
            </a:r>
          </a:p>
          <a:p>
            <a:endParaRPr lang="en-US" dirty="0"/>
          </a:p>
          <a:p>
            <a:r>
              <a:rPr lang="en-US" dirty="0"/>
              <a:t>Transportations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6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4AB13-1BC5-4E2C-A189-254D5410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economic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5FDD17-5087-4C99-A5D6-5ED600C0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Retailing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Goverment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6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4AB13-1BC5-4E2C-A189-254D5410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Organic Groceries – Current situation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5FDD17-5087-4C99-A5D6-5ED600C0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Grafik 4" descr="Ein Bild, das Text, Karte, Drachen, fliegend enthält.&#10;&#10;Automatisch generierte Beschreibung">
            <a:extLst>
              <a:ext uri="{FF2B5EF4-FFF2-40B4-BE49-F238E27FC236}">
                <a16:creationId xmlns:a16="http://schemas.microsoft.com/office/drawing/2014/main" id="{5C0F5E23-2153-40CB-8669-2D658E9D9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6" y="1924654"/>
            <a:ext cx="5278854" cy="4153280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793AE9B-3DA0-4C50-BF69-4CB2BC425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2" y="2397761"/>
            <a:ext cx="4985609" cy="236160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81DCCA4-AD4E-4BE5-B3CB-1DA2A482EAEE}"/>
              </a:ext>
            </a:extLst>
          </p:cNvPr>
          <p:cNvSpPr/>
          <p:nvPr/>
        </p:nvSpPr>
        <p:spPr>
          <a:xfrm>
            <a:off x="6390640" y="3738880"/>
            <a:ext cx="481584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6D3FFF-1042-47D3-8AA2-A7A2CBF2D5B2}"/>
              </a:ext>
            </a:extLst>
          </p:cNvPr>
          <p:cNvSpPr/>
          <p:nvPr/>
        </p:nvSpPr>
        <p:spPr>
          <a:xfrm>
            <a:off x="6390640" y="2856825"/>
            <a:ext cx="481584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4AB13-1BC5-4E2C-A189-254D5410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5FDD17-5087-4C99-A5D6-5ED600C0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27 groceries, market still small, but may have great potential</a:t>
            </a:r>
          </a:p>
          <a:p>
            <a:endParaRPr lang="en-US" dirty="0"/>
          </a:p>
          <a:p>
            <a:r>
              <a:rPr lang="en-US" dirty="0"/>
              <a:t>Stores mainly in downtown</a:t>
            </a:r>
          </a:p>
          <a:p>
            <a:endParaRPr lang="en-US" dirty="0"/>
          </a:p>
          <a:p>
            <a:r>
              <a:rPr lang="en-US" dirty="0"/>
              <a:t>Etobicoke might be a good choice.</a:t>
            </a:r>
          </a:p>
          <a:p>
            <a:endParaRPr lang="en-US" dirty="0"/>
          </a:p>
          <a:p>
            <a:r>
              <a:rPr lang="en-US" dirty="0"/>
              <a:t>More analysis, such as revenue, are needed to get an insight.</a:t>
            </a:r>
          </a:p>
        </p:txBody>
      </p:sp>
    </p:spTree>
    <p:extLst>
      <p:ext uri="{BB962C8B-B14F-4D97-AF65-F5344CB8AC3E}">
        <p14:creationId xmlns:p14="http://schemas.microsoft.com/office/powerpoint/2010/main" val="200091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26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Organic Groceries in Toronto</vt:lpstr>
      <vt:lpstr>Introduction – Organic lifestyle</vt:lpstr>
      <vt:lpstr>Impact on economic</vt:lpstr>
      <vt:lpstr>Organic Groceries – Current situation</vt:lpstr>
      <vt:lpstr>Result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Groceries in Toronto</dc:title>
  <dc:creator>lanxin zhang</dc:creator>
  <cp:lastModifiedBy>lanxin zhang</cp:lastModifiedBy>
  <cp:revision>2</cp:revision>
  <dcterms:created xsi:type="dcterms:W3CDTF">2020-05-14T10:20:58Z</dcterms:created>
  <dcterms:modified xsi:type="dcterms:W3CDTF">2020-05-14T10:34:23Z</dcterms:modified>
</cp:coreProperties>
</file>