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1"/>
  </p:notesMasterIdLst>
  <p:sldIdLst>
    <p:sldId id="390" r:id="rId2"/>
    <p:sldId id="362" r:id="rId3"/>
    <p:sldId id="388" r:id="rId4"/>
    <p:sldId id="399" r:id="rId5"/>
    <p:sldId id="320" r:id="rId6"/>
    <p:sldId id="268" r:id="rId7"/>
    <p:sldId id="296" r:id="rId8"/>
    <p:sldId id="363" r:id="rId9"/>
    <p:sldId id="319" r:id="rId10"/>
    <p:sldId id="321" r:id="rId11"/>
    <p:sldId id="391" r:id="rId12"/>
    <p:sldId id="350" r:id="rId13"/>
    <p:sldId id="370" r:id="rId14"/>
    <p:sldId id="366" r:id="rId15"/>
    <p:sldId id="396" r:id="rId16"/>
    <p:sldId id="397" r:id="rId17"/>
    <p:sldId id="393" r:id="rId18"/>
    <p:sldId id="394" r:id="rId19"/>
    <p:sldId id="323" r:id="rId20"/>
    <p:sldId id="398" r:id="rId21"/>
    <p:sldId id="401" r:id="rId22"/>
    <p:sldId id="371" r:id="rId23"/>
    <p:sldId id="283" r:id="rId24"/>
    <p:sldId id="372" r:id="rId25"/>
    <p:sldId id="284" r:id="rId26"/>
    <p:sldId id="306" r:id="rId27"/>
    <p:sldId id="402" r:id="rId28"/>
    <p:sldId id="410" r:id="rId29"/>
    <p:sldId id="405" r:id="rId30"/>
    <p:sldId id="407" r:id="rId31"/>
    <p:sldId id="406" r:id="rId32"/>
    <p:sldId id="374" r:id="rId33"/>
    <p:sldId id="383" r:id="rId34"/>
    <p:sldId id="409" r:id="rId35"/>
    <p:sldId id="286" r:id="rId36"/>
    <p:sldId id="404" r:id="rId37"/>
    <p:sldId id="290" r:id="rId38"/>
    <p:sldId id="292" r:id="rId39"/>
    <p:sldId id="291"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7FF"/>
    <a:srgbClr val="A20000"/>
    <a:srgbClr val="C7FFB3"/>
    <a:srgbClr val="FFFFCC"/>
    <a:srgbClr val="1B06B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5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F3E4B6-E2B9-4CE4-AE5F-735C09BCCD9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zh-CN" altLang="en-US"/>
        </a:p>
      </dgm:t>
    </dgm:pt>
    <dgm:pt modelId="{60435E66-DCA7-4515-916B-64C3BA4245DE}">
      <dgm:prSet phldrT="[文本]" custT="1"/>
      <dgm:spPr>
        <a:solidFill>
          <a:schemeClr val="tx1">
            <a:lumMod val="10000"/>
            <a:lumOff val="90000"/>
          </a:schemeClr>
        </a:solidFill>
      </dgm:spPr>
      <dgm:t>
        <a:bodyPr/>
        <a:lstStyle/>
        <a:p>
          <a:r>
            <a:rPr lang="zh-CN" altLang="en-US" sz="3200" b="1" dirty="0" smtClean="0">
              <a:solidFill>
                <a:schemeClr val="tx1"/>
              </a:solidFill>
              <a:latin typeface="+mn-ea"/>
            </a:rPr>
            <a:t>是什么（</a:t>
          </a:r>
          <a:r>
            <a:rPr lang="en-US" altLang="zh-CN" sz="3200" b="1" dirty="0" smtClean="0">
              <a:solidFill>
                <a:schemeClr val="tx1"/>
              </a:solidFill>
              <a:latin typeface="+mn-ea"/>
            </a:rPr>
            <a:t>What</a:t>
          </a:r>
          <a:r>
            <a:rPr lang="zh-CN" altLang="en-US" sz="3200" b="1" dirty="0" smtClean="0">
              <a:solidFill>
                <a:schemeClr val="tx1"/>
              </a:solidFill>
              <a:latin typeface="+mn-ea"/>
            </a:rPr>
            <a:t>）</a:t>
          </a:r>
          <a:endParaRPr lang="zh-CN" altLang="en-US" sz="3200" dirty="0">
            <a:solidFill>
              <a:schemeClr val="tx1"/>
            </a:solidFill>
          </a:endParaRPr>
        </a:p>
      </dgm:t>
    </dgm:pt>
    <dgm:pt modelId="{46655FA3-0ED4-4414-9609-B1323EBFAE1D}" type="parTrans" cxnId="{78A4B44B-C6B8-476B-A824-C704EB0A123D}">
      <dgm:prSet/>
      <dgm:spPr/>
      <dgm:t>
        <a:bodyPr/>
        <a:lstStyle/>
        <a:p>
          <a:endParaRPr lang="zh-CN" altLang="en-US"/>
        </a:p>
      </dgm:t>
    </dgm:pt>
    <dgm:pt modelId="{87C7B800-CCF7-4D2E-B8CA-90DAF56AE500}" type="sibTrans" cxnId="{78A4B44B-C6B8-476B-A824-C704EB0A123D}">
      <dgm:prSet/>
      <dgm:spPr/>
      <dgm:t>
        <a:bodyPr/>
        <a:lstStyle/>
        <a:p>
          <a:endParaRPr lang="zh-CN" altLang="en-US"/>
        </a:p>
      </dgm:t>
    </dgm:pt>
    <dgm:pt modelId="{DDC0C935-3E0D-4341-BA3A-E128F6D4FC00}">
      <dgm:prSet phldrT="[文本]" custT="1"/>
      <dgm:spPr>
        <a:solidFill>
          <a:srgbClr val="C7FFB3"/>
        </a:solidFill>
      </dgm:spPr>
      <dgm:t>
        <a:bodyPr/>
        <a:lstStyle/>
        <a:p>
          <a:r>
            <a:rPr lang="zh-CN" altLang="en-US" sz="3200" b="1" dirty="0" smtClean="0">
              <a:solidFill>
                <a:schemeClr val="tx1"/>
              </a:solidFill>
              <a:latin typeface="+mn-ea"/>
            </a:rPr>
            <a:t>为什么</a:t>
          </a:r>
          <a:r>
            <a:rPr lang="en-US" altLang="zh-CN" sz="3200" b="1" dirty="0" smtClean="0">
              <a:solidFill>
                <a:schemeClr val="tx1"/>
              </a:solidFill>
              <a:latin typeface="+mn-ea"/>
            </a:rPr>
            <a:t>(Why)</a:t>
          </a:r>
          <a:endParaRPr lang="zh-CN" altLang="en-US" sz="3200" b="1" dirty="0" smtClean="0">
            <a:solidFill>
              <a:schemeClr val="tx1"/>
            </a:solidFill>
            <a:latin typeface="+mn-ea"/>
          </a:endParaRPr>
        </a:p>
      </dgm:t>
    </dgm:pt>
    <dgm:pt modelId="{780680E1-B03F-4978-A35A-F52CF8BCCF26}" type="parTrans" cxnId="{E16D337B-10E8-4881-97A7-0FDF4EA28462}">
      <dgm:prSet/>
      <dgm:spPr/>
      <dgm:t>
        <a:bodyPr/>
        <a:lstStyle/>
        <a:p>
          <a:endParaRPr lang="zh-CN" altLang="en-US"/>
        </a:p>
      </dgm:t>
    </dgm:pt>
    <dgm:pt modelId="{5FB0096B-5C1A-46BD-9A1F-C94EF58FCAA1}" type="sibTrans" cxnId="{E16D337B-10E8-4881-97A7-0FDF4EA28462}">
      <dgm:prSet/>
      <dgm:spPr/>
      <dgm:t>
        <a:bodyPr/>
        <a:lstStyle/>
        <a:p>
          <a:endParaRPr lang="zh-CN" altLang="en-US"/>
        </a:p>
      </dgm:t>
    </dgm:pt>
    <dgm:pt modelId="{9D74970C-DE5A-424A-89EA-A05775CAA7BA}">
      <dgm:prSet phldrT="[文本]" custT="1"/>
      <dgm:spPr>
        <a:solidFill>
          <a:srgbClr val="FFFFCC"/>
        </a:solidFill>
      </dgm:spPr>
      <dgm:t>
        <a:bodyPr/>
        <a:lstStyle/>
        <a:p>
          <a:r>
            <a:rPr lang="zh-CN" altLang="en-US" sz="3200" b="1" dirty="0" smtClean="0">
              <a:solidFill>
                <a:srgbClr val="FF0000"/>
              </a:solidFill>
              <a:latin typeface="+mn-ea"/>
            </a:rPr>
            <a:t>怎样看</a:t>
          </a:r>
          <a:r>
            <a:rPr lang="en-US" altLang="zh-CN" sz="3200" b="1" dirty="0" smtClean="0">
              <a:solidFill>
                <a:srgbClr val="FF0000"/>
              </a:solidFill>
              <a:latin typeface="+mn-ea"/>
            </a:rPr>
            <a:t>(HOW)</a:t>
          </a:r>
          <a:endParaRPr lang="zh-CN" altLang="en-US" sz="3200" b="1" dirty="0" smtClean="0">
            <a:solidFill>
              <a:srgbClr val="FF0000"/>
            </a:solidFill>
            <a:latin typeface="+mn-ea"/>
          </a:endParaRPr>
        </a:p>
      </dgm:t>
    </dgm:pt>
    <dgm:pt modelId="{B9CA54EB-709F-4695-9B01-CD57DB24FC91}" type="parTrans" cxnId="{9F75AB98-BEB2-45DE-9912-FB9535F087A5}">
      <dgm:prSet/>
      <dgm:spPr/>
      <dgm:t>
        <a:bodyPr/>
        <a:lstStyle/>
        <a:p>
          <a:endParaRPr lang="zh-CN" altLang="en-US"/>
        </a:p>
      </dgm:t>
    </dgm:pt>
    <dgm:pt modelId="{7CA81F4B-383D-450A-85F7-A0F1DEF4A4A8}" type="sibTrans" cxnId="{9F75AB98-BEB2-45DE-9912-FB9535F087A5}">
      <dgm:prSet/>
      <dgm:spPr/>
      <dgm:t>
        <a:bodyPr/>
        <a:lstStyle/>
        <a:p>
          <a:endParaRPr lang="zh-CN" altLang="en-US"/>
        </a:p>
      </dgm:t>
    </dgm:pt>
    <dgm:pt modelId="{52174BF8-544A-4F7B-A4D3-CC430B274889}" type="pres">
      <dgm:prSet presAssocID="{ABF3E4B6-E2B9-4CE4-AE5F-735C09BCCD96}" presName="CompostProcess" presStyleCnt="0">
        <dgm:presLayoutVars>
          <dgm:dir/>
          <dgm:resizeHandles val="exact"/>
        </dgm:presLayoutVars>
      </dgm:prSet>
      <dgm:spPr/>
      <dgm:t>
        <a:bodyPr/>
        <a:lstStyle/>
        <a:p>
          <a:endParaRPr lang="zh-CN" altLang="en-US"/>
        </a:p>
      </dgm:t>
    </dgm:pt>
    <dgm:pt modelId="{BE7AD823-89D7-4D82-B1B1-29C21932A57D}" type="pres">
      <dgm:prSet presAssocID="{ABF3E4B6-E2B9-4CE4-AE5F-735C09BCCD96}" presName="arrow" presStyleLbl="bgShp" presStyleIdx="0" presStyleCnt="1" custScaleX="117647" custLinFactNeighborX="0" custLinFactNeighborY="454"/>
      <dgm:spPr/>
      <dgm:t>
        <a:bodyPr/>
        <a:lstStyle/>
        <a:p>
          <a:endParaRPr lang="zh-CN" altLang="en-US"/>
        </a:p>
      </dgm:t>
    </dgm:pt>
    <dgm:pt modelId="{24F4D31E-CE7E-44EC-AF56-5CE158792F05}" type="pres">
      <dgm:prSet presAssocID="{ABF3E4B6-E2B9-4CE4-AE5F-735C09BCCD96}" presName="linearProcess" presStyleCnt="0"/>
      <dgm:spPr/>
    </dgm:pt>
    <dgm:pt modelId="{C4CFB80E-E749-4EFF-BF13-1EF3B91DBA4F}" type="pres">
      <dgm:prSet presAssocID="{60435E66-DCA7-4515-916B-64C3BA4245DE}" presName="textNode" presStyleLbl="node1" presStyleIdx="0" presStyleCnt="3" custScaleX="60968" custScaleY="84725" custLinFactNeighborX="-191" custLinFactNeighborY="-6243">
        <dgm:presLayoutVars>
          <dgm:bulletEnabled val="1"/>
        </dgm:presLayoutVars>
      </dgm:prSet>
      <dgm:spPr/>
      <dgm:t>
        <a:bodyPr/>
        <a:lstStyle/>
        <a:p>
          <a:endParaRPr lang="zh-CN" altLang="en-US"/>
        </a:p>
      </dgm:t>
    </dgm:pt>
    <dgm:pt modelId="{AC7E8F08-E3C1-495B-B91C-FFEAB2DB9426}" type="pres">
      <dgm:prSet presAssocID="{87C7B800-CCF7-4D2E-B8CA-90DAF56AE500}" presName="sibTrans" presStyleCnt="0"/>
      <dgm:spPr/>
    </dgm:pt>
    <dgm:pt modelId="{9E024DA4-3768-4520-8B66-401A0EF3E944}" type="pres">
      <dgm:prSet presAssocID="{DDC0C935-3E0D-4341-BA3A-E128F6D4FC00}" presName="textNode" presStyleLbl="node1" presStyleIdx="1" presStyleCnt="3" custScaleX="62500" custScaleY="85967" custLinFactNeighborX="-64819" custLinFactNeighborY="-6864">
        <dgm:presLayoutVars>
          <dgm:bulletEnabled val="1"/>
        </dgm:presLayoutVars>
      </dgm:prSet>
      <dgm:spPr/>
      <dgm:t>
        <a:bodyPr/>
        <a:lstStyle/>
        <a:p>
          <a:endParaRPr lang="zh-CN" altLang="en-US"/>
        </a:p>
      </dgm:t>
    </dgm:pt>
    <dgm:pt modelId="{60838FFA-EF28-4D25-BA3F-A66246BB03F8}" type="pres">
      <dgm:prSet presAssocID="{5FB0096B-5C1A-46BD-9A1F-C94EF58FCAA1}" presName="sibTrans" presStyleCnt="0"/>
      <dgm:spPr/>
    </dgm:pt>
    <dgm:pt modelId="{C920FB2F-83E7-4720-A38C-1D1B3887C963}" type="pres">
      <dgm:prSet presAssocID="{9D74970C-DE5A-424A-89EA-A05775CAA7BA}" presName="textNode" presStyleLbl="node1" presStyleIdx="2" presStyleCnt="3" custScaleX="66892" custScaleY="81295" custLinFactX="-1216" custLinFactNeighborX="-100000" custLinFactNeighborY="-6188">
        <dgm:presLayoutVars>
          <dgm:bulletEnabled val="1"/>
        </dgm:presLayoutVars>
      </dgm:prSet>
      <dgm:spPr/>
      <dgm:t>
        <a:bodyPr/>
        <a:lstStyle/>
        <a:p>
          <a:endParaRPr lang="zh-CN" altLang="en-US"/>
        </a:p>
      </dgm:t>
    </dgm:pt>
  </dgm:ptLst>
  <dgm:cxnLst>
    <dgm:cxn modelId="{04E1B9A6-2E8A-4518-912E-9C5483A2C0DF}" type="presOf" srcId="{60435E66-DCA7-4515-916B-64C3BA4245DE}" destId="{C4CFB80E-E749-4EFF-BF13-1EF3B91DBA4F}" srcOrd="0" destOrd="0" presId="urn:microsoft.com/office/officeart/2005/8/layout/hProcess9"/>
    <dgm:cxn modelId="{594FB677-2BB6-46DA-88DC-24002FD7E192}" type="presOf" srcId="{9D74970C-DE5A-424A-89EA-A05775CAA7BA}" destId="{C920FB2F-83E7-4720-A38C-1D1B3887C963}" srcOrd="0" destOrd="0" presId="urn:microsoft.com/office/officeart/2005/8/layout/hProcess9"/>
    <dgm:cxn modelId="{9F75AB98-BEB2-45DE-9912-FB9535F087A5}" srcId="{ABF3E4B6-E2B9-4CE4-AE5F-735C09BCCD96}" destId="{9D74970C-DE5A-424A-89EA-A05775CAA7BA}" srcOrd="2" destOrd="0" parTransId="{B9CA54EB-709F-4695-9B01-CD57DB24FC91}" sibTransId="{7CA81F4B-383D-450A-85F7-A0F1DEF4A4A8}"/>
    <dgm:cxn modelId="{28C3223E-8BB9-4577-A54A-B25A813F9D65}" type="presOf" srcId="{ABF3E4B6-E2B9-4CE4-AE5F-735C09BCCD96}" destId="{52174BF8-544A-4F7B-A4D3-CC430B274889}" srcOrd="0" destOrd="0" presId="urn:microsoft.com/office/officeart/2005/8/layout/hProcess9"/>
    <dgm:cxn modelId="{E16D337B-10E8-4881-97A7-0FDF4EA28462}" srcId="{ABF3E4B6-E2B9-4CE4-AE5F-735C09BCCD96}" destId="{DDC0C935-3E0D-4341-BA3A-E128F6D4FC00}" srcOrd="1" destOrd="0" parTransId="{780680E1-B03F-4978-A35A-F52CF8BCCF26}" sibTransId="{5FB0096B-5C1A-46BD-9A1F-C94EF58FCAA1}"/>
    <dgm:cxn modelId="{78A4B44B-C6B8-476B-A824-C704EB0A123D}" srcId="{ABF3E4B6-E2B9-4CE4-AE5F-735C09BCCD96}" destId="{60435E66-DCA7-4515-916B-64C3BA4245DE}" srcOrd="0" destOrd="0" parTransId="{46655FA3-0ED4-4414-9609-B1323EBFAE1D}" sibTransId="{87C7B800-CCF7-4D2E-B8CA-90DAF56AE500}"/>
    <dgm:cxn modelId="{5427FAEF-1D6C-4CD3-9906-E3527BAC83E2}" type="presOf" srcId="{DDC0C935-3E0D-4341-BA3A-E128F6D4FC00}" destId="{9E024DA4-3768-4520-8B66-401A0EF3E944}" srcOrd="0" destOrd="0" presId="urn:microsoft.com/office/officeart/2005/8/layout/hProcess9"/>
    <dgm:cxn modelId="{00C131C4-A578-426C-957E-453B8F2B8CAD}" type="presParOf" srcId="{52174BF8-544A-4F7B-A4D3-CC430B274889}" destId="{BE7AD823-89D7-4D82-B1B1-29C21932A57D}" srcOrd="0" destOrd="0" presId="urn:microsoft.com/office/officeart/2005/8/layout/hProcess9"/>
    <dgm:cxn modelId="{C535A531-160E-4692-BF09-2BAB9B47930F}" type="presParOf" srcId="{52174BF8-544A-4F7B-A4D3-CC430B274889}" destId="{24F4D31E-CE7E-44EC-AF56-5CE158792F05}" srcOrd="1" destOrd="0" presId="urn:microsoft.com/office/officeart/2005/8/layout/hProcess9"/>
    <dgm:cxn modelId="{0C1BAFAE-94AF-4C61-95A3-DB0F1F1F397C}" type="presParOf" srcId="{24F4D31E-CE7E-44EC-AF56-5CE158792F05}" destId="{C4CFB80E-E749-4EFF-BF13-1EF3B91DBA4F}" srcOrd="0" destOrd="0" presId="urn:microsoft.com/office/officeart/2005/8/layout/hProcess9"/>
    <dgm:cxn modelId="{37399FCC-DF21-4482-B969-4A77633CDFA5}" type="presParOf" srcId="{24F4D31E-CE7E-44EC-AF56-5CE158792F05}" destId="{AC7E8F08-E3C1-495B-B91C-FFEAB2DB9426}" srcOrd="1" destOrd="0" presId="urn:microsoft.com/office/officeart/2005/8/layout/hProcess9"/>
    <dgm:cxn modelId="{3A145CF2-3E32-4301-AFEC-B113A5ACFC7E}" type="presParOf" srcId="{24F4D31E-CE7E-44EC-AF56-5CE158792F05}" destId="{9E024DA4-3768-4520-8B66-401A0EF3E944}" srcOrd="2" destOrd="0" presId="urn:microsoft.com/office/officeart/2005/8/layout/hProcess9"/>
    <dgm:cxn modelId="{2D63C460-225A-4568-98CE-86649E656E3D}" type="presParOf" srcId="{24F4D31E-CE7E-44EC-AF56-5CE158792F05}" destId="{60838FFA-EF28-4D25-BA3F-A66246BB03F8}" srcOrd="3" destOrd="0" presId="urn:microsoft.com/office/officeart/2005/8/layout/hProcess9"/>
    <dgm:cxn modelId="{09BBC10D-1A4D-4E1C-A8F7-B16A3AD73E1F}" type="presParOf" srcId="{24F4D31E-CE7E-44EC-AF56-5CE158792F05}" destId="{C920FB2F-83E7-4720-A38C-1D1B3887C963}" srcOrd="4"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95DD06-7CD6-4996-86D4-C28964CF3B54}" type="doc">
      <dgm:prSet loTypeId="urn:microsoft.com/office/officeart/2005/8/layout/hProcess9" loCatId="process" qsTypeId="urn:microsoft.com/office/officeart/2005/8/quickstyle/simple1" qsCatId="simple" csTypeId="urn:microsoft.com/office/officeart/2005/8/colors/accent1_2" csCatId="accent1" phldr="1"/>
      <dgm:spPr/>
    </dgm:pt>
    <dgm:pt modelId="{FFD170C1-8887-4FE9-8832-51A529B39AFF}">
      <dgm:prSet phldrT="[文本]" custT="1"/>
      <dgm:spPr>
        <a:solidFill>
          <a:srgbClr val="C00000"/>
        </a:solidFill>
      </dgm:spPr>
      <dgm:t>
        <a:bodyPr/>
        <a:lstStyle/>
        <a:p>
          <a:r>
            <a:rPr lang="zh-CN" altLang="en-US" sz="3200" dirty="0" smtClean="0"/>
            <a:t>站起来</a:t>
          </a:r>
        </a:p>
      </dgm:t>
    </dgm:pt>
    <dgm:pt modelId="{83492AD9-D477-4C3D-8BAD-2B2ABC0C6526}" type="parTrans" cxnId="{288340D1-1F88-4A39-869E-F4CE974E2089}">
      <dgm:prSet/>
      <dgm:spPr/>
      <dgm:t>
        <a:bodyPr/>
        <a:lstStyle/>
        <a:p>
          <a:endParaRPr lang="zh-CN" altLang="en-US"/>
        </a:p>
      </dgm:t>
    </dgm:pt>
    <dgm:pt modelId="{333EE203-44EF-4275-83EF-75070712742F}" type="sibTrans" cxnId="{288340D1-1F88-4A39-869E-F4CE974E2089}">
      <dgm:prSet/>
      <dgm:spPr/>
      <dgm:t>
        <a:bodyPr/>
        <a:lstStyle/>
        <a:p>
          <a:endParaRPr lang="zh-CN" altLang="en-US"/>
        </a:p>
      </dgm:t>
    </dgm:pt>
    <dgm:pt modelId="{48964C75-DA7E-4A3C-85F4-F14BD695ADDB}">
      <dgm:prSet phldrT="[文本]" custT="1"/>
      <dgm:spPr>
        <a:solidFill>
          <a:srgbClr val="C00000"/>
        </a:solidFill>
      </dgm:spPr>
      <dgm:t>
        <a:bodyPr/>
        <a:lstStyle/>
        <a:p>
          <a:r>
            <a:rPr lang="zh-CN" altLang="en-US" sz="3200" dirty="0" smtClean="0"/>
            <a:t>富起来</a:t>
          </a:r>
        </a:p>
      </dgm:t>
    </dgm:pt>
    <dgm:pt modelId="{9EE0E9F3-8E0B-4023-AFEE-423476E37CAC}" type="parTrans" cxnId="{9A0062A9-61F1-4E3F-8693-9F91A1FA79FA}">
      <dgm:prSet/>
      <dgm:spPr/>
      <dgm:t>
        <a:bodyPr/>
        <a:lstStyle/>
        <a:p>
          <a:endParaRPr lang="zh-CN" altLang="en-US"/>
        </a:p>
      </dgm:t>
    </dgm:pt>
    <dgm:pt modelId="{601EA7CB-6FCC-4731-85C6-E2866811408A}" type="sibTrans" cxnId="{9A0062A9-61F1-4E3F-8693-9F91A1FA79FA}">
      <dgm:prSet/>
      <dgm:spPr/>
      <dgm:t>
        <a:bodyPr/>
        <a:lstStyle/>
        <a:p>
          <a:endParaRPr lang="zh-CN" altLang="en-US"/>
        </a:p>
      </dgm:t>
    </dgm:pt>
    <dgm:pt modelId="{E7BDCEF0-F70F-402A-997B-5ABEA9CDD8B7}">
      <dgm:prSet phldrT="[文本]" custT="1"/>
      <dgm:spPr>
        <a:solidFill>
          <a:srgbClr val="C00000"/>
        </a:solidFill>
      </dgm:spPr>
      <dgm:t>
        <a:bodyPr/>
        <a:lstStyle/>
        <a:p>
          <a:r>
            <a:rPr lang="zh-CN" altLang="en-US" sz="3200" dirty="0" smtClean="0"/>
            <a:t>强起来</a:t>
          </a:r>
        </a:p>
      </dgm:t>
    </dgm:pt>
    <dgm:pt modelId="{738238D0-E445-4FAF-822E-1CC016AE5448}" type="parTrans" cxnId="{AEDEBC61-FCEC-444B-9F8D-F107ECA0DA6B}">
      <dgm:prSet/>
      <dgm:spPr/>
      <dgm:t>
        <a:bodyPr/>
        <a:lstStyle/>
        <a:p>
          <a:endParaRPr lang="zh-CN" altLang="en-US"/>
        </a:p>
      </dgm:t>
    </dgm:pt>
    <dgm:pt modelId="{C8DAB727-E724-4DCC-B4B8-4BF0CC5D540D}" type="sibTrans" cxnId="{AEDEBC61-FCEC-444B-9F8D-F107ECA0DA6B}">
      <dgm:prSet/>
      <dgm:spPr/>
      <dgm:t>
        <a:bodyPr/>
        <a:lstStyle/>
        <a:p>
          <a:endParaRPr lang="zh-CN" altLang="en-US"/>
        </a:p>
      </dgm:t>
    </dgm:pt>
    <dgm:pt modelId="{3602E056-1BBF-4121-AA8B-945C8F2B338A}" type="pres">
      <dgm:prSet presAssocID="{6E95DD06-7CD6-4996-86D4-C28964CF3B54}" presName="CompostProcess" presStyleCnt="0">
        <dgm:presLayoutVars>
          <dgm:dir/>
          <dgm:resizeHandles val="exact"/>
        </dgm:presLayoutVars>
      </dgm:prSet>
      <dgm:spPr/>
    </dgm:pt>
    <dgm:pt modelId="{E976D042-1FEF-40F7-9224-75A9F8F07C3D}" type="pres">
      <dgm:prSet presAssocID="{6E95DD06-7CD6-4996-86D4-C28964CF3B54}" presName="arrow" presStyleLbl="bgShp" presStyleIdx="0" presStyleCnt="1" custScaleX="117647" custLinFactNeighborX="0" custLinFactNeighborY="18750"/>
      <dgm:spPr/>
    </dgm:pt>
    <dgm:pt modelId="{8ADD9D89-CB9C-454A-893A-8763155B01E3}" type="pres">
      <dgm:prSet presAssocID="{6E95DD06-7CD6-4996-86D4-C28964CF3B54}" presName="linearProcess" presStyleCnt="0"/>
      <dgm:spPr/>
    </dgm:pt>
    <dgm:pt modelId="{628EB409-D5AD-417E-890B-D195F64EECAB}" type="pres">
      <dgm:prSet presAssocID="{FFD170C1-8887-4FE9-8832-51A529B39AFF}" presName="textNode" presStyleLbl="node1" presStyleIdx="0" presStyleCnt="3" custScaleX="90476" custLinFactNeighborX="-73575" custLinFactNeighborY="13579">
        <dgm:presLayoutVars>
          <dgm:bulletEnabled val="1"/>
        </dgm:presLayoutVars>
      </dgm:prSet>
      <dgm:spPr/>
      <dgm:t>
        <a:bodyPr/>
        <a:lstStyle/>
        <a:p>
          <a:endParaRPr lang="zh-CN" altLang="en-US"/>
        </a:p>
      </dgm:t>
    </dgm:pt>
    <dgm:pt modelId="{729EE7A3-6692-45EB-88EE-D65FA2BB6B9C}" type="pres">
      <dgm:prSet presAssocID="{333EE203-44EF-4275-83EF-75070712742F}" presName="sibTrans" presStyleCnt="0"/>
      <dgm:spPr/>
    </dgm:pt>
    <dgm:pt modelId="{CA69C312-ECF6-4817-AF2C-8F2DCD09EA00}" type="pres">
      <dgm:prSet presAssocID="{48964C75-DA7E-4A3C-85F4-F14BD695ADDB}" presName="textNode" presStyleLbl="node1" presStyleIdx="1" presStyleCnt="3" custScaleX="96860" custLinFactNeighborX="-45495" custLinFactNeighborY="3125">
        <dgm:presLayoutVars>
          <dgm:bulletEnabled val="1"/>
        </dgm:presLayoutVars>
      </dgm:prSet>
      <dgm:spPr/>
      <dgm:t>
        <a:bodyPr/>
        <a:lstStyle/>
        <a:p>
          <a:endParaRPr lang="zh-CN" altLang="en-US"/>
        </a:p>
      </dgm:t>
    </dgm:pt>
    <dgm:pt modelId="{954E01CC-6427-496F-80AF-97EF68293D42}" type="pres">
      <dgm:prSet presAssocID="{601EA7CB-6FCC-4731-85C6-E2866811408A}" presName="sibTrans" presStyleCnt="0"/>
      <dgm:spPr/>
    </dgm:pt>
    <dgm:pt modelId="{DD4A23C0-E136-43E7-9229-D062566C4845}" type="pres">
      <dgm:prSet presAssocID="{E7BDCEF0-F70F-402A-997B-5ABEA9CDD8B7}" presName="textNode" presStyleLbl="node1" presStyleIdx="2" presStyleCnt="3" custScaleX="88139">
        <dgm:presLayoutVars>
          <dgm:bulletEnabled val="1"/>
        </dgm:presLayoutVars>
      </dgm:prSet>
      <dgm:spPr/>
      <dgm:t>
        <a:bodyPr/>
        <a:lstStyle/>
        <a:p>
          <a:endParaRPr lang="zh-CN" altLang="en-US"/>
        </a:p>
      </dgm:t>
    </dgm:pt>
  </dgm:ptLst>
  <dgm:cxnLst>
    <dgm:cxn modelId="{C046B906-0382-4DB0-859C-9C7412C92E43}" type="presOf" srcId="{FFD170C1-8887-4FE9-8832-51A529B39AFF}" destId="{628EB409-D5AD-417E-890B-D195F64EECAB}" srcOrd="0" destOrd="0" presId="urn:microsoft.com/office/officeart/2005/8/layout/hProcess9"/>
    <dgm:cxn modelId="{07082B08-DC35-430C-9C5F-5C08EB72C44B}" type="presOf" srcId="{E7BDCEF0-F70F-402A-997B-5ABEA9CDD8B7}" destId="{DD4A23C0-E136-43E7-9229-D062566C4845}" srcOrd="0" destOrd="0" presId="urn:microsoft.com/office/officeart/2005/8/layout/hProcess9"/>
    <dgm:cxn modelId="{67DC8012-2811-4B8F-BF7B-90EE9EE7A57C}" type="presOf" srcId="{48964C75-DA7E-4A3C-85F4-F14BD695ADDB}" destId="{CA69C312-ECF6-4817-AF2C-8F2DCD09EA00}" srcOrd="0" destOrd="0" presId="urn:microsoft.com/office/officeart/2005/8/layout/hProcess9"/>
    <dgm:cxn modelId="{288340D1-1F88-4A39-869E-F4CE974E2089}" srcId="{6E95DD06-7CD6-4996-86D4-C28964CF3B54}" destId="{FFD170C1-8887-4FE9-8832-51A529B39AFF}" srcOrd="0" destOrd="0" parTransId="{83492AD9-D477-4C3D-8BAD-2B2ABC0C6526}" sibTransId="{333EE203-44EF-4275-83EF-75070712742F}"/>
    <dgm:cxn modelId="{3E3AC1D2-25F1-4690-8F98-D4920F534025}" type="presOf" srcId="{6E95DD06-7CD6-4996-86D4-C28964CF3B54}" destId="{3602E056-1BBF-4121-AA8B-945C8F2B338A}" srcOrd="0" destOrd="0" presId="urn:microsoft.com/office/officeart/2005/8/layout/hProcess9"/>
    <dgm:cxn modelId="{AEDEBC61-FCEC-444B-9F8D-F107ECA0DA6B}" srcId="{6E95DD06-7CD6-4996-86D4-C28964CF3B54}" destId="{E7BDCEF0-F70F-402A-997B-5ABEA9CDD8B7}" srcOrd="2" destOrd="0" parTransId="{738238D0-E445-4FAF-822E-1CC016AE5448}" sibTransId="{C8DAB727-E724-4DCC-B4B8-4BF0CC5D540D}"/>
    <dgm:cxn modelId="{9A0062A9-61F1-4E3F-8693-9F91A1FA79FA}" srcId="{6E95DD06-7CD6-4996-86D4-C28964CF3B54}" destId="{48964C75-DA7E-4A3C-85F4-F14BD695ADDB}" srcOrd="1" destOrd="0" parTransId="{9EE0E9F3-8E0B-4023-AFEE-423476E37CAC}" sibTransId="{601EA7CB-6FCC-4731-85C6-E2866811408A}"/>
    <dgm:cxn modelId="{3FE14088-3E69-4B72-9771-DE211B7BC17F}" type="presParOf" srcId="{3602E056-1BBF-4121-AA8B-945C8F2B338A}" destId="{E976D042-1FEF-40F7-9224-75A9F8F07C3D}" srcOrd="0" destOrd="0" presId="urn:microsoft.com/office/officeart/2005/8/layout/hProcess9"/>
    <dgm:cxn modelId="{10CB5B06-D5DF-4CFF-ABF6-A513431023B2}" type="presParOf" srcId="{3602E056-1BBF-4121-AA8B-945C8F2B338A}" destId="{8ADD9D89-CB9C-454A-893A-8763155B01E3}" srcOrd="1" destOrd="0" presId="urn:microsoft.com/office/officeart/2005/8/layout/hProcess9"/>
    <dgm:cxn modelId="{B09E472B-621F-43E5-BCC1-FC18E8B3181E}" type="presParOf" srcId="{8ADD9D89-CB9C-454A-893A-8763155B01E3}" destId="{628EB409-D5AD-417E-890B-D195F64EECAB}" srcOrd="0" destOrd="0" presId="urn:microsoft.com/office/officeart/2005/8/layout/hProcess9"/>
    <dgm:cxn modelId="{3252AC52-97D8-4EC9-B2DA-056F7D6D5B0B}" type="presParOf" srcId="{8ADD9D89-CB9C-454A-893A-8763155B01E3}" destId="{729EE7A3-6692-45EB-88EE-D65FA2BB6B9C}" srcOrd="1" destOrd="0" presId="urn:microsoft.com/office/officeart/2005/8/layout/hProcess9"/>
    <dgm:cxn modelId="{03BBDD4C-6AA1-4819-878F-3EAC2AEC1AD3}" type="presParOf" srcId="{8ADD9D89-CB9C-454A-893A-8763155B01E3}" destId="{CA69C312-ECF6-4817-AF2C-8F2DCD09EA00}" srcOrd="2" destOrd="0" presId="urn:microsoft.com/office/officeart/2005/8/layout/hProcess9"/>
    <dgm:cxn modelId="{4C1B81DD-856A-4929-895F-872C0FF61D52}" type="presParOf" srcId="{8ADD9D89-CB9C-454A-893A-8763155B01E3}" destId="{954E01CC-6427-496F-80AF-97EF68293D42}" srcOrd="3" destOrd="0" presId="urn:microsoft.com/office/officeart/2005/8/layout/hProcess9"/>
    <dgm:cxn modelId="{3752A403-0295-4365-888D-7865D5EF2CFF}" type="presParOf" srcId="{8ADD9D89-CB9C-454A-893A-8763155B01E3}" destId="{DD4A23C0-E136-43E7-9229-D062566C4845}" srcOrd="4" destOrd="0" presId="urn:microsoft.com/office/officeart/2005/8/layout/hProcess9"/>
  </dgm:cxnLst>
  <dgm:bg/>
  <dgm:whole/>
</dgm:dataModel>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7AD823-89D7-4D82-B1B1-29C21932A57D}">
      <dsp:nvSpPr>
        <dsp:cNvPr id="0" name=""/>
        <dsp:cNvSpPr/>
      </dsp:nvSpPr>
      <dsp:spPr>
        <a:xfrm>
          <a:off x="3" y="0"/>
          <a:ext cx="6095996" cy="259228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CFB80E-E749-4EFF-BF13-1EF3B91DBA4F}">
      <dsp:nvSpPr>
        <dsp:cNvPr id="0" name=""/>
        <dsp:cNvSpPr/>
      </dsp:nvSpPr>
      <dsp:spPr>
        <a:xfrm>
          <a:off x="2262" y="1008114"/>
          <a:ext cx="1735931" cy="576058"/>
        </a:xfrm>
        <a:prstGeom prst="roundRect">
          <a:avLst/>
        </a:prstGeom>
        <a:solidFill>
          <a:schemeClr val="tx1">
            <a:lumMod val="10000"/>
            <a:lumOff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b="1" kern="1200" dirty="0" smtClean="0">
              <a:solidFill>
                <a:schemeClr val="tx1"/>
              </a:solidFill>
              <a:latin typeface="+mn-ea"/>
            </a:rPr>
            <a:t>是什么</a:t>
          </a:r>
          <a:endParaRPr lang="zh-CN" altLang="en-US" sz="3200" kern="1200" dirty="0">
            <a:solidFill>
              <a:schemeClr val="tx1"/>
            </a:solidFill>
          </a:endParaRPr>
        </a:p>
      </dsp:txBody>
      <dsp:txXfrm>
        <a:off x="2262" y="1008114"/>
        <a:ext cx="1735931" cy="576058"/>
      </dsp:txXfrm>
    </dsp:sp>
    <dsp:sp modelId="{9E024DA4-3768-4520-8B66-401A0EF3E944}">
      <dsp:nvSpPr>
        <dsp:cNvPr id="0" name=""/>
        <dsp:cNvSpPr/>
      </dsp:nvSpPr>
      <dsp:spPr>
        <a:xfrm>
          <a:off x="2080695" y="936106"/>
          <a:ext cx="2040969" cy="706056"/>
        </a:xfrm>
        <a:prstGeom prst="roundRect">
          <a:avLst/>
        </a:prstGeom>
        <a:solidFill>
          <a:srgbClr val="C7FFB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b="1" kern="1200" dirty="0" smtClean="0">
              <a:solidFill>
                <a:schemeClr val="tx1"/>
              </a:solidFill>
              <a:latin typeface="+mn-ea"/>
            </a:rPr>
            <a:t>为什么</a:t>
          </a:r>
        </a:p>
      </dsp:txBody>
      <dsp:txXfrm>
        <a:off x="2080695" y="936106"/>
        <a:ext cx="2040969" cy="706056"/>
      </dsp:txXfrm>
    </dsp:sp>
    <dsp:sp modelId="{C920FB2F-83E7-4720-A38C-1D1B3887C963}">
      <dsp:nvSpPr>
        <dsp:cNvPr id="0" name=""/>
        <dsp:cNvSpPr/>
      </dsp:nvSpPr>
      <dsp:spPr>
        <a:xfrm>
          <a:off x="4357806" y="936106"/>
          <a:ext cx="1735931" cy="720075"/>
        </a:xfrm>
        <a:prstGeom prst="roundRect">
          <a:avLst/>
        </a:prstGeom>
        <a:solidFill>
          <a:srgbClr val="FFFFCC"/>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b="1" kern="1200" dirty="0" smtClean="0">
              <a:solidFill>
                <a:schemeClr val="tx1"/>
              </a:solidFill>
              <a:latin typeface="+mn-ea"/>
            </a:rPr>
            <a:t>怎样看</a:t>
          </a:r>
        </a:p>
      </dsp:txBody>
      <dsp:txXfrm>
        <a:off x="4357806" y="936106"/>
        <a:ext cx="1735931" cy="72007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4F3338-E76D-431D-AE52-2A08A39EB31B}" type="datetimeFigureOut">
              <a:rPr lang="zh-CN" altLang="en-US" smtClean="0"/>
              <a:pPr/>
              <a:t>2019/9/18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B6592B-D012-4E32-BCDC-CE76564A096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8B6592B-D012-4E32-BCDC-CE76564A096C}" type="slidenum">
              <a:rPr lang="zh-CN" altLang="en-US" smtClean="0"/>
              <a:pPr/>
              <a:t>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8B6592B-D012-4E32-BCDC-CE76564A096C}" type="slidenum">
              <a:rPr lang="zh-CN" altLang="en-US" smtClean="0"/>
              <a:pPr/>
              <a:t>12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8B6592B-D012-4E32-BCDC-CE76564A096C}" type="slidenum">
              <a:rPr lang="zh-CN" altLang="en-US" smtClean="0"/>
              <a:pPr/>
              <a:t>14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8B6592B-D012-4E32-BCDC-CE76564A096C}" type="slidenum">
              <a:rPr lang="zh-CN" altLang="en-US" smtClean="0"/>
              <a:pPr/>
              <a:t>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CCD70DA2-BA95-45C9-9399-EB7DA0487721}" type="datetimeFigureOut">
              <a:rPr lang="zh-CN" altLang="en-US" smtClean="0"/>
              <a:pPr/>
              <a:t>2019/9/18</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3E91C7CA-5B64-4A30-92A6-7FC33742043E}"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CD70DA2-BA95-45C9-9399-EB7DA0487721}" type="datetimeFigureOut">
              <a:rPr lang="zh-CN" altLang="en-US" smtClean="0"/>
              <a:pPr/>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91C7CA-5B64-4A30-92A6-7FC33742043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CD70DA2-BA95-45C9-9399-EB7DA0487721}" type="datetimeFigureOut">
              <a:rPr lang="zh-CN" altLang="en-US" smtClean="0"/>
              <a:pPr/>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91C7CA-5B64-4A30-92A6-7FC33742043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CCD70DA2-BA95-45C9-9399-EB7DA0487721}" type="datetimeFigureOut">
              <a:rPr lang="zh-CN" altLang="en-US" smtClean="0"/>
              <a:pPr/>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91C7CA-5B64-4A30-92A6-7FC33742043E}"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CCD70DA2-BA95-45C9-9399-EB7DA0487721}" type="datetimeFigureOut">
              <a:rPr lang="zh-CN" altLang="en-US" smtClean="0"/>
              <a:pPr/>
              <a:t>2019/9/18</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3E91C7CA-5B64-4A30-92A6-7FC33742043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CCD70DA2-BA95-45C9-9399-EB7DA0487721}" type="datetimeFigureOut">
              <a:rPr lang="zh-CN" altLang="en-US" smtClean="0"/>
              <a:pPr/>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91C7CA-5B64-4A30-92A6-7FC33742043E}"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CCD70DA2-BA95-45C9-9399-EB7DA0487721}" type="datetimeFigureOut">
              <a:rPr lang="zh-CN" altLang="en-US" smtClean="0"/>
              <a:pPr/>
              <a:t>2019/9/18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91C7CA-5B64-4A30-92A6-7FC33742043E}"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CCD70DA2-BA95-45C9-9399-EB7DA0487721}" type="datetimeFigureOut">
              <a:rPr lang="zh-CN" altLang="en-US" smtClean="0"/>
              <a:pPr/>
              <a:t>2019/9/18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91C7CA-5B64-4A30-92A6-7FC33742043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D70DA2-BA95-45C9-9399-EB7DA0487721}" type="datetimeFigureOut">
              <a:rPr lang="zh-CN" altLang="en-US" smtClean="0"/>
              <a:pPr/>
              <a:t>2019/9/18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91C7CA-5B64-4A30-92A6-7FC33742043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CCD70DA2-BA95-45C9-9399-EB7DA0487721}" type="datetimeFigureOut">
              <a:rPr lang="zh-CN" altLang="en-US" smtClean="0"/>
              <a:pPr/>
              <a:t>2019/9/18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91C7CA-5B64-4A30-92A6-7FC33742043E}"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CCD70DA2-BA95-45C9-9399-EB7DA0487721}" type="datetimeFigureOut">
              <a:rPr lang="zh-CN" altLang="en-US" smtClean="0"/>
              <a:pPr/>
              <a:t>2019/9/18</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3E91C7CA-5B64-4A30-92A6-7FC33742043E}"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CD70DA2-BA95-45C9-9399-EB7DA0487721}" type="datetimeFigureOut">
              <a:rPr lang="zh-CN" altLang="en-US" smtClean="0"/>
              <a:pPr/>
              <a:t>2019/9/18</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E91C7CA-5B64-4A30-92A6-7FC33742043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pic.people.com.cn/mediafile/200602/18/F200602182325429204162741.jpg" TargetMode="Externa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baike.so.com/doc/5969085-6182042.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hyperlink" Target="http://www.xinhuanet.com/politics/2018-04/20/c_1122712217.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 Id="rId5" Type="http://schemas.openxmlformats.org/officeDocument/2006/relationships/image" Target="../media/image52.jpeg"/><Relationship Id="rId4" Type="http://schemas.openxmlformats.org/officeDocument/2006/relationships/image" Target="../media/image5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srcRect/>
          <a:stretch>
            <a:fillRect/>
          </a:stretch>
        </p:blipFill>
        <p:spPr bwMode="auto">
          <a:xfrm>
            <a:off x="0" y="0"/>
            <a:ext cx="9144001" cy="6858000"/>
          </a:xfrm>
          <a:prstGeom prst="rect">
            <a:avLst/>
          </a:prstGeom>
          <a:noFill/>
          <a:ln w="9525">
            <a:noFill/>
            <a:miter lim="800000"/>
            <a:headEnd/>
            <a:tailEnd/>
          </a:ln>
          <a:effectLst/>
        </p:spPr>
      </p:pic>
      <p:sp>
        <p:nvSpPr>
          <p:cNvPr id="7" name="Text Box 6"/>
          <p:cNvSpPr txBox="1">
            <a:spLocks noChangeArrowheads="1"/>
          </p:cNvSpPr>
          <p:nvPr/>
        </p:nvSpPr>
        <p:spPr bwMode="auto">
          <a:xfrm>
            <a:off x="714348" y="3500438"/>
            <a:ext cx="7848600" cy="1006475"/>
          </a:xfrm>
          <a:prstGeom prst="rect">
            <a:avLst/>
          </a:prstGeom>
          <a:solidFill>
            <a:schemeClr val="accent3">
              <a:lumMod val="10000"/>
              <a:lumOff val="90000"/>
              <a:alpha val="0"/>
            </a:schemeClr>
          </a:solidFill>
          <a:ln w="9525">
            <a:noFill/>
            <a:miter lim="800000"/>
            <a:headEnd/>
            <a:tailEnd/>
          </a:ln>
          <a:effectLst>
            <a:prstShdw prst="shdw13" dist="53882" dir="13500000">
              <a:schemeClr val="bg2">
                <a:alpha val="50000"/>
              </a:schemeClr>
            </a:prstShdw>
          </a:effectLst>
        </p:spPr>
        <p:txBody>
          <a:bodyPr>
            <a:spAutoFit/>
          </a:bodyPr>
          <a:lstStyle/>
          <a:p>
            <a:pPr>
              <a:spcBef>
                <a:spcPct val="50000"/>
              </a:spcBef>
              <a:defRPr/>
            </a:pPr>
            <a:r>
              <a:rPr lang="en-US" altLang="zh-CN" sz="6000" b="1" dirty="0">
                <a:solidFill>
                  <a:srgbClr val="C00000"/>
                </a:solidFill>
                <a:effectLst>
                  <a:outerShdw blurRad="38100" dist="38100" dir="2700000" algn="tl">
                    <a:srgbClr val="000000"/>
                  </a:outerShdw>
                </a:effectLst>
                <a:latin typeface="Arial" charset="0"/>
                <a:ea typeface="黑体" pitchFamily="49" charset="-122"/>
              </a:rPr>
              <a:t>《</a:t>
            </a:r>
            <a:r>
              <a:rPr lang="zh-CN" altLang="en-US" sz="6000" b="1" dirty="0">
                <a:solidFill>
                  <a:srgbClr val="C00000"/>
                </a:solidFill>
                <a:effectLst>
                  <a:outerShdw blurRad="38100" dist="38100" dir="2700000" algn="tl">
                    <a:srgbClr val="000000"/>
                  </a:outerShdw>
                </a:effectLst>
                <a:latin typeface="Arial" charset="0"/>
                <a:ea typeface="黑体" pitchFamily="49" charset="-122"/>
              </a:rPr>
              <a:t>中国近现代史纲要</a:t>
            </a:r>
            <a:r>
              <a:rPr lang="en-US" altLang="zh-CN" sz="6000" b="1" dirty="0">
                <a:solidFill>
                  <a:srgbClr val="C00000"/>
                </a:solidFill>
                <a:effectLst>
                  <a:outerShdw blurRad="38100" dist="38100" dir="2700000" algn="tl">
                    <a:srgbClr val="000000"/>
                  </a:outerShdw>
                </a:effectLst>
                <a:latin typeface="Arial" charset="0"/>
                <a:ea typeface="黑体" pitchFamily="49" charset="-122"/>
              </a:rPr>
              <a:t>》</a:t>
            </a:r>
            <a:endParaRPr lang="zh-CN" altLang="en-US" sz="6000" b="1" dirty="0">
              <a:solidFill>
                <a:srgbClr val="C00000"/>
              </a:solidFill>
              <a:effectLst>
                <a:outerShdw blurRad="38100" dist="38100" dir="2700000" algn="tl">
                  <a:srgbClr val="000000"/>
                </a:outerShdw>
              </a:effectLst>
              <a:latin typeface="Arial" charset="0"/>
              <a:ea typeface="黑体" pitchFamily="49" charset="-122"/>
            </a:endParaRPr>
          </a:p>
        </p:txBody>
      </p:sp>
      <p:grpSp>
        <p:nvGrpSpPr>
          <p:cNvPr id="12" name="组合 11"/>
          <p:cNvGrpSpPr/>
          <p:nvPr/>
        </p:nvGrpSpPr>
        <p:grpSpPr>
          <a:xfrm>
            <a:off x="142844" y="142852"/>
            <a:ext cx="7915746" cy="2683020"/>
            <a:chOff x="142844" y="142852"/>
            <a:chExt cx="7412017" cy="2683020"/>
          </a:xfrm>
        </p:grpSpPr>
        <p:pic>
          <p:nvPicPr>
            <p:cNvPr id="1026" name="Picture 2" descr="http://photocdn.sohu.com/20150905/mp30633304_1441446617001_3.jpeg"/>
            <p:cNvPicPr>
              <a:picLocks noChangeAspect="1" noChangeArrowheads="1"/>
            </p:cNvPicPr>
            <p:nvPr/>
          </p:nvPicPr>
          <p:blipFill>
            <a:blip r:embed="rId3"/>
            <a:srcRect/>
            <a:stretch>
              <a:fillRect/>
            </a:stretch>
          </p:blipFill>
          <p:spPr bwMode="auto">
            <a:xfrm>
              <a:off x="142844" y="142852"/>
              <a:ext cx="3297094" cy="1857364"/>
            </a:xfrm>
            <a:prstGeom prst="rect">
              <a:avLst/>
            </a:prstGeom>
            <a:noFill/>
          </p:spPr>
        </p:pic>
        <p:sp>
          <p:nvSpPr>
            <p:cNvPr id="10" name="矩形 9"/>
            <p:cNvSpPr/>
            <p:nvPr/>
          </p:nvSpPr>
          <p:spPr>
            <a:xfrm>
              <a:off x="3554333" y="1071546"/>
              <a:ext cx="4000528" cy="175432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欢迎同学们学习</a:t>
              </a:r>
              <a:endParaRPr lang="zh-CN" alt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grpSp>
      <p:pic>
        <p:nvPicPr>
          <p:cNvPr id="70658" name="Picture 2" descr="http://photo.orsoon.com/180624/EPS-180624_4/YJAmi7IdpD_small.jpg"/>
          <p:cNvPicPr>
            <a:picLocks noChangeAspect="1" noChangeArrowheads="1"/>
          </p:cNvPicPr>
          <p:nvPr/>
        </p:nvPicPr>
        <p:blipFill>
          <a:blip r:embed="rId4" cstate="print">
            <a:lum bright="-6000" contrast="-2000"/>
          </a:blip>
          <a:srcRect/>
          <a:stretch>
            <a:fillRect/>
          </a:stretch>
        </p:blipFill>
        <p:spPr bwMode="auto">
          <a:xfrm flipH="1">
            <a:off x="7358082" y="1857364"/>
            <a:ext cx="1433625" cy="1571612"/>
          </a:xfrm>
          <a:prstGeom prst="rect">
            <a:avLst/>
          </a:prstGeom>
          <a:noFill/>
        </p:spPr>
      </p:pic>
      <p:sp>
        <p:nvSpPr>
          <p:cNvPr id="8" name="矩形 7"/>
          <p:cNvSpPr/>
          <p:nvPr/>
        </p:nvSpPr>
        <p:spPr>
          <a:xfrm>
            <a:off x="4429124" y="5286388"/>
            <a:ext cx="3929090" cy="892552"/>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2800" b="1" cap="none" spc="0" dirty="0" smtClean="0">
                <a:ln>
                  <a:prstDash val="solid"/>
                </a:ln>
                <a:solidFill>
                  <a:srgbClr val="002060"/>
                </a:solidFill>
                <a:latin typeface="华文琥珀" pitchFamily="2" charset="-122"/>
                <a:ea typeface="华文琥珀" pitchFamily="2" charset="-122"/>
              </a:rPr>
              <a:t>河北师范大学  赵雪飞</a:t>
            </a:r>
            <a:r>
              <a:rPr lang="zh-CN" altLang="en-US" sz="2400" b="1" cap="none" spc="0" dirty="0" smtClean="0">
                <a:ln>
                  <a:prstDash val="solid"/>
                </a:ln>
                <a:solidFill>
                  <a:srgbClr val="002060"/>
                </a:solidFill>
                <a:latin typeface="华文琥珀" pitchFamily="2" charset="-122"/>
                <a:ea typeface="华文琥珀" pitchFamily="2" charset="-122"/>
              </a:rPr>
              <a:t>                         </a:t>
            </a:r>
            <a:r>
              <a:rPr lang="en-US" altLang="zh-CN" sz="2400" b="1" cap="none" spc="0" dirty="0" smtClean="0">
                <a:ln>
                  <a:prstDash val="solid"/>
                </a:ln>
                <a:solidFill>
                  <a:srgbClr val="002060"/>
                </a:solidFill>
                <a:latin typeface="华文琥珀" pitchFamily="2" charset="-122"/>
                <a:ea typeface="华文琥珀" pitchFamily="2" charset="-122"/>
              </a:rPr>
              <a:t>2019.9</a:t>
            </a:r>
            <a:r>
              <a:rPr lang="zh-CN" altLang="en-US" sz="2400" b="1" cap="none" spc="0" dirty="0" smtClean="0">
                <a:ln>
                  <a:prstDash val="solid"/>
                </a:ln>
                <a:solidFill>
                  <a:srgbClr val="002060"/>
                </a:solidFill>
                <a:latin typeface="华文琥珀" pitchFamily="2" charset="-122"/>
                <a:ea typeface="华文琥珀" pitchFamily="2" charset="-122"/>
              </a:rPr>
              <a:t> </a:t>
            </a:r>
            <a:endParaRPr lang="zh-CN" altLang="en-US" sz="2400" b="1" cap="none" spc="0" dirty="0">
              <a:ln>
                <a:prstDash val="solid"/>
              </a:ln>
              <a:solidFill>
                <a:srgbClr val="002060"/>
              </a:solidFill>
              <a:latin typeface="华文琥珀" pitchFamily="2" charset="-122"/>
              <a:ea typeface="华文琥珀"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404664"/>
            <a:ext cx="6984776" cy="923330"/>
          </a:xfrm>
          <a:prstGeom prst="rect">
            <a:avLst/>
          </a:prstGeom>
          <a:solidFill>
            <a:schemeClr val="accent4">
              <a:lumMod val="20000"/>
              <a:lumOff val="80000"/>
            </a:schemeClr>
          </a:solid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5400" b="1" cap="all"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历史学习的三个层面</a:t>
            </a:r>
            <a:endParaRPr lang="zh-CN" altLang="en-US" sz="5400" b="1" cap="all" dirty="0">
              <a:ln/>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graphicFrame>
        <p:nvGraphicFramePr>
          <p:cNvPr id="12" name="图示 11"/>
          <p:cNvGraphicFramePr/>
          <p:nvPr/>
        </p:nvGraphicFramePr>
        <p:xfrm>
          <a:off x="1714480" y="1700808"/>
          <a:ext cx="7215238" cy="3014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30" name="Picture 6" descr="https://ss3.bdstatic.com/70cFv8Sh_Q1YnxGkpoWK1HF6hhy/it/u=1334670818,235554403&amp;fm=26&amp;gp=0.jpg"/>
          <p:cNvPicPr>
            <a:picLocks noChangeAspect="1" noChangeArrowheads="1"/>
          </p:cNvPicPr>
          <p:nvPr/>
        </p:nvPicPr>
        <p:blipFill>
          <a:blip r:embed="rId6" cstate="print"/>
          <a:srcRect/>
          <a:stretch>
            <a:fillRect/>
          </a:stretch>
        </p:blipFill>
        <p:spPr bwMode="auto">
          <a:xfrm>
            <a:off x="142844" y="2428868"/>
            <a:ext cx="1555206" cy="1500198"/>
          </a:xfrm>
          <a:prstGeom prst="rect">
            <a:avLst/>
          </a:prstGeom>
          <a:noFill/>
        </p:spPr>
      </p:pic>
      <p:sp>
        <p:nvSpPr>
          <p:cNvPr id="5" name="内容占位符 2"/>
          <p:cNvSpPr>
            <a:spLocks noGrp="1"/>
          </p:cNvSpPr>
          <p:nvPr>
            <p:ph sz="quarter" idx="1"/>
          </p:nvPr>
        </p:nvSpPr>
        <p:spPr>
          <a:xfrm>
            <a:off x="3929058" y="4000504"/>
            <a:ext cx="1785392" cy="469032"/>
          </a:xfrm>
        </p:spPr>
        <p:txBody>
          <a:bodyPr>
            <a:normAutofit fontScale="92500"/>
          </a:bodyPr>
          <a:lstStyle/>
          <a:p>
            <a:pPr>
              <a:buNone/>
            </a:pPr>
            <a:r>
              <a:rPr lang="zh-CN" altLang="en-US" b="1" dirty="0" smtClean="0">
                <a:solidFill>
                  <a:srgbClr val="FF0000"/>
                </a:solidFill>
              </a:rPr>
              <a:t>递进、上升</a:t>
            </a:r>
            <a:endParaRPr lang="zh-CN" altLang="en-US" b="1" dirty="0">
              <a:solidFill>
                <a:srgbClr val="FF0000"/>
              </a:solidFill>
            </a:endParaRPr>
          </a:p>
        </p:txBody>
      </p:sp>
      <p:sp>
        <p:nvSpPr>
          <p:cNvPr id="7" name="Oval 2"/>
          <p:cNvSpPr>
            <a:spLocks noChangeArrowheads="1"/>
          </p:cNvSpPr>
          <p:nvPr/>
        </p:nvSpPr>
        <p:spPr bwMode="auto">
          <a:xfrm>
            <a:off x="500034" y="4714884"/>
            <a:ext cx="8229600" cy="1600200"/>
          </a:xfrm>
          <a:prstGeom prst="ellipse">
            <a:avLst/>
          </a:prstGeom>
          <a:solidFill>
            <a:srgbClr val="92D050"/>
          </a:solidFill>
          <a:ln w="9525">
            <a:solidFill>
              <a:schemeClr val="tx1"/>
            </a:solidFill>
            <a:round/>
            <a:headEnd/>
            <a:tailEnd/>
          </a:ln>
          <a:effectLst/>
        </p:spPr>
        <p:txBody>
          <a:bodyPr wrap="none" anchor="ctr"/>
          <a:lstStyle/>
          <a:p>
            <a:r>
              <a:rPr lang="zh-CN" altLang="en-US" sz="2400" b="1" dirty="0" smtClean="0">
                <a:effectLst>
                  <a:outerShdw blurRad="38100" dist="38100" dir="2700000" algn="tl">
                    <a:srgbClr val="000000"/>
                  </a:outerShdw>
                </a:effectLst>
                <a:latin typeface="+mj-ea"/>
                <a:ea typeface="+mj-ea"/>
                <a:sym typeface="Arial" charset="0"/>
              </a:rPr>
              <a:t>学习历史，无论是对国家、对民族还是对</a:t>
            </a:r>
            <a:r>
              <a:rPr lang="zh-CN" altLang="en-US" sz="2400" b="1" dirty="0" smtClean="0">
                <a:solidFill>
                  <a:srgbClr val="FF0000"/>
                </a:solidFill>
                <a:effectLst>
                  <a:outerShdw blurRad="38100" dist="38100" dir="2700000" algn="tl">
                    <a:srgbClr val="000000"/>
                  </a:outerShdw>
                </a:effectLst>
                <a:latin typeface="+mj-ea"/>
                <a:ea typeface="+mj-ea"/>
                <a:sym typeface="Arial" charset="0"/>
              </a:rPr>
              <a:t>个人</a:t>
            </a:r>
            <a:endParaRPr lang="en-US" altLang="zh-CN" sz="2400" b="1" dirty="0" smtClean="0">
              <a:solidFill>
                <a:srgbClr val="FF0000"/>
              </a:solidFill>
              <a:effectLst>
                <a:outerShdw blurRad="38100" dist="38100" dir="2700000" algn="tl">
                  <a:srgbClr val="000000"/>
                </a:outerShdw>
              </a:effectLst>
              <a:latin typeface="+mj-ea"/>
              <a:ea typeface="+mj-ea"/>
              <a:sym typeface="Arial" charset="0"/>
            </a:endParaRPr>
          </a:p>
          <a:p>
            <a:r>
              <a:rPr lang="zh-CN" altLang="en-US" sz="2400" b="1" dirty="0" smtClean="0">
                <a:solidFill>
                  <a:srgbClr val="FF0000"/>
                </a:solidFill>
                <a:effectLst>
                  <a:outerShdw blurRad="38100" dist="38100" dir="2700000" algn="tl">
                    <a:srgbClr val="000000"/>
                  </a:outerShdw>
                </a:effectLst>
                <a:latin typeface="+mj-ea"/>
                <a:ea typeface="+mj-ea"/>
                <a:sym typeface="Arial" charset="0"/>
              </a:rPr>
              <a:t>成长</a:t>
            </a:r>
            <a:r>
              <a:rPr lang="zh-CN" altLang="en-US" sz="2400" b="1" dirty="0" smtClean="0">
                <a:effectLst>
                  <a:outerShdw blurRad="38100" dist="38100" dir="2700000" algn="tl">
                    <a:srgbClr val="000000"/>
                  </a:outerShdw>
                </a:effectLst>
                <a:latin typeface="+mj-ea"/>
                <a:ea typeface="+mj-ea"/>
                <a:sym typeface="Arial" charset="0"/>
              </a:rPr>
              <a:t>，都是非常重要的。历史关乎</a:t>
            </a:r>
            <a:r>
              <a:rPr lang="zh-CN" altLang="en-US" sz="2400" b="1" dirty="0" smtClean="0">
                <a:solidFill>
                  <a:srgbClr val="FF0000"/>
                </a:solidFill>
                <a:effectLst>
                  <a:outerShdw blurRad="38100" dist="38100" dir="2700000" algn="tl">
                    <a:srgbClr val="000000"/>
                  </a:outerShdw>
                </a:effectLst>
                <a:latin typeface="+mj-ea"/>
                <a:ea typeface="+mj-ea"/>
                <a:sym typeface="Arial" charset="0"/>
              </a:rPr>
              <a:t>国家命运</a:t>
            </a:r>
            <a:r>
              <a:rPr lang="zh-CN" altLang="en-US" sz="2400" b="1" dirty="0" smtClean="0">
                <a:effectLst>
                  <a:outerShdw blurRad="38100" dist="38100" dir="2700000" algn="tl">
                    <a:srgbClr val="000000"/>
                  </a:outerShdw>
                </a:effectLst>
                <a:latin typeface="+mj-ea"/>
                <a:ea typeface="+mj-ea"/>
                <a:sym typeface="Arial" charset="0"/>
              </a:rPr>
              <a:t>、</a:t>
            </a:r>
            <a:endParaRPr lang="en-US" altLang="zh-CN" sz="2400" b="1" dirty="0" smtClean="0">
              <a:effectLst>
                <a:outerShdw blurRad="38100" dist="38100" dir="2700000" algn="tl">
                  <a:srgbClr val="000000"/>
                </a:outerShdw>
              </a:effectLst>
              <a:latin typeface="+mj-ea"/>
              <a:ea typeface="+mj-ea"/>
              <a:sym typeface="Arial" charset="0"/>
            </a:endParaRPr>
          </a:p>
          <a:p>
            <a:r>
              <a:rPr lang="zh-CN" altLang="en-US" sz="2400" b="1" dirty="0" smtClean="0">
                <a:effectLst>
                  <a:outerShdw blurRad="38100" dist="38100" dir="2700000" algn="tl">
                    <a:srgbClr val="000000"/>
                  </a:outerShdw>
                </a:effectLst>
                <a:latin typeface="+mj-ea"/>
                <a:ea typeface="+mj-ea"/>
                <a:sym typeface="Arial" charset="0"/>
              </a:rPr>
              <a:t>关乎</a:t>
            </a:r>
            <a:r>
              <a:rPr lang="zh-CN" altLang="en-US" sz="2400" b="1" dirty="0" smtClean="0">
                <a:solidFill>
                  <a:srgbClr val="FF0000"/>
                </a:solidFill>
                <a:effectLst>
                  <a:outerShdw blurRad="38100" dist="38100" dir="2700000" algn="tl">
                    <a:srgbClr val="000000"/>
                  </a:outerShdw>
                </a:effectLst>
                <a:latin typeface="+mj-ea"/>
                <a:ea typeface="+mj-ea"/>
                <a:sym typeface="Arial" charset="0"/>
              </a:rPr>
              <a:t>民族未来</a:t>
            </a:r>
            <a:r>
              <a:rPr lang="zh-CN" altLang="en-US" sz="2400" b="1" dirty="0" smtClean="0">
                <a:effectLst>
                  <a:outerShdw blurRad="38100" dist="38100" dir="2700000" algn="tl">
                    <a:srgbClr val="000000"/>
                  </a:outerShdw>
                </a:effectLst>
                <a:latin typeface="+mj-ea"/>
                <a:ea typeface="+mj-ea"/>
                <a:sym typeface="Arial" charset="0"/>
              </a:rPr>
              <a:t>。</a:t>
            </a:r>
            <a:endParaRPr lang="zh-CN" altLang="en-US" sz="2400" b="1" dirty="0">
              <a:effectLst>
                <a:outerShdw blurRad="38100" dist="38100" dir="2700000" algn="tl">
                  <a:srgbClr val="000000"/>
                </a:outerShdw>
              </a:effectLst>
              <a:latin typeface="+mj-ea"/>
              <a:ea typeface="+mj-ea"/>
              <a:sym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57158" y="214290"/>
            <a:ext cx="8572560" cy="1428760"/>
          </a:xfrm>
        </p:spPr>
        <p:txBody>
          <a:bodyPr>
            <a:normAutofit fontScale="90000"/>
          </a:bodyPr>
          <a:lstStyle/>
          <a:p>
            <a:pPr lvl="0"/>
            <a:r>
              <a:rPr lang="zh-CN" altLang="en-US" sz="4800" b="1" dirty="0" smtClean="0"/>
              <a:t>（一）中华民族历来有重视治史的优良传统。</a:t>
            </a:r>
            <a:endParaRPr lang="zh-CN" altLang="en-US" sz="4800" b="1" dirty="0" smtClean="0">
              <a:latin typeface="+mn-ea"/>
              <a:ea typeface="+mn-ea"/>
            </a:endParaRPr>
          </a:p>
        </p:txBody>
      </p:sp>
      <p:grpSp>
        <p:nvGrpSpPr>
          <p:cNvPr id="10" name="组合 9"/>
          <p:cNvGrpSpPr/>
          <p:nvPr/>
        </p:nvGrpSpPr>
        <p:grpSpPr>
          <a:xfrm>
            <a:off x="500034" y="2000240"/>
            <a:ext cx="2484625" cy="3277395"/>
            <a:chOff x="500034" y="2000240"/>
            <a:chExt cx="2484625" cy="3277395"/>
          </a:xfrm>
        </p:grpSpPr>
        <p:sp>
          <p:nvSpPr>
            <p:cNvPr id="6" name="矩形 5"/>
            <p:cNvSpPr/>
            <p:nvPr/>
          </p:nvSpPr>
          <p:spPr>
            <a:xfrm>
              <a:off x="642910" y="5000636"/>
              <a:ext cx="2242922" cy="276999"/>
            </a:xfrm>
            <a:prstGeom prst="rect">
              <a:avLst/>
            </a:prstGeom>
          </p:spPr>
          <p:txBody>
            <a:bodyPr wrap="none">
              <a:spAutoFit/>
            </a:bodyPr>
            <a:lstStyle/>
            <a:p>
              <a:r>
                <a:rPr lang="zh-CN" altLang="en-US" sz="1200" b="1" dirty="0" smtClean="0"/>
                <a:t>司马迁</a:t>
              </a:r>
              <a:r>
                <a:rPr lang="en-US" altLang="zh-CN" sz="1200" b="1" dirty="0" smtClean="0"/>
                <a:t>(</a:t>
              </a:r>
              <a:r>
                <a:rPr lang="zh-CN" altLang="en-US" sz="1200" b="1" dirty="0" smtClean="0"/>
                <a:t>西汉，前</a:t>
              </a:r>
              <a:r>
                <a:rPr lang="en-US" altLang="zh-CN" sz="1200" b="1" dirty="0" smtClean="0"/>
                <a:t>145-</a:t>
              </a:r>
              <a:r>
                <a:rPr lang="zh-CN" altLang="en-US" sz="1200" b="1" dirty="0" smtClean="0"/>
                <a:t>前</a:t>
              </a:r>
              <a:r>
                <a:rPr lang="en-US" altLang="zh-CN" sz="1200" b="1" dirty="0" smtClean="0"/>
                <a:t>90</a:t>
              </a:r>
              <a:r>
                <a:rPr lang="zh-CN" altLang="en-US" sz="1200" b="1" dirty="0" smtClean="0"/>
                <a:t>年）</a:t>
              </a:r>
            </a:p>
          </p:txBody>
        </p:sp>
        <p:pic>
          <p:nvPicPr>
            <p:cNvPr id="1026" name="Picture 2" descr="https://p1.ssl.qhimgs1.com/sdr/400__/t018b7ac461413179b1.png"/>
            <p:cNvPicPr>
              <a:picLocks noChangeAspect="1" noChangeArrowheads="1"/>
            </p:cNvPicPr>
            <p:nvPr/>
          </p:nvPicPr>
          <p:blipFill>
            <a:blip r:embed="rId2"/>
            <a:srcRect/>
            <a:stretch>
              <a:fillRect/>
            </a:stretch>
          </p:blipFill>
          <p:spPr bwMode="auto">
            <a:xfrm>
              <a:off x="500034" y="2000240"/>
              <a:ext cx="2484625" cy="2926741"/>
            </a:xfrm>
            <a:prstGeom prst="rect">
              <a:avLst/>
            </a:prstGeom>
            <a:noFill/>
          </p:spPr>
        </p:pic>
      </p:grpSp>
      <p:sp>
        <p:nvSpPr>
          <p:cNvPr id="9" name="云形标注 8"/>
          <p:cNvSpPr/>
          <p:nvPr/>
        </p:nvSpPr>
        <p:spPr bwMode="auto">
          <a:xfrm>
            <a:off x="3720026" y="3486150"/>
            <a:ext cx="2637924" cy="2871808"/>
          </a:xfrm>
          <a:prstGeom prst="cloudCallout">
            <a:avLst>
              <a:gd name="adj1" fmla="val -102337"/>
              <a:gd name="adj2" fmla="val -44430"/>
            </a:avLst>
          </a:prstGeom>
          <a:solidFill>
            <a:schemeClr val="bg1">
              <a:alpha val="0"/>
            </a:schemeClr>
          </a:solidFill>
          <a:ln w="9525">
            <a:solidFill>
              <a:schemeClr val="tx1"/>
            </a:solidFill>
            <a:round/>
            <a:headEnd/>
            <a:tailEnd/>
          </a:ln>
          <a:effectLst/>
        </p:spPr>
        <p:txBody>
          <a:bodyPr wrap="none" rtlCol="0" anchor="ctr"/>
          <a:lstStyle/>
          <a:p>
            <a:r>
              <a:rPr lang="zh-CN" altLang="en-US" sz="2400" b="1" dirty="0" smtClean="0"/>
              <a:t>“究天人之际，</a:t>
            </a:r>
            <a:endParaRPr lang="en-US" altLang="zh-CN" sz="2400" b="1" dirty="0" smtClean="0"/>
          </a:p>
          <a:p>
            <a:r>
              <a:rPr lang="zh-CN" altLang="en-US" sz="2400" b="1" dirty="0" smtClean="0"/>
              <a:t>通古今之变，</a:t>
            </a:r>
            <a:endParaRPr lang="en-US" altLang="zh-CN" sz="2400" b="1" dirty="0" smtClean="0"/>
          </a:p>
          <a:p>
            <a:r>
              <a:rPr lang="zh-CN" altLang="en-US" sz="2400" b="1" dirty="0" smtClean="0"/>
              <a:t>成一家之</a:t>
            </a:r>
            <a:endParaRPr lang="en-US" altLang="zh-CN" sz="2400" b="1" dirty="0" smtClean="0"/>
          </a:p>
          <a:p>
            <a:r>
              <a:rPr lang="zh-CN" altLang="en-US" sz="2400" b="1" dirty="0" smtClean="0"/>
              <a:t>言。”</a:t>
            </a:r>
            <a:endParaRPr lang="zh-CN" altLang="en-US" sz="2400" b="1" dirty="0"/>
          </a:p>
        </p:txBody>
      </p:sp>
      <p:grpSp>
        <p:nvGrpSpPr>
          <p:cNvPr id="12" name="组合 11"/>
          <p:cNvGrpSpPr/>
          <p:nvPr/>
        </p:nvGrpSpPr>
        <p:grpSpPr>
          <a:xfrm>
            <a:off x="6786578" y="2000240"/>
            <a:ext cx="2214578" cy="3575289"/>
            <a:chOff x="6786578" y="2000240"/>
            <a:chExt cx="2214578" cy="3575289"/>
          </a:xfrm>
        </p:grpSpPr>
        <p:pic>
          <p:nvPicPr>
            <p:cNvPr id="1028" name="Picture 4" descr="https://p1.ssl.qhimg.com/dr/270_500_/t0189e239cf0b6e22a1.jpg?size=294x428"/>
            <p:cNvPicPr>
              <a:picLocks noChangeAspect="1" noChangeArrowheads="1"/>
            </p:cNvPicPr>
            <p:nvPr/>
          </p:nvPicPr>
          <p:blipFill>
            <a:blip r:embed="rId3"/>
            <a:srcRect/>
            <a:stretch>
              <a:fillRect/>
            </a:stretch>
          </p:blipFill>
          <p:spPr bwMode="auto">
            <a:xfrm>
              <a:off x="6858016" y="2285992"/>
              <a:ext cx="2123794" cy="2578222"/>
            </a:xfrm>
            <a:prstGeom prst="rect">
              <a:avLst/>
            </a:prstGeom>
            <a:noFill/>
          </p:spPr>
        </p:pic>
        <p:sp>
          <p:nvSpPr>
            <p:cNvPr id="8" name="矩形 7"/>
            <p:cNvSpPr/>
            <p:nvPr/>
          </p:nvSpPr>
          <p:spPr>
            <a:xfrm>
              <a:off x="7072330" y="4929198"/>
              <a:ext cx="1732891" cy="646331"/>
            </a:xfrm>
            <a:prstGeom prst="rect">
              <a:avLst/>
            </a:prstGeom>
          </p:spPr>
          <p:txBody>
            <a:bodyPr wrap="square">
              <a:spAutoFit/>
            </a:bodyPr>
            <a:lstStyle/>
            <a:p>
              <a:r>
                <a:rPr lang="zh-CN" altLang="en-US" b="1" dirty="0" smtClean="0"/>
                <a:t>凡百三十篇，</a:t>
              </a:r>
              <a:r>
                <a:rPr lang="en-US" altLang="zh-CN" b="1" dirty="0" smtClean="0"/>
                <a:t>52</a:t>
              </a:r>
              <a:r>
                <a:rPr lang="zh-CN" altLang="en-US" b="1" dirty="0" smtClean="0"/>
                <a:t>万</a:t>
              </a:r>
              <a:r>
                <a:rPr lang="en-US" altLang="zh-CN" b="1" dirty="0" smtClean="0"/>
                <a:t>6</a:t>
              </a:r>
              <a:r>
                <a:rPr lang="zh-CN" altLang="en-US" b="1" dirty="0" smtClean="0"/>
                <a:t>千</a:t>
              </a:r>
              <a:r>
                <a:rPr lang="en-US" altLang="zh-CN" b="1" dirty="0" smtClean="0"/>
                <a:t>5</a:t>
              </a:r>
              <a:r>
                <a:rPr lang="zh-CN" altLang="en-US" b="1" dirty="0" smtClean="0"/>
                <a:t>百字。</a:t>
              </a:r>
              <a:endParaRPr lang="zh-CN" altLang="en-US" dirty="0"/>
            </a:p>
          </p:txBody>
        </p:sp>
        <p:sp>
          <p:nvSpPr>
            <p:cNvPr id="11" name="矩形 10"/>
            <p:cNvSpPr/>
            <p:nvPr/>
          </p:nvSpPr>
          <p:spPr>
            <a:xfrm>
              <a:off x="6786578" y="2000240"/>
              <a:ext cx="2214578" cy="276999"/>
            </a:xfrm>
            <a:prstGeom prst="rect">
              <a:avLst/>
            </a:prstGeom>
          </p:spPr>
          <p:txBody>
            <a:bodyPr wrap="square">
              <a:spAutoFit/>
            </a:bodyPr>
            <a:lstStyle/>
            <a:p>
              <a:r>
                <a:rPr lang="zh-CN" altLang="en-US" sz="1200" b="1" dirty="0" smtClean="0"/>
                <a:t>中国历史上第一部纪传体通史</a:t>
              </a:r>
              <a:endParaRPr lang="zh-CN" altLang="en-US" sz="1200" b="1"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928926" y="642918"/>
            <a:ext cx="5929354" cy="5572164"/>
            <a:chOff x="2714612" y="500042"/>
            <a:chExt cx="6300818" cy="6000792"/>
          </a:xfrm>
        </p:grpSpPr>
        <p:pic>
          <p:nvPicPr>
            <p:cNvPr id="1030" name="Picture 6"/>
            <p:cNvPicPr>
              <a:picLocks noChangeAspect="1" noChangeArrowheads="1"/>
            </p:cNvPicPr>
            <p:nvPr/>
          </p:nvPicPr>
          <p:blipFill>
            <a:blip r:embed="rId3"/>
            <a:srcRect/>
            <a:stretch>
              <a:fillRect/>
            </a:stretch>
          </p:blipFill>
          <p:spPr bwMode="auto">
            <a:xfrm>
              <a:off x="6643702" y="500042"/>
              <a:ext cx="2371728" cy="2950894"/>
            </a:xfrm>
            <a:prstGeom prst="rect">
              <a:avLst/>
            </a:prstGeom>
            <a:noFill/>
            <a:ln w="9525">
              <a:noFill/>
              <a:miter lim="800000"/>
              <a:headEnd/>
              <a:tailEnd/>
            </a:ln>
            <a:effectLst/>
          </p:spPr>
        </p:pic>
        <p:sp>
          <p:nvSpPr>
            <p:cNvPr id="8" name="矩形 7"/>
            <p:cNvSpPr/>
            <p:nvPr/>
          </p:nvSpPr>
          <p:spPr>
            <a:xfrm>
              <a:off x="6643702" y="3571876"/>
              <a:ext cx="2214577" cy="277000"/>
            </a:xfrm>
            <a:prstGeom prst="rect">
              <a:avLst/>
            </a:prstGeom>
          </p:spPr>
          <p:txBody>
            <a:bodyPr wrap="square">
              <a:spAutoFit/>
            </a:bodyPr>
            <a:lstStyle/>
            <a:p>
              <a:r>
                <a:rPr lang="zh-CN" altLang="en-US" sz="1200" b="1" dirty="0" smtClean="0">
                  <a:solidFill>
                    <a:srgbClr val="002060"/>
                  </a:solidFill>
                  <a:latin typeface="华文新魏" pitchFamily="2" charset="-122"/>
                  <a:ea typeface="华文新魏" pitchFamily="2" charset="-122"/>
                </a:rPr>
                <a:t>刘知几（盛唐，</a:t>
              </a:r>
              <a:r>
                <a:rPr lang="zh-CN" altLang="en-US" sz="1200" b="1" dirty="0" smtClean="0"/>
                <a:t> </a:t>
              </a:r>
              <a:r>
                <a:rPr lang="en-US" altLang="zh-CN" sz="1200" b="1" dirty="0" smtClean="0"/>
                <a:t>661--721</a:t>
              </a:r>
              <a:r>
                <a:rPr lang="zh-CN" altLang="en-US" sz="1200" b="1" dirty="0" smtClean="0">
                  <a:solidFill>
                    <a:srgbClr val="002060"/>
                  </a:solidFill>
                  <a:latin typeface="华文新魏" pitchFamily="2" charset="-122"/>
                  <a:ea typeface="华文新魏" pitchFamily="2" charset="-122"/>
                </a:rPr>
                <a:t> ）</a:t>
              </a:r>
              <a:endParaRPr lang="zh-CN" altLang="en-US" sz="1200" b="1" dirty="0">
                <a:solidFill>
                  <a:srgbClr val="002060"/>
                </a:solidFill>
              </a:endParaRPr>
            </a:p>
          </p:txBody>
        </p:sp>
        <p:sp>
          <p:nvSpPr>
            <p:cNvPr id="14" name="云形标注 13"/>
            <p:cNvSpPr/>
            <p:nvPr/>
          </p:nvSpPr>
          <p:spPr bwMode="auto">
            <a:xfrm>
              <a:off x="2714612" y="3357562"/>
              <a:ext cx="3714776" cy="3143272"/>
            </a:xfrm>
            <a:prstGeom prst="cloudCallout">
              <a:avLst>
                <a:gd name="adj1" fmla="val 75546"/>
                <a:gd name="adj2" fmla="val -78557"/>
              </a:avLst>
            </a:prstGeom>
            <a:solidFill>
              <a:schemeClr val="bg1">
                <a:alpha val="0"/>
              </a:schemeClr>
            </a:solidFill>
            <a:ln w="9525">
              <a:solidFill>
                <a:schemeClr val="tx1"/>
              </a:solidFill>
              <a:round/>
              <a:headEnd/>
              <a:tailEnd/>
            </a:ln>
            <a:effectLst/>
          </p:spPr>
          <p:txBody>
            <a:bodyPr wrap="none" rtlCol="0" anchor="ctr"/>
            <a:lstStyle/>
            <a:p>
              <a:r>
                <a:rPr lang="en-US" altLang="zh-CN" sz="2400" b="1" dirty="0" smtClean="0"/>
                <a:t>“</a:t>
              </a:r>
              <a:r>
                <a:rPr lang="zh-CN" altLang="en-US" sz="2400" b="1" dirty="0" smtClean="0"/>
                <a:t>史之为</a:t>
              </a:r>
              <a:r>
                <a:rPr lang="zh-CN" altLang="en-US" sz="2400" b="1" dirty="0" smtClean="0">
                  <a:solidFill>
                    <a:srgbClr val="FF0000"/>
                  </a:solidFill>
                </a:rPr>
                <a:t>用</a:t>
              </a:r>
              <a:r>
                <a:rPr lang="en-US" altLang="zh-CN" sz="2400" b="1" dirty="0" smtClean="0"/>
                <a:t>,</a:t>
              </a:r>
              <a:r>
                <a:rPr lang="zh-CN" altLang="en-US" sz="2400" b="1" dirty="0" smtClean="0"/>
                <a:t>其利实</a:t>
              </a:r>
              <a:r>
                <a:rPr lang="zh-CN" altLang="en-US" sz="2400" b="1" dirty="0" smtClean="0">
                  <a:solidFill>
                    <a:srgbClr val="FF0000"/>
                  </a:solidFill>
                </a:rPr>
                <a:t>博</a:t>
              </a:r>
              <a:r>
                <a:rPr lang="en-US" altLang="zh-CN" sz="2400" b="1" dirty="0" smtClean="0"/>
                <a:t>,</a:t>
              </a:r>
            </a:p>
            <a:p>
              <a:r>
                <a:rPr lang="zh-CN" altLang="en-US" sz="2400" b="1" dirty="0" smtClean="0"/>
                <a:t>乃生人之急务</a:t>
              </a:r>
              <a:r>
                <a:rPr lang="en-US" altLang="zh-CN" sz="2400" b="1" dirty="0" smtClean="0"/>
                <a:t>,</a:t>
              </a:r>
              <a:r>
                <a:rPr lang="zh-CN" altLang="en-US" sz="2400" b="1" dirty="0" smtClean="0"/>
                <a:t>为国</a:t>
              </a:r>
              <a:endParaRPr lang="en-US" altLang="zh-CN" sz="2400" b="1" dirty="0" smtClean="0"/>
            </a:p>
            <a:p>
              <a:r>
                <a:rPr lang="zh-CN" altLang="en-US" sz="2400" b="1" dirty="0" smtClean="0"/>
                <a:t>家之要道。”</a:t>
              </a:r>
              <a:endParaRPr lang="zh-CN" altLang="en-US" sz="2400" b="1" dirty="0">
                <a:solidFill>
                  <a:srgbClr val="1B06BA"/>
                </a:solidFill>
                <a:latin typeface="华文新魏" pitchFamily="2" charset="-122"/>
                <a:ea typeface="华文新魏" pitchFamily="2" charset="-122"/>
              </a:endParaRPr>
            </a:p>
          </p:txBody>
        </p:sp>
      </p:grpSp>
      <p:grpSp>
        <p:nvGrpSpPr>
          <p:cNvPr id="9" name="组合 8"/>
          <p:cNvGrpSpPr/>
          <p:nvPr/>
        </p:nvGrpSpPr>
        <p:grpSpPr>
          <a:xfrm>
            <a:off x="357158" y="1000108"/>
            <a:ext cx="2714644" cy="3420271"/>
            <a:chOff x="357158" y="1000108"/>
            <a:chExt cx="2714644" cy="3420271"/>
          </a:xfrm>
        </p:grpSpPr>
        <p:pic>
          <p:nvPicPr>
            <p:cNvPr id="1028" name="Picture 4" descr="http://www.guoxue.com/wp-content/uploads/2012/07/b_shitong.jpg"/>
            <p:cNvPicPr>
              <a:picLocks noChangeAspect="1" noChangeArrowheads="1"/>
            </p:cNvPicPr>
            <p:nvPr/>
          </p:nvPicPr>
          <p:blipFill>
            <a:blip r:embed="rId4"/>
            <a:srcRect/>
            <a:stretch>
              <a:fillRect/>
            </a:stretch>
          </p:blipFill>
          <p:spPr bwMode="auto">
            <a:xfrm>
              <a:off x="571472" y="1000108"/>
              <a:ext cx="2500330" cy="3143272"/>
            </a:xfrm>
            <a:prstGeom prst="rect">
              <a:avLst/>
            </a:prstGeom>
            <a:noFill/>
          </p:spPr>
        </p:pic>
        <p:sp>
          <p:nvSpPr>
            <p:cNvPr id="7" name="矩形 6"/>
            <p:cNvSpPr/>
            <p:nvPr/>
          </p:nvSpPr>
          <p:spPr>
            <a:xfrm>
              <a:off x="357158" y="4143380"/>
              <a:ext cx="2646878" cy="276999"/>
            </a:xfrm>
            <a:prstGeom prst="rect">
              <a:avLst/>
            </a:prstGeom>
          </p:spPr>
          <p:txBody>
            <a:bodyPr wrap="none">
              <a:spAutoFit/>
            </a:bodyPr>
            <a:lstStyle/>
            <a:p>
              <a:r>
                <a:rPr lang="zh-CN" altLang="en-US" sz="1200" b="1" dirty="0" smtClean="0"/>
                <a:t>我国古代第一部系统的史学评论著作</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858016" y="214290"/>
            <a:ext cx="1999481" cy="3013873"/>
            <a:chOff x="6732240" y="332656"/>
            <a:chExt cx="1999481" cy="3085311"/>
          </a:xfrm>
        </p:grpSpPr>
        <p:pic>
          <p:nvPicPr>
            <p:cNvPr id="10" name="Picture 2" descr="https://p1.ssl.qhmsg.com/dr/220__/t0198d5b0a85858a9ba.jpg"/>
            <p:cNvPicPr>
              <a:picLocks noChangeAspect="1" noChangeArrowheads="1"/>
            </p:cNvPicPr>
            <p:nvPr/>
          </p:nvPicPr>
          <p:blipFill>
            <a:blip r:embed="rId2" cstate="print"/>
            <a:srcRect/>
            <a:stretch>
              <a:fillRect/>
            </a:stretch>
          </p:blipFill>
          <p:spPr bwMode="auto">
            <a:xfrm>
              <a:off x="6732240" y="332656"/>
              <a:ext cx="1999481" cy="2801822"/>
            </a:xfrm>
            <a:prstGeom prst="rect">
              <a:avLst/>
            </a:prstGeom>
            <a:noFill/>
          </p:spPr>
        </p:pic>
        <p:sp>
          <p:nvSpPr>
            <p:cNvPr id="11" name="矩形 10"/>
            <p:cNvSpPr/>
            <p:nvPr/>
          </p:nvSpPr>
          <p:spPr>
            <a:xfrm>
              <a:off x="6876256" y="3140968"/>
              <a:ext cx="1728192" cy="276999"/>
            </a:xfrm>
            <a:prstGeom prst="rect">
              <a:avLst/>
            </a:prstGeom>
          </p:spPr>
          <p:txBody>
            <a:bodyPr wrap="square">
              <a:spAutoFit/>
            </a:bodyPr>
            <a:lstStyle/>
            <a:p>
              <a:r>
                <a:rPr lang="zh-CN" altLang="en-US" sz="1200" b="1" dirty="0" smtClean="0">
                  <a:solidFill>
                    <a:srgbClr val="002060"/>
                  </a:solidFill>
                </a:rPr>
                <a:t>龚自珍（</a:t>
              </a:r>
              <a:r>
                <a:rPr lang="en-US" altLang="zh-CN" sz="1200" b="1" dirty="0" smtClean="0">
                  <a:solidFill>
                    <a:srgbClr val="002060"/>
                  </a:solidFill>
                </a:rPr>
                <a:t>1792--1841</a:t>
              </a:r>
              <a:r>
                <a:rPr lang="zh-CN" altLang="en-US" sz="1200" b="1" dirty="0" smtClean="0">
                  <a:solidFill>
                    <a:srgbClr val="002060"/>
                  </a:solidFill>
                </a:rPr>
                <a:t>）</a:t>
              </a:r>
            </a:p>
          </p:txBody>
        </p:sp>
      </p:grpSp>
      <p:sp>
        <p:nvSpPr>
          <p:cNvPr id="12" name="云形标注 11"/>
          <p:cNvSpPr/>
          <p:nvPr/>
        </p:nvSpPr>
        <p:spPr bwMode="auto">
          <a:xfrm>
            <a:off x="1142976" y="3071810"/>
            <a:ext cx="3857652" cy="3429024"/>
          </a:xfrm>
          <a:prstGeom prst="cloudCallout">
            <a:avLst>
              <a:gd name="adj1" fmla="val 109712"/>
              <a:gd name="adj2" fmla="val -81907"/>
            </a:avLst>
          </a:prstGeom>
          <a:solidFill>
            <a:schemeClr val="bg1">
              <a:alpha val="0"/>
            </a:schemeClr>
          </a:solidFill>
          <a:ln w="9525">
            <a:solidFill>
              <a:schemeClr val="tx1"/>
            </a:solidFill>
            <a:round/>
            <a:headEnd/>
            <a:tailEnd/>
          </a:ln>
          <a:effectLst/>
        </p:spPr>
        <p:txBody>
          <a:bodyPr wrap="none" rtlCol="0" anchor="ctr"/>
          <a:lstStyle/>
          <a:p>
            <a:r>
              <a:rPr lang="zh-CN" altLang="en-US" sz="2400" b="1" dirty="0" smtClean="0"/>
              <a:t>“出乎史</a:t>
            </a:r>
            <a:r>
              <a:rPr lang="en-US" altLang="zh-CN" sz="2400" b="1" dirty="0" smtClean="0"/>
              <a:t>,</a:t>
            </a:r>
            <a:r>
              <a:rPr lang="zh-CN" altLang="en-US" sz="2400" b="1" dirty="0" smtClean="0"/>
              <a:t>入乎</a:t>
            </a:r>
            <a:endParaRPr lang="en-US" altLang="zh-CN" sz="2400" b="1" dirty="0" smtClean="0"/>
          </a:p>
          <a:p>
            <a:r>
              <a:rPr lang="zh-CN" altLang="en-US" sz="2400" b="1" dirty="0" smtClean="0"/>
              <a:t>道”</a:t>
            </a:r>
            <a:r>
              <a:rPr lang="en-US" altLang="zh-CN" sz="2400" b="1" dirty="0" smtClean="0"/>
              <a:t>;“</a:t>
            </a:r>
            <a:r>
              <a:rPr lang="zh-CN" altLang="en-US" sz="2400" b="1" dirty="0" smtClean="0"/>
              <a:t>欲知大</a:t>
            </a:r>
            <a:endParaRPr lang="en-US" altLang="zh-CN" sz="2400" b="1" dirty="0" smtClean="0"/>
          </a:p>
          <a:p>
            <a:r>
              <a:rPr lang="zh-CN" altLang="en-US" sz="2400" b="1" dirty="0" smtClean="0"/>
              <a:t>道</a:t>
            </a:r>
            <a:r>
              <a:rPr lang="en-US" altLang="zh-CN" sz="2400" b="1" dirty="0" smtClean="0"/>
              <a:t>,</a:t>
            </a:r>
            <a:r>
              <a:rPr lang="zh-CN" altLang="en-US" sz="2400" b="1" dirty="0" smtClean="0"/>
              <a:t>必先为史。”</a:t>
            </a:r>
            <a:endParaRPr lang="en-US" altLang="zh-CN" sz="2400" b="1" dirty="0" smtClean="0"/>
          </a:p>
          <a:p>
            <a:r>
              <a:rPr lang="en-US" altLang="zh-CN" sz="2400" b="1" dirty="0" smtClean="0"/>
              <a:t>----《</a:t>
            </a:r>
            <a:r>
              <a:rPr lang="zh-CN" altLang="en-US" sz="2400" b="1" dirty="0" smtClean="0"/>
              <a:t>尊史</a:t>
            </a:r>
            <a:r>
              <a:rPr lang="en-US" altLang="zh-CN" sz="2400" b="1" dirty="0" smtClean="0"/>
              <a:t>》</a:t>
            </a:r>
            <a:endParaRPr lang="zh-CN" altLang="en-US" sz="2400" b="1" dirty="0"/>
          </a:p>
        </p:txBody>
      </p:sp>
      <p:sp>
        <p:nvSpPr>
          <p:cNvPr id="6" name="标题 1"/>
          <p:cNvSpPr>
            <a:spLocks noGrp="1"/>
          </p:cNvSpPr>
          <p:nvPr>
            <p:ph type="title"/>
          </p:nvPr>
        </p:nvSpPr>
        <p:spPr>
          <a:xfrm>
            <a:off x="357158" y="1500174"/>
            <a:ext cx="5857916" cy="774720"/>
          </a:xfrm>
        </p:spPr>
        <p:txBody>
          <a:bodyPr>
            <a:normAutofit fontScale="90000"/>
          </a:bodyPr>
          <a:lstStyle/>
          <a:p>
            <a:r>
              <a:rPr lang="zh-CN" altLang="en-US" b="1" dirty="0" smtClean="0"/>
              <a:t>“为</a:t>
            </a:r>
            <a:r>
              <a:rPr lang="zh-CN" altLang="en-US" b="1" dirty="0" smtClean="0">
                <a:solidFill>
                  <a:srgbClr val="FF0000"/>
                </a:solidFill>
              </a:rPr>
              <a:t>史</a:t>
            </a:r>
            <a:r>
              <a:rPr lang="zh-CN" altLang="en-US" b="1" dirty="0" smtClean="0"/>
              <a:t>”与“知</a:t>
            </a:r>
            <a:r>
              <a:rPr lang="zh-CN" altLang="en-US" b="1" dirty="0" smtClean="0">
                <a:solidFill>
                  <a:srgbClr val="FF0000"/>
                </a:solidFill>
              </a:rPr>
              <a:t>道</a:t>
            </a:r>
            <a:r>
              <a:rPr lang="zh-CN" altLang="en-US" b="1" dirty="0" smtClean="0"/>
              <a:t>”的关系</a:t>
            </a:r>
            <a:endParaRPr lang="zh-CN" alt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85720" y="2143116"/>
            <a:ext cx="3876920" cy="2634453"/>
            <a:chOff x="357158" y="1500174"/>
            <a:chExt cx="3876920" cy="2634453"/>
          </a:xfrm>
        </p:grpSpPr>
        <p:sp>
          <p:nvSpPr>
            <p:cNvPr id="14" name="矩形 13"/>
            <p:cNvSpPr/>
            <p:nvPr/>
          </p:nvSpPr>
          <p:spPr>
            <a:xfrm>
              <a:off x="1357290" y="3857628"/>
              <a:ext cx="1917446" cy="276999"/>
            </a:xfrm>
            <a:prstGeom prst="rect">
              <a:avLst/>
            </a:prstGeom>
          </p:spPr>
          <p:txBody>
            <a:bodyPr wrap="square">
              <a:spAutoFit/>
            </a:bodyPr>
            <a:lstStyle/>
            <a:p>
              <a:r>
                <a:rPr lang="zh-CN" altLang="en-US" sz="1200" b="1" dirty="0" smtClean="0">
                  <a:latin typeface="+mn-ea"/>
                </a:rPr>
                <a:t>李世民（唐，</a:t>
              </a:r>
              <a:r>
                <a:rPr lang="en-US" altLang="zh-CN" sz="1200" b="1" dirty="0" smtClean="0">
                  <a:latin typeface="+mn-ea"/>
                </a:rPr>
                <a:t>599--649</a:t>
              </a:r>
              <a:r>
                <a:rPr lang="zh-CN" altLang="en-US" sz="1200" b="1" dirty="0" smtClean="0">
                  <a:latin typeface="+mn-ea"/>
                </a:rPr>
                <a:t>） </a:t>
              </a:r>
              <a:endParaRPr lang="zh-CN" altLang="en-US" sz="1200" b="1" dirty="0">
                <a:latin typeface="+mn-ea"/>
              </a:endParaRPr>
            </a:p>
          </p:txBody>
        </p:sp>
        <p:pic>
          <p:nvPicPr>
            <p:cNvPr id="67586" name="Picture 2"/>
            <p:cNvPicPr>
              <a:picLocks noChangeAspect="1" noChangeArrowheads="1"/>
            </p:cNvPicPr>
            <p:nvPr/>
          </p:nvPicPr>
          <p:blipFill>
            <a:blip r:embed="rId3"/>
            <a:srcRect/>
            <a:stretch>
              <a:fillRect/>
            </a:stretch>
          </p:blipFill>
          <p:spPr bwMode="auto">
            <a:xfrm>
              <a:off x="357158" y="1500174"/>
              <a:ext cx="3876920" cy="2285284"/>
            </a:xfrm>
            <a:prstGeom prst="rect">
              <a:avLst/>
            </a:prstGeom>
            <a:noFill/>
            <a:ln w="9525">
              <a:noFill/>
              <a:miter lim="800000"/>
              <a:headEnd/>
              <a:tailEnd/>
            </a:ln>
            <a:effectLst/>
          </p:spPr>
        </p:pic>
      </p:grpSp>
      <p:sp>
        <p:nvSpPr>
          <p:cNvPr id="15" name="云形标注 14"/>
          <p:cNvSpPr/>
          <p:nvPr/>
        </p:nvSpPr>
        <p:spPr bwMode="auto">
          <a:xfrm>
            <a:off x="5000628" y="3071811"/>
            <a:ext cx="3593395" cy="3214709"/>
          </a:xfrm>
          <a:prstGeom prst="cloudCallout">
            <a:avLst>
              <a:gd name="adj1" fmla="val -140598"/>
              <a:gd name="adj2" fmla="val -54336"/>
            </a:avLst>
          </a:prstGeom>
          <a:solidFill>
            <a:schemeClr val="bg1">
              <a:alpha val="10000"/>
            </a:schemeClr>
          </a:solidFill>
          <a:ln w="9525">
            <a:solidFill>
              <a:schemeClr val="tx1"/>
            </a:solidFill>
            <a:round/>
            <a:headEnd/>
            <a:tailEnd/>
          </a:ln>
          <a:effectLst/>
        </p:spPr>
        <p:txBody>
          <a:bodyPr wrap="none" rtlCol="0" anchor="ctr"/>
          <a:lstStyle/>
          <a:p>
            <a:r>
              <a:rPr lang="zh-CN" altLang="en-US" sz="2400" b="1" dirty="0" smtClean="0">
                <a:latin typeface="+mn-ea"/>
              </a:rPr>
              <a:t>“以</a:t>
            </a:r>
            <a:r>
              <a:rPr lang="zh-CN" altLang="en-US" sz="2400" b="1" dirty="0" smtClean="0">
                <a:solidFill>
                  <a:srgbClr val="FF0000"/>
                </a:solidFill>
                <a:latin typeface="+mn-ea"/>
              </a:rPr>
              <a:t>古</a:t>
            </a:r>
            <a:r>
              <a:rPr lang="zh-CN" altLang="en-US" sz="2400" b="1" dirty="0" smtClean="0">
                <a:latin typeface="+mn-ea"/>
              </a:rPr>
              <a:t>为镜</a:t>
            </a:r>
            <a:r>
              <a:rPr lang="en-US" altLang="zh-CN" sz="2400" b="1" dirty="0" smtClean="0">
                <a:latin typeface="+mn-ea"/>
              </a:rPr>
              <a:t>,</a:t>
            </a:r>
            <a:r>
              <a:rPr lang="zh-CN" altLang="en-US" sz="2400" b="1" dirty="0" smtClean="0">
                <a:latin typeface="+mn-ea"/>
              </a:rPr>
              <a:t>可以</a:t>
            </a:r>
            <a:endParaRPr lang="en-US" altLang="zh-CN" sz="2400" b="1" dirty="0" smtClean="0">
              <a:latin typeface="+mn-ea"/>
            </a:endParaRPr>
          </a:p>
          <a:p>
            <a:r>
              <a:rPr lang="zh-CN" altLang="en-US" sz="2400" b="1" dirty="0" smtClean="0">
                <a:latin typeface="+mn-ea"/>
              </a:rPr>
              <a:t>知兴替</a:t>
            </a:r>
            <a:r>
              <a:rPr lang="en-US" altLang="zh-CN" sz="2400" b="1" dirty="0" smtClean="0">
                <a:latin typeface="+mn-ea"/>
              </a:rPr>
              <a:t>;</a:t>
            </a:r>
            <a:r>
              <a:rPr lang="zh-CN" altLang="en-US" sz="2400" b="1" dirty="0" smtClean="0">
                <a:latin typeface="+mn-ea"/>
              </a:rPr>
              <a:t>以人为</a:t>
            </a:r>
            <a:endParaRPr lang="en-US" altLang="zh-CN" sz="2400" b="1" dirty="0" smtClean="0">
              <a:latin typeface="+mn-ea"/>
            </a:endParaRPr>
          </a:p>
          <a:p>
            <a:r>
              <a:rPr lang="zh-CN" altLang="en-US" sz="2400" b="1" dirty="0" smtClean="0">
                <a:latin typeface="+mn-ea"/>
              </a:rPr>
              <a:t>镜</a:t>
            </a:r>
            <a:r>
              <a:rPr lang="en-US" altLang="zh-CN" sz="2400" b="1" dirty="0" smtClean="0">
                <a:latin typeface="+mn-ea"/>
              </a:rPr>
              <a:t>,</a:t>
            </a:r>
            <a:r>
              <a:rPr lang="zh-CN" altLang="en-US" sz="2400" b="1" dirty="0" smtClean="0">
                <a:latin typeface="+mn-ea"/>
              </a:rPr>
              <a:t>可以明得失。</a:t>
            </a:r>
            <a:endParaRPr lang="zh-CN" altLang="en-US" sz="2400" b="1" dirty="0" smtClean="0">
              <a:solidFill>
                <a:srgbClr val="1B06BA"/>
              </a:solidFill>
              <a:latin typeface="+mn-ea"/>
            </a:endParaRPr>
          </a:p>
          <a:p>
            <a:r>
              <a:rPr lang="zh-CN" altLang="en-US" sz="2400" b="1" dirty="0" smtClean="0">
                <a:latin typeface="+mn-ea"/>
              </a:rPr>
              <a:t>”</a:t>
            </a:r>
            <a:endParaRPr lang="zh-CN" altLang="en-US" sz="2400" b="1" dirty="0">
              <a:solidFill>
                <a:srgbClr val="1B06BA"/>
              </a:solidFill>
              <a:latin typeface="+mn-ea"/>
            </a:endParaRPr>
          </a:p>
        </p:txBody>
      </p:sp>
      <p:sp>
        <p:nvSpPr>
          <p:cNvPr id="8" name="Oval 2"/>
          <p:cNvSpPr>
            <a:spLocks noChangeArrowheads="1"/>
          </p:cNvSpPr>
          <p:nvPr/>
        </p:nvSpPr>
        <p:spPr bwMode="auto">
          <a:xfrm>
            <a:off x="571472" y="428604"/>
            <a:ext cx="8229600" cy="1600200"/>
          </a:xfrm>
          <a:prstGeom prst="ellipse">
            <a:avLst/>
          </a:prstGeom>
          <a:solidFill>
            <a:srgbClr val="92D050"/>
          </a:solidFill>
          <a:ln w="9525">
            <a:solidFill>
              <a:schemeClr val="tx1"/>
            </a:solidFill>
            <a:round/>
            <a:headEnd/>
            <a:tailEnd/>
          </a:ln>
          <a:effectLst/>
        </p:spPr>
        <p:txBody>
          <a:bodyPr wrap="none" anchor="ctr"/>
          <a:lstStyle/>
          <a:p>
            <a:r>
              <a:rPr lang="zh-CN" altLang="en-US" sz="2400" b="1" dirty="0" smtClean="0">
                <a:latin typeface="+mn-ea"/>
              </a:rPr>
              <a:t>一个民族的历史深刻影响着这个民族的现在和未</a:t>
            </a:r>
            <a:endParaRPr lang="en-US" altLang="zh-CN" sz="2400" b="1" dirty="0" smtClean="0">
              <a:latin typeface="+mn-ea"/>
            </a:endParaRPr>
          </a:p>
          <a:p>
            <a:r>
              <a:rPr lang="zh-CN" altLang="en-US" sz="2400" b="1" dirty="0" smtClean="0">
                <a:latin typeface="+mn-ea"/>
              </a:rPr>
              <a:t>来，尤其是历史发展规律和历代治乱兴衰的经验</a:t>
            </a:r>
            <a:endParaRPr lang="en-US" altLang="zh-CN" sz="2400" b="1" dirty="0" smtClean="0">
              <a:latin typeface="+mn-ea"/>
            </a:endParaRPr>
          </a:p>
          <a:p>
            <a:r>
              <a:rPr lang="zh-CN" altLang="en-US" sz="2400" b="1" dirty="0" smtClean="0">
                <a:latin typeface="+mn-ea"/>
              </a:rPr>
              <a:t>教训，对后人具有极为重要的启迪作用。</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9" name="Picture 9" descr="ch0328b9"/>
          <p:cNvPicPr>
            <a:picLocks noChangeAspect="1" noChangeArrowheads="1"/>
          </p:cNvPicPr>
          <p:nvPr/>
        </p:nvPicPr>
        <p:blipFill>
          <a:blip r:embed="rId2"/>
          <a:srcRect/>
          <a:stretch>
            <a:fillRect/>
          </a:stretch>
        </p:blipFill>
        <p:spPr bwMode="auto">
          <a:xfrm>
            <a:off x="90714" y="2214554"/>
            <a:ext cx="3719285" cy="2928937"/>
          </a:xfrm>
          <a:prstGeom prst="rect">
            <a:avLst/>
          </a:prstGeom>
          <a:noFill/>
        </p:spPr>
      </p:pic>
      <p:sp>
        <p:nvSpPr>
          <p:cNvPr id="15365" name="Rectangle 5"/>
          <p:cNvSpPr>
            <a:spLocks noChangeArrowheads="1"/>
          </p:cNvSpPr>
          <p:nvPr/>
        </p:nvSpPr>
        <p:spPr bwMode="auto">
          <a:xfrm>
            <a:off x="1142976" y="5214950"/>
            <a:ext cx="1643074" cy="276999"/>
          </a:xfrm>
          <a:prstGeom prst="rect">
            <a:avLst/>
          </a:prstGeom>
          <a:noFill/>
          <a:ln w="9525" algn="ctr">
            <a:noFill/>
            <a:miter lim="800000"/>
            <a:headEnd/>
            <a:tailEnd/>
          </a:ln>
          <a:effectLst/>
        </p:spPr>
        <p:txBody>
          <a:bodyPr wrap="square">
            <a:spAutoFit/>
          </a:bodyPr>
          <a:lstStyle/>
          <a:p>
            <a:r>
              <a:rPr lang="zh-CN" altLang="en-US" sz="1200" b="1" dirty="0" smtClean="0">
                <a:latin typeface="+mn-ea"/>
              </a:rPr>
              <a:t>毛泽东</a:t>
            </a:r>
            <a:r>
              <a:rPr lang="en-US" altLang="zh-CN" sz="1200" b="1" dirty="0" smtClean="0">
                <a:latin typeface="+mn-ea"/>
              </a:rPr>
              <a:t>(1893--1976) </a:t>
            </a:r>
          </a:p>
        </p:txBody>
      </p:sp>
      <p:sp>
        <p:nvSpPr>
          <p:cNvPr id="15364" name="AutoShape 4"/>
          <p:cNvSpPr>
            <a:spLocks noChangeArrowheads="1"/>
          </p:cNvSpPr>
          <p:nvPr/>
        </p:nvSpPr>
        <p:spPr bwMode="auto">
          <a:xfrm>
            <a:off x="4643438" y="2857496"/>
            <a:ext cx="4148134" cy="3657600"/>
          </a:xfrm>
          <a:prstGeom prst="cloudCallout">
            <a:avLst>
              <a:gd name="adj1" fmla="val -125288"/>
              <a:gd name="adj2" fmla="val -39535"/>
            </a:avLst>
          </a:prstGeom>
          <a:solidFill>
            <a:schemeClr val="bg1">
              <a:alpha val="1000"/>
            </a:schemeClr>
          </a:solidFill>
          <a:ln w="9525">
            <a:solidFill>
              <a:schemeClr val="tx1"/>
            </a:solidFill>
            <a:round/>
            <a:headEnd/>
            <a:tailEnd/>
          </a:ln>
          <a:effectLst/>
        </p:spPr>
        <p:txBody>
          <a:bodyPr/>
          <a:lstStyle/>
          <a:p>
            <a:pPr algn="l"/>
            <a:r>
              <a:rPr lang="en-US" altLang="zh-CN" sz="2400" b="1" dirty="0"/>
              <a:t>“</a:t>
            </a:r>
            <a:r>
              <a:rPr lang="zh-CN" altLang="en-US" sz="2400" b="1" dirty="0"/>
              <a:t>读历史是智慧的事”。</a:t>
            </a:r>
          </a:p>
          <a:p>
            <a:pPr algn="l"/>
            <a:r>
              <a:rPr lang="zh-CN" altLang="en-US" sz="2400" b="1" dirty="0"/>
              <a:t>“今天的中国是历史的中国的一个发展”。</a:t>
            </a:r>
          </a:p>
          <a:p>
            <a:pPr algn="l"/>
            <a:r>
              <a:rPr lang="zh-CN" altLang="en-US" sz="2400" b="1" dirty="0"/>
              <a:t>“</a:t>
            </a:r>
            <a:r>
              <a:rPr lang="zh-CN" altLang="en-US" sz="2400" b="1" dirty="0" smtClean="0"/>
              <a:t>如果要</a:t>
            </a:r>
            <a:r>
              <a:rPr lang="zh-CN" altLang="en-US" sz="2400" b="1" dirty="0"/>
              <a:t>看前途，一定要看历史。”</a:t>
            </a:r>
          </a:p>
        </p:txBody>
      </p:sp>
      <p:sp>
        <p:nvSpPr>
          <p:cNvPr id="5" name="标题 1"/>
          <p:cNvSpPr>
            <a:spLocks noGrp="1"/>
          </p:cNvSpPr>
          <p:nvPr>
            <p:ph type="title"/>
          </p:nvPr>
        </p:nvSpPr>
        <p:spPr>
          <a:xfrm>
            <a:off x="357158" y="274638"/>
            <a:ext cx="8329642" cy="1868478"/>
          </a:xfrm>
        </p:spPr>
        <p:txBody>
          <a:bodyPr>
            <a:noAutofit/>
          </a:bodyPr>
          <a:lstStyle/>
          <a:p>
            <a:r>
              <a:rPr lang="zh-CN" altLang="en-US" b="1" dirty="0" smtClean="0"/>
              <a:t>（二）重视历史的学习与研究，注意总结和汲取历史经验，是中国共产党的优良传统。</a:t>
            </a:r>
            <a:endParaRPr lang="zh-CN" altLang="en-US" b="1"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28596" y="3929066"/>
            <a:ext cx="3929090" cy="2528948"/>
            <a:chOff x="357158" y="2071678"/>
            <a:chExt cx="4495800" cy="3814832"/>
          </a:xfrm>
        </p:grpSpPr>
        <p:pic>
          <p:nvPicPr>
            <p:cNvPr id="16386" name="Picture 2" descr="F200602182325429204162741">
              <a:hlinkClick r:id="rId2"/>
            </p:cNvPr>
            <p:cNvPicPr>
              <a:picLocks noGrp="1" noChangeAspect="1" noChangeArrowheads="1"/>
            </p:cNvPicPr>
            <p:nvPr>
              <p:ph type="body" idx="1"/>
            </p:nvPr>
          </p:nvPicPr>
          <p:blipFill>
            <a:blip r:embed="rId3"/>
            <a:srcRect/>
            <a:stretch>
              <a:fillRect/>
            </a:stretch>
          </p:blipFill>
          <p:spPr>
            <a:xfrm>
              <a:off x="357158" y="2071678"/>
              <a:ext cx="4495800" cy="3311525"/>
            </a:xfrm>
            <a:noFill/>
            <a:ln/>
          </p:spPr>
        </p:pic>
        <p:sp>
          <p:nvSpPr>
            <p:cNvPr id="16387" name="Rectangle 3"/>
            <p:cNvSpPr>
              <a:spLocks noChangeArrowheads="1"/>
            </p:cNvSpPr>
            <p:nvPr/>
          </p:nvSpPr>
          <p:spPr bwMode="auto">
            <a:xfrm>
              <a:off x="381000" y="5486400"/>
              <a:ext cx="4321175" cy="400110"/>
            </a:xfrm>
            <a:prstGeom prst="rect">
              <a:avLst/>
            </a:prstGeom>
            <a:solidFill>
              <a:schemeClr val="bg1"/>
            </a:solidFill>
            <a:ln w="9525">
              <a:noFill/>
              <a:miter lim="800000"/>
              <a:headEnd/>
              <a:tailEnd/>
            </a:ln>
            <a:effectLst/>
          </p:spPr>
          <p:txBody>
            <a:bodyPr anchor="ctr">
              <a:spAutoFit/>
            </a:bodyPr>
            <a:lstStyle/>
            <a:p>
              <a:pPr algn="l"/>
              <a:r>
                <a:rPr lang="en-US" altLang="zh-CN" sz="1000" dirty="0"/>
                <a:t>       </a:t>
              </a:r>
              <a:r>
                <a:rPr lang="en-US" altLang="zh-CN" sz="1000" b="1" dirty="0">
                  <a:latin typeface="华文新魏" pitchFamily="2" charset="-122"/>
                  <a:ea typeface="华文新魏" pitchFamily="2" charset="-122"/>
                </a:rPr>
                <a:t>1984</a:t>
              </a:r>
              <a:r>
                <a:rPr lang="zh-CN" altLang="en-US" sz="1000" b="1" dirty="0">
                  <a:latin typeface="华文新魏" pitchFamily="2" charset="-122"/>
                  <a:ea typeface="华文新魏" pitchFamily="2" charset="-122"/>
                </a:rPr>
                <a:t>年，</a:t>
              </a:r>
              <a:r>
                <a:rPr lang="en-US" altLang="zh-CN" sz="1000" b="1" dirty="0">
                  <a:latin typeface="华文新魏" pitchFamily="2" charset="-122"/>
                  <a:ea typeface="华文新魏" pitchFamily="2" charset="-122"/>
                </a:rPr>
                <a:t>35</a:t>
              </a:r>
              <a:r>
                <a:rPr lang="zh-CN" altLang="en-US" sz="1000" b="1" dirty="0">
                  <a:latin typeface="华文新魏" pitchFamily="2" charset="-122"/>
                  <a:ea typeface="华文新魏" pitchFamily="2" charset="-122"/>
                </a:rPr>
                <a:t>周年国庆首都群众游行时，北京大学的学生们在游行队伍行进中打出的横幅。</a:t>
              </a:r>
            </a:p>
          </p:txBody>
        </p:sp>
      </p:grpSp>
      <p:sp>
        <p:nvSpPr>
          <p:cNvPr id="16390" name="Rectangle 6"/>
          <p:cNvSpPr>
            <a:spLocks noChangeArrowheads="1"/>
          </p:cNvSpPr>
          <p:nvPr/>
        </p:nvSpPr>
        <p:spPr bwMode="auto">
          <a:xfrm>
            <a:off x="5715008" y="3571876"/>
            <a:ext cx="2928958" cy="2382191"/>
          </a:xfrm>
          <a:prstGeom prst="rect">
            <a:avLst/>
          </a:prstGeom>
          <a:solidFill>
            <a:schemeClr val="bg1"/>
          </a:solidFill>
          <a:ln w="9525">
            <a:solidFill>
              <a:srgbClr val="800080"/>
            </a:solidFill>
            <a:miter lim="800000"/>
            <a:headEnd/>
            <a:tailEnd/>
          </a:ln>
          <a:effectLst/>
        </p:spPr>
        <p:txBody>
          <a:bodyPr wrap="square">
            <a:spAutoFit/>
          </a:bodyPr>
          <a:lstStyle/>
          <a:p>
            <a:pPr algn="l">
              <a:spcBef>
                <a:spcPct val="20000"/>
              </a:spcBef>
              <a:buClr>
                <a:schemeClr val="hlink"/>
              </a:buClr>
              <a:buSzPct val="70000"/>
              <a:buFont typeface="Wingdings" pitchFamily="2" charset="2"/>
              <a:buNone/>
            </a:pPr>
            <a:r>
              <a:rPr lang="en-US" altLang="zh-CN" sz="2400" b="1" dirty="0" smtClean="0">
                <a:latin typeface="Arial"/>
                <a:ea typeface="华文新魏" pitchFamily="2" charset="-122"/>
              </a:rPr>
              <a:t>“</a:t>
            </a:r>
            <a:r>
              <a:rPr lang="zh-CN" altLang="en-US" sz="2400" b="1" dirty="0" smtClean="0">
                <a:latin typeface="Tahoma" pitchFamily="34" charset="0"/>
                <a:ea typeface="华文新魏" pitchFamily="2" charset="-122"/>
              </a:rPr>
              <a:t>我是一个中国人，懂得外国侵略中国的历史。</a:t>
            </a:r>
            <a:r>
              <a:rPr lang="zh-CN" altLang="en-US" sz="2400" b="1" dirty="0" smtClean="0">
                <a:latin typeface="Arial"/>
                <a:ea typeface="华文新魏" pitchFamily="2" charset="-122"/>
              </a:rPr>
              <a:t>”</a:t>
            </a:r>
            <a:endParaRPr lang="en-US" altLang="zh-CN" sz="2400" b="1" dirty="0" smtClean="0">
              <a:latin typeface="Arial"/>
              <a:ea typeface="华文新魏" pitchFamily="2" charset="-122"/>
            </a:endParaRPr>
          </a:p>
          <a:p>
            <a:pPr algn="l">
              <a:spcBef>
                <a:spcPct val="20000"/>
              </a:spcBef>
              <a:buClr>
                <a:schemeClr val="hlink"/>
              </a:buClr>
              <a:buSzPct val="70000"/>
              <a:buFont typeface="Wingdings" pitchFamily="2" charset="2"/>
              <a:buNone/>
            </a:pPr>
            <a:r>
              <a:rPr lang="zh-CN" altLang="en-US" sz="2400" b="1" dirty="0" smtClean="0">
                <a:latin typeface="Arial"/>
                <a:ea typeface="华文新魏" pitchFamily="2" charset="-122"/>
              </a:rPr>
              <a:t>“</a:t>
            </a:r>
            <a:r>
              <a:rPr lang="zh-CN" altLang="en-US" sz="2400" b="1" dirty="0" smtClean="0">
                <a:latin typeface="Tahoma" pitchFamily="34" charset="0"/>
                <a:ea typeface="华文新魏" pitchFamily="2" charset="-122"/>
              </a:rPr>
              <a:t>要懂得中国历史，这是中国发展的一个精神动力。”</a:t>
            </a:r>
            <a:endParaRPr lang="zh-CN" altLang="en-US" dirty="0"/>
          </a:p>
        </p:txBody>
      </p:sp>
      <p:pic>
        <p:nvPicPr>
          <p:cNvPr id="26626" name="Picture 2" descr="http://04.imgmini.eastday.com/mobile/20180704/20180704123348_e8984aec8385f98396a766bc561510d4_1.jpeg"/>
          <p:cNvPicPr>
            <a:picLocks noChangeAspect="1" noChangeArrowheads="1"/>
          </p:cNvPicPr>
          <p:nvPr/>
        </p:nvPicPr>
        <p:blipFill>
          <a:blip r:embed="rId4"/>
          <a:srcRect/>
          <a:stretch>
            <a:fillRect/>
          </a:stretch>
        </p:blipFill>
        <p:spPr bwMode="auto">
          <a:xfrm>
            <a:off x="500034" y="428604"/>
            <a:ext cx="4500594" cy="2694531"/>
          </a:xfrm>
          <a:prstGeom prst="rect">
            <a:avLst/>
          </a:prstGeom>
          <a:noFill/>
        </p:spPr>
      </p:pic>
      <p:sp>
        <p:nvSpPr>
          <p:cNvPr id="10" name="云形标注 9"/>
          <p:cNvSpPr/>
          <p:nvPr/>
        </p:nvSpPr>
        <p:spPr bwMode="auto">
          <a:xfrm>
            <a:off x="5143472" y="3143248"/>
            <a:ext cx="4000528" cy="3500462"/>
          </a:xfrm>
          <a:prstGeom prst="cloudCallout">
            <a:avLst>
              <a:gd name="adj1" fmla="val -142636"/>
              <a:gd name="adj2" fmla="val -82869"/>
            </a:avLst>
          </a:prstGeom>
          <a:solidFill>
            <a:schemeClr val="bg1">
              <a:alpha val="2000"/>
            </a:schemeClr>
          </a:solidFill>
          <a:ln w="9525">
            <a:solidFill>
              <a:schemeClr val="tx1"/>
            </a:solidFill>
            <a:round/>
            <a:headEnd/>
            <a:tailEnd/>
          </a:ln>
          <a:effectLst/>
        </p:spPr>
        <p:txBody>
          <a:bodyPr wrap="none" rtlCol="0" anchor="ctr"/>
          <a:lstStyle/>
          <a:p>
            <a:pPr algn="l"/>
            <a:endParaRPr lang="zh-CN" altLang="en-US" sz="2400" b="1" dirty="0">
              <a:solidFill>
                <a:srgbClr val="1B06BA"/>
              </a:solidFill>
              <a:latin typeface="华文新魏" pitchFamily="2" charset="-122"/>
              <a:ea typeface="华文新魏" pitchFamily="2" charset="-122"/>
            </a:endParaRPr>
          </a:p>
        </p:txBody>
      </p:sp>
      <p:sp>
        <p:nvSpPr>
          <p:cNvPr id="11" name="矩形 10"/>
          <p:cNvSpPr/>
          <p:nvPr/>
        </p:nvSpPr>
        <p:spPr>
          <a:xfrm>
            <a:off x="5143504" y="1071546"/>
            <a:ext cx="2643206" cy="923330"/>
          </a:xfrm>
          <a:prstGeom prst="rect">
            <a:avLst/>
          </a:prstGeom>
        </p:spPr>
        <p:txBody>
          <a:bodyPr wrap="square">
            <a:spAutoFit/>
          </a:bodyPr>
          <a:lstStyle/>
          <a:p>
            <a:r>
              <a:rPr lang="en-US" b="1" dirty="0" smtClean="0"/>
              <a:t>1990</a:t>
            </a:r>
            <a:r>
              <a:rPr lang="zh-CN" altLang="en-US" b="1" dirty="0" smtClean="0"/>
              <a:t>年</a:t>
            </a:r>
            <a:r>
              <a:rPr lang="en-US" b="1" dirty="0" smtClean="0"/>
              <a:t>4</a:t>
            </a:r>
            <a:r>
              <a:rPr lang="zh-CN" altLang="en-US" b="1" dirty="0" smtClean="0"/>
              <a:t>月</a:t>
            </a:r>
            <a:r>
              <a:rPr lang="en-US" b="1" dirty="0" smtClean="0"/>
              <a:t>7</a:t>
            </a:r>
            <a:r>
              <a:rPr lang="zh-CN" altLang="en-US" b="1" dirty="0" smtClean="0"/>
              <a:t>日邓小平会见泰国正大集团董事长谢国民等谈话。</a:t>
            </a:r>
            <a:endParaRPr lang="zh-CN" altLang="en-US" b="1" dirty="0"/>
          </a:p>
        </p:txBody>
      </p:sp>
      <p:sp>
        <p:nvSpPr>
          <p:cNvPr id="12" name="矩形 11"/>
          <p:cNvSpPr/>
          <p:nvPr/>
        </p:nvSpPr>
        <p:spPr>
          <a:xfrm>
            <a:off x="1142976" y="3214686"/>
            <a:ext cx="1938351" cy="338554"/>
          </a:xfrm>
          <a:prstGeom prst="rect">
            <a:avLst/>
          </a:prstGeom>
        </p:spPr>
        <p:txBody>
          <a:bodyPr wrap="none">
            <a:spAutoFit/>
          </a:bodyPr>
          <a:lstStyle/>
          <a:p>
            <a:r>
              <a:rPr lang="zh-CN" altLang="en-US" sz="1600" b="1" dirty="0" smtClean="0">
                <a:latin typeface="+mn-ea"/>
              </a:rPr>
              <a:t>邓小平</a:t>
            </a:r>
            <a:r>
              <a:rPr lang="en-US" altLang="zh-CN" sz="1600" b="1" dirty="0" smtClean="0">
                <a:latin typeface="+mn-ea"/>
              </a:rPr>
              <a:t>(1904--1997)</a:t>
            </a:r>
            <a:endParaRPr lang="zh-CN" altLang="en-US" sz="1600" b="1" dirty="0">
              <a:latin typeface="+mn-ea"/>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8"/>
          <p:cNvSpPr>
            <a:spLocks noChangeArrowheads="1"/>
          </p:cNvSpPr>
          <p:nvPr/>
        </p:nvSpPr>
        <p:spPr bwMode="auto">
          <a:xfrm>
            <a:off x="6324600" y="3581400"/>
            <a:ext cx="1414170" cy="276999"/>
          </a:xfrm>
          <a:prstGeom prst="rect">
            <a:avLst/>
          </a:prstGeom>
          <a:noFill/>
          <a:ln w="9525" algn="ctr">
            <a:noFill/>
            <a:miter lim="800000"/>
            <a:headEnd/>
            <a:tailEnd/>
          </a:ln>
          <a:effectLst/>
        </p:spPr>
        <p:txBody>
          <a:bodyPr wrap="square">
            <a:spAutoFit/>
          </a:bodyPr>
          <a:lstStyle/>
          <a:p>
            <a:r>
              <a:rPr lang="zh-CN" altLang="en-US" sz="1200" b="1" dirty="0" smtClean="0">
                <a:latin typeface="+mn-ea"/>
              </a:rPr>
              <a:t>江泽民（</a:t>
            </a:r>
            <a:r>
              <a:rPr lang="en-US" altLang="zh-CN" sz="1200" b="1" dirty="0" smtClean="0">
                <a:latin typeface="+mn-ea"/>
              </a:rPr>
              <a:t>1926--</a:t>
            </a:r>
            <a:r>
              <a:rPr lang="zh-CN" altLang="en-US" sz="1200" b="1" dirty="0" smtClean="0">
                <a:latin typeface="+mn-ea"/>
              </a:rPr>
              <a:t>）</a:t>
            </a:r>
          </a:p>
        </p:txBody>
      </p:sp>
      <p:pic>
        <p:nvPicPr>
          <p:cNvPr id="17422" name="Picture 14" descr="NewsMedia_148539"/>
          <p:cNvPicPr>
            <a:picLocks noChangeAspect="1" noChangeArrowheads="1"/>
          </p:cNvPicPr>
          <p:nvPr/>
        </p:nvPicPr>
        <p:blipFill>
          <a:blip r:embed="rId2"/>
          <a:srcRect/>
          <a:stretch>
            <a:fillRect/>
          </a:stretch>
        </p:blipFill>
        <p:spPr bwMode="auto">
          <a:xfrm>
            <a:off x="5638800" y="762000"/>
            <a:ext cx="3276600" cy="2511425"/>
          </a:xfrm>
          <a:prstGeom prst="rect">
            <a:avLst/>
          </a:prstGeom>
          <a:noFill/>
        </p:spPr>
      </p:pic>
      <p:sp>
        <p:nvSpPr>
          <p:cNvPr id="17417" name="AutoShape 9"/>
          <p:cNvSpPr>
            <a:spLocks noChangeArrowheads="1"/>
          </p:cNvSpPr>
          <p:nvPr/>
        </p:nvSpPr>
        <p:spPr bwMode="auto">
          <a:xfrm>
            <a:off x="642910" y="2571744"/>
            <a:ext cx="4071966" cy="3590932"/>
          </a:xfrm>
          <a:prstGeom prst="cloudCallout">
            <a:avLst>
              <a:gd name="adj1" fmla="val 105017"/>
              <a:gd name="adj2" fmla="val -60400"/>
            </a:avLst>
          </a:prstGeom>
          <a:solidFill>
            <a:schemeClr val="bg1">
              <a:alpha val="0"/>
            </a:schemeClr>
          </a:solidFill>
          <a:ln w="9525">
            <a:solidFill>
              <a:schemeClr val="tx1"/>
            </a:solidFill>
            <a:round/>
            <a:headEnd/>
            <a:tailEnd/>
          </a:ln>
          <a:effectLst/>
        </p:spPr>
        <p:txBody>
          <a:bodyPr/>
          <a:lstStyle/>
          <a:p>
            <a:pPr algn="l"/>
            <a:r>
              <a:rPr lang="en-US" altLang="zh-CN" sz="2400" b="1" dirty="0"/>
              <a:t>“</a:t>
            </a:r>
            <a:r>
              <a:rPr lang="zh-CN" altLang="en-US" sz="2400" b="1" dirty="0"/>
              <a:t>一个民族如果忘记了自己的历史，就不可能深刻地了解现在和正确地走向未来。”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sz="quarter" idx="1"/>
          </p:nvPr>
        </p:nvSpPr>
        <p:spPr>
          <a:xfrm>
            <a:off x="4929190" y="4143380"/>
            <a:ext cx="3586162" cy="695316"/>
          </a:xfrm>
        </p:spPr>
        <p:txBody>
          <a:bodyPr>
            <a:normAutofit/>
          </a:bodyPr>
          <a:lstStyle/>
          <a:p>
            <a:r>
              <a:rPr lang="zh-CN" altLang="en-US" sz="1800" b="1" dirty="0" smtClean="0">
                <a:latin typeface="+mn-ea"/>
              </a:rPr>
              <a:t>中央政治局</a:t>
            </a:r>
            <a:r>
              <a:rPr lang="en-US" altLang="zh-CN" sz="1800" b="1" dirty="0" smtClean="0">
                <a:latin typeface="+mn-ea"/>
              </a:rPr>
              <a:t>2003</a:t>
            </a:r>
            <a:r>
              <a:rPr lang="zh-CN" altLang="en-US" sz="1800" b="1" dirty="0" smtClean="0">
                <a:latin typeface="+mn-ea"/>
              </a:rPr>
              <a:t>年</a:t>
            </a:r>
            <a:r>
              <a:rPr lang="en-US" altLang="zh-CN" sz="1800" b="1" dirty="0" smtClean="0">
                <a:latin typeface="+mn-ea"/>
              </a:rPr>
              <a:t>11</a:t>
            </a:r>
            <a:r>
              <a:rPr lang="zh-CN" altLang="en-US" sz="1800" b="1" dirty="0" smtClean="0">
                <a:latin typeface="+mn-ea"/>
              </a:rPr>
              <a:t>月</a:t>
            </a:r>
            <a:r>
              <a:rPr lang="en-US" altLang="zh-CN" sz="1800" b="1" dirty="0" smtClean="0">
                <a:latin typeface="+mn-ea"/>
              </a:rPr>
              <a:t>24</a:t>
            </a:r>
            <a:r>
              <a:rPr lang="zh-CN" altLang="en-US" sz="1800" b="1" dirty="0" smtClean="0">
                <a:latin typeface="+mn-ea"/>
              </a:rPr>
              <a:t>日进行第九次学习时讲话。</a:t>
            </a:r>
            <a:endParaRPr lang="zh-CN" altLang="en-US" sz="1800" b="1" dirty="0">
              <a:latin typeface="+mn-ea"/>
            </a:endParaRPr>
          </a:p>
        </p:txBody>
      </p:sp>
      <p:grpSp>
        <p:nvGrpSpPr>
          <p:cNvPr id="10" name="组合 9"/>
          <p:cNvGrpSpPr/>
          <p:nvPr/>
        </p:nvGrpSpPr>
        <p:grpSpPr>
          <a:xfrm>
            <a:off x="428596" y="571480"/>
            <a:ext cx="8329642" cy="5643602"/>
            <a:chOff x="428596" y="571480"/>
            <a:chExt cx="8329642" cy="5643602"/>
          </a:xfrm>
        </p:grpSpPr>
        <p:grpSp>
          <p:nvGrpSpPr>
            <p:cNvPr id="5" name="组合 4"/>
            <p:cNvGrpSpPr/>
            <p:nvPr/>
          </p:nvGrpSpPr>
          <p:grpSpPr>
            <a:xfrm>
              <a:off x="4643438" y="571480"/>
              <a:ext cx="4114800" cy="3545963"/>
              <a:chOff x="4643438" y="571480"/>
              <a:chExt cx="4114800" cy="3545963"/>
            </a:xfrm>
          </p:grpSpPr>
          <p:sp>
            <p:nvSpPr>
              <p:cNvPr id="18438" name="Rectangle 6"/>
              <p:cNvSpPr>
                <a:spLocks noChangeArrowheads="1"/>
              </p:cNvSpPr>
              <p:nvPr/>
            </p:nvSpPr>
            <p:spPr bwMode="auto">
              <a:xfrm>
                <a:off x="6000760" y="3857628"/>
                <a:ext cx="1414170" cy="259815"/>
              </a:xfrm>
              <a:prstGeom prst="rect">
                <a:avLst/>
              </a:prstGeom>
              <a:noFill/>
              <a:ln w="9525" algn="ctr">
                <a:noFill/>
                <a:miter lim="800000"/>
                <a:headEnd/>
                <a:tailEnd/>
              </a:ln>
              <a:effectLst/>
            </p:spPr>
            <p:txBody>
              <a:bodyPr wrap="none">
                <a:spAutoFit/>
              </a:bodyPr>
              <a:lstStyle/>
              <a:p>
                <a:pPr>
                  <a:lnSpc>
                    <a:spcPct val="90000"/>
                  </a:lnSpc>
                  <a:spcBef>
                    <a:spcPct val="20000"/>
                  </a:spcBef>
                  <a:buClr>
                    <a:schemeClr val="accent1"/>
                  </a:buClr>
                  <a:buSzPct val="65000"/>
                  <a:buFont typeface="Wingdings" pitchFamily="2" charset="2"/>
                  <a:buNone/>
                </a:pPr>
                <a:r>
                  <a:rPr lang="zh-CN" altLang="en-US" sz="1200" b="1" dirty="0" smtClean="0">
                    <a:latin typeface="+mn-ea"/>
                  </a:rPr>
                  <a:t>胡锦涛（</a:t>
                </a:r>
                <a:r>
                  <a:rPr lang="en-US" altLang="zh-CN" sz="1200" b="1" dirty="0" smtClean="0">
                    <a:latin typeface="+mn-ea"/>
                  </a:rPr>
                  <a:t>1942--</a:t>
                </a:r>
                <a:r>
                  <a:rPr lang="zh-CN" altLang="en-US" sz="1200" b="1" dirty="0" smtClean="0">
                    <a:latin typeface="+mn-ea"/>
                  </a:rPr>
                  <a:t>） </a:t>
                </a:r>
              </a:p>
            </p:txBody>
          </p:sp>
          <p:pic>
            <p:nvPicPr>
              <p:cNvPr id="18442" name="Picture 10" descr="u=4082328721,2765470808&amp;fm=59"/>
              <p:cNvPicPr>
                <a:picLocks noChangeAspect="1" noChangeArrowheads="1"/>
              </p:cNvPicPr>
              <p:nvPr/>
            </p:nvPicPr>
            <p:blipFill>
              <a:blip r:embed="rId2"/>
              <a:srcRect/>
              <a:stretch>
                <a:fillRect/>
              </a:stretch>
            </p:blipFill>
            <p:spPr bwMode="auto">
              <a:xfrm>
                <a:off x="4643438" y="571480"/>
                <a:ext cx="4114800" cy="3187700"/>
              </a:xfrm>
              <a:prstGeom prst="rect">
                <a:avLst/>
              </a:prstGeom>
              <a:noFill/>
            </p:spPr>
          </p:pic>
        </p:grpSp>
        <p:sp>
          <p:nvSpPr>
            <p:cNvPr id="6" name="AutoShape 9"/>
            <p:cNvSpPr>
              <a:spLocks noChangeArrowheads="1"/>
            </p:cNvSpPr>
            <p:nvPr/>
          </p:nvSpPr>
          <p:spPr bwMode="auto">
            <a:xfrm>
              <a:off x="428596" y="2357430"/>
              <a:ext cx="4071966" cy="3857652"/>
            </a:xfrm>
            <a:prstGeom prst="cloudCallout">
              <a:avLst>
                <a:gd name="adj1" fmla="val 105017"/>
                <a:gd name="adj2" fmla="val -60400"/>
              </a:avLst>
            </a:prstGeom>
            <a:solidFill>
              <a:schemeClr val="bg1">
                <a:alpha val="0"/>
              </a:schemeClr>
            </a:solidFill>
            <a:ln w="9525">
              <a:solidFill>
                <a:schemeClr val="tx1"/>
              </a:solidFill>
              <a:round/>
              <a:headEnd/>
              <a:tailEnd/>
            </a:ln>
            <a:effectLst/>
          </p:spPr>
          <p:txBody>
            <a:bodyPr/>
            <a:lstStyle/>
            <a:p>
              <a:r>
                <a:rPr lang="zh-CN" altLang="en-US" sz="2000" b="1" dirty="0" smtClean="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p:txBody>
        </p:sp>
        <p:sp>
          <p:nvSpPr>
            <p:cNvPr id="9" name="内容占位符 2"/>
            <p:cNvSpPr txBox="1">
              <a:spLocks/>
            </p:cNvSpPr>
            <p:nvPr/>
          </p:nvSpPr>
          <p:spPr>
            <a:xfrm>
              <a:off x="785786" y="3071810"/>
              <a:ext cx="3214710" cy="2552704"/>
            </a:xfrm>
            <a:prstGeom prst="rect">
              <a:avLst/>
            </a:prstGeom>
          </p:spPr>
          <p:txBody>
            <a:bodyPr vert="horz">
              <a:normAutofit fontScale="92500"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zh-CN" altLang="en-US" sz="2000" b="1" i="0" u="none" strike="noStrike" kern="1200" cap="none" spc="0" normalizeH="0" baseline="0" noProof="0" dirty="0" smtClean="0">
                  <a:ln>
                    <a:noFill/>
                  </a:ln>
                  <a:solidFill>
                    <a:schemeClr val="tx1"/>
                  </a:solidFill>
                  <a:effectLst/>
                  <a:uLnTx/>
                  <a:uFillTx/>
                  <a:latin typeface="Arial"/>
                  <a:ea typeface="华文新魏" pitchFamily="2" charset="-122"/>
                  <a:cs typeface="+mn-cs"/>
                </a:rPr>
                <a:t>“</a:t>
              </a:r>
              <a:r>
                <a:rPr kumimoji="0" lang="zh-CN" altLang="en-US" sz="2000" b="1"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mn-cs"/>
                </a:rPr>
                <a:t>浩瀚而宝贵的历史知识既是人类总结昨天的记录，又是人类把握今天、创造明天的向导。</a:t>
              </a:r>
              <a:r>
                <a:rPr kumimoji="0" lang="zh-CN" altLang="en-US" sz="2000" b="1" i="0" u="none" strike="noStrike" kern="1200" cap="none" spc="0" normalizeH="0" baseline="0" noProof="0" dirty="0" smtClean="0">
                  <a:ln>
                    <a:noFill/>
                  </a:ln>
                  <a:solidFill>
                    <a:schemeClr val="tx1"/>
                  </a:solidFill>
                  <a:effectLst/>
                  <a:uLnTx/>
                  <a:uFillTx/>
                  <a:latin typeface="Arial"/>
                  <a:ea typeface="华文新魏" pitchFamily="2"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Arial"/>
                <a:ea typeface="华文新魏" pitchFamily="2" charset="-122"/>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zh-CN" altLang="en-US" sz="2000" b="1" i="0" u="none" strike="noStrike" kern="1200" cap="none" spc="0" normalizeH="0" baseline="0" noProof="0" dirty="0" smtClean="0">
                  <a:ln>
                    <a:noFill/>
                  </a:ln>
                  <a:solidFill>
                    <a:schemeClr val="tx1"/>
                  </a:solidFill>
                  <a:effectLst/>
                  <a:uLnTx/>
                  <a:uFillTx/>
                  <a:latin typeface="Arial"/>
                  <a:ea typeface="华文新魏" pitchFamily="2" charset="-122"/>
                  <a:cs typeface="+mn-cs"/>
                </a:rPr>
                <a:t>“一部人类文明史就是人类不断在以往历史的基础上有所发现、有所发明、有所创造、有所前进的历史。”</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云形标注 4"/>
          <p:cNvSpPr/>
          <p:nvPr/>
        </p:nvSpPr>
        <p:spPr bwMode="auto">
          <a:xfrm>
            <a:off x="107504" y="2924944"/>
            <a:ext cx="3960440" cy="3672408"/>
          </a:xfrm>
          <a:prstGeom prst="cloudCallout">
            <a:avLst>
              <a:gd name="adj1" fmla="val 113049"/>
              <a:gd name="adj2" fmla="val -73443"/>
            </a:avLst>
          </a:prstGeom>
          <a:solidFill>
            <a:schemeClr val="bg1"/>
          </a:solidFill>
          <a:ln w="9525">
            <a:solidFill>
              <a:schemeClr val="tx1"/>
            </a:solidFill>
            <a:round/>
            <a:headEnd/>
            <a:tailEnd/>
          </a:ln>
          <a:effectLst/>
        </p:spPr>
        <p:txBody>
          <a:bodyPr wrap="none" rtlCol="0" anchor="ctr"/>
          <a:lstStyle/>
          <a:p>
            <a:endParaRPr lang="zh-CN" altLang="en-US" sz="2400" dirty="0"/>
          </a:p>
        </p:txBody>
      </p:sp>
      <p:sp>
        <p:nvSpPr>
          <p:cNvPr id="3" name="内容占位符 2"/>
          <p:cNvSpPr>
            <a:spLocks noGrp="1"/>
          </p:cNvSpPr>
          <p:nvPr>
            <p:ph sz="quarter" idx="1"/>
          </p:nvPr>
        </p:nvSpPr>
        <p:spPr>
          <a:xfrm>
            <a:off x="683568" y="3429000"/>
            <a:ext cx="3034680" cy="2878832"/>
          </a:xfrm>
        </p:spPr>
        <p:txBody>
          <a:bodyPr>
            <a:normAutofit fontScale="92500" lnSpcReduction="20000"/>
          </a:bodyPr>
          <a:lstStyle/>
          <a:p>
            <a:r>
              <a:rPr lang="zh-CN" altLang="en-US" b="1" dirty="0" smtClean="0">
                <a:solidFill>
                  <a:srgbClr val="C00000"/>
                </a:solidFill>
              </a:rPr>
              <a:t>历史是最好的教科书</a:t>
            </a:r>
            <a:r>
              <a:rPr lang="zh-CN" altLang="en-US" b="1" dirty="0" smtClean="0"/>
              <a:t>。学习</a:t>
            </a:r>
            <a:r>
              <a:rPr lang="zh-CN" altLang="en-US" b="1" dirty="0" smtClean="0">
                <a:solidFill>
                  <a:srgbClr val="FF0000"/>
                </a:solidFill>
              </a:rPr>
              <a:t>党史、国史</a:t>
            </a:r>
            <a:r>
              <a:rPr lang="zh-CN" altLang="en-US" b="1" dirty="0" smtClean="0"/>
              <a:t>，是坚持和发展中国特色社会主义、把党和国家各项事业继续推向前进的</a:t>
            </a:r>
            <a:r>
              <a:rPr lang="zh-CN" altLang="en-US" b="1" dirty="0" smtClean="0">
                <a:solidFill>
                  <a:srgbClr val="FF0000"/>
                </a:solidFill>
              </a:rPr>
              <a:t>必修课</a:t>
            </a:r>
            <a:r>
              <a:rPr lang="zh-CN" altLang="en-US" b="1" dirty="0" smtClean="0"/>
              <a:t>。这门功课不仅</a:t>
            </a:r>
            <a:r>
              <a:rPr lang="zh-CN" altLang="en-US" b="1" dirty="0" smtClean="0">
                <a:solidFill>
                  <a:srgbClr val="C00000"/>
                </a:solidFill>
              </a:rPr>
              <a:t>必修</a:t>
            </a:r>
            <a:r>
              <a:rPr lang="zh-CN" altLang="en-US" b="1" dirty="0" smtClean="0"/>
              <a:t>，而且必须</a:t>
            </a:r>
            <a:r>
              <a:rPr lang="zh-CN" altLang="en-US" b="1" dirty="0" smtClean="0">
                <a:solidFill>
                  <a:srgbClr val="C00000"/>
                </a:solidFill>
              </a:rPr>
              <a:t>修好</a:t>
            </a:r>
            <a:r>
              <a:rPr lang="zh-CN" altLang="en-US" b="1" dirty="0" smtClean="0"/>
              <a:t>。</a:t>
            </a:r>
            <a:endParaRPr lang="zh-CN" altLang="en-US" b="1" dirty="0"/>
          </a:p>
        </p:txBody>
      </p:sp>
      <p:grpSp>
        <p:nvGrpSpPr>
          <p:cNvPr id="7" name="组合 6"/>
          <p:cNvGrpSpPr/>
          <p:nvPr/>
        </p:nvGrpSpPr>
        <p:grpSpPr>
          <a:xfrm>
            <a:off x="4716016" y="764704"/>
            <a:ext cx="3810000" cy="3197969"/>
            <a:chOff x="4716016" y="764704"/>
            <a:chExt cx="3810000" cy="3197969"/>
          </a:xfrm>
        </p:grpSpPr>
        <p:pic>
          <p:nvPicPr>
            <p:cNvPr id="49154" name="Picture 2" descr="https://timgsa.baidu.com/timg?image&amp;quality=80&amp;size=b9999_10000&amp;sec=1536667027465&amp;di=a6adffb9a9ce9c260f5c133df04c9c64&amp;imgtype=0&amp;src=http%3A%2F%2Fent.chinanews.com%2Fcr%2F2015%2F0817%2F985667178.jpg"/>
            <p:cNvPicPr>
              <a:picLocks noChangeAspect="1" noChangeArrowheads="1"/>
            </p:cNvPicPr>
            <p:nvPr/>
          </p:nvPicPr>
          <p:blipFill>
            <a:blip r:embed="rId2" cstate="print"/>
            <a:srcRect/>
            <a:stretch>
              <a:fillRect/>
            </a:stretch>
          </p:blipFill>
          <p:spPr bwMode="auto">
            <a:xfrm>
              <a:off x="4716016" y="764704"/>
              <a:ext cx="3810000" cy="2705100"/>
            </a:xfrm>
            <a:prstGeom prst="rect">
              <a:avLst/>
            </a:prstGeom>
            <a:noFill/>
          </p:spPr>
        </p:pic>
        <p:sp>
          <p:nvSpPr>
            <p:cNvPr id="6" name="矩形 5"/>
            <p:cNvSpPr/>
            <p:nvPr/>
          </p:nvSpPr>
          <p:spPr>
            <a:xfrm>
              <a:off x="4932040" y="3501008"/>
              <a:ext cx="3456384" cy="461665"/>
            </a:xfrm>
            <a:prstGeom prst="rect">
              <a:avLst/>
            </a:prstGeom>
          </p:spPr>
          <p:txBody>
            <a:bodyPr wrap="square">
              <a:spAutoFit/>
            </a:bodyPr>
            <a:lstStyle/>
            <a:p>
              <a:r>
                <a:rPr lang="en-US" altLang="zh-CN" sz="1200" b="1" dirty="0" smtClean="0"/>
                <a:t>2013</a:t>
              </a:r>
              <a:r>
                <a:rPr lang="zh-CN" altLang="en-US" sz="1200" b="1" dirty="0" smtClean="0"/>
                <a:t>年</a:t>
              </a:r>
              <a:r>
                <a:rPr lang="en-US" altLang="zh-CN" sz="1200" b="1" dirty="0" smtClean="0"/>
                <a:t>6</a:t>
              </a:r>
              <a:r>
                <a:rPr lang="zh-CN" altLang="en-US" sz="1200" b="1" dirty="0" smtClean="0"/>
                <a:t>月</a:t>
              </a:r>
              <a:r>
                <a:rPr lang="en-US" altLang="zh-CN" sz="1200" b="1" dirty="0" smtClean="0"/>
                <a:t>25</a:t>
              </a:r>
              <a:r>
                <a:rPr lang="zh-CN" altLang="en-US" sz="1200" b="1" dirty="0" smtClean="0"/>
                <a:t>日在中国共产党成立</a:t>
              </a:r>
              <a:r>
                <a:rPr lang="en-US" altLang="zh-CN" sz="1200" b="1" dirty="0" smtClean="0"/>
                <a:t>92</a:t>
              </a:r>
              <a:r>
                <a:rPr lang="zh-CN" altLang="en-US" sz="1200" b="1" dirty="0" smtClean="0"/>
                <a:t>周年前夕，习近平在主持中央政治局第七次集体学习时讲话</a:t>
              </a:r>
              <a:endParaRPr lang="zh-CN" altLang="en-US" sz="1200" b="1"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85720" y="1142984"/>
            <a:ext cx="5715040" cy="5572164"/>
            <a:chOff x="2786050" y="1142984"/>
            <a:chExt cx="5106662" cy="5643602"/>
          </a:xfrm>
        </p:grpSpPr>
        <p:pic>
          <p:nvPicPr>
            <p:cNvPr id="1026" name="Picture 2"/>
            <p:cNvPicPr>
              <a:picLocks noChangeAspect="1" noChangeArrowheads="1"/>
            </p:cNvPicPr>
            <p:nvPr/>
          </p:nvPicPr>
          <p:blipFill>
            <a:blip r:embed="rId2"/>
            <a:srcRect/>
            <a:stretch>
              <a:fillRect/>
            </a:stretch>
          </p:blipFill>
          <p:spPr bwMode="auto">
            <a:xfrm>
              <a:off x="5502632" y="1142984"/>
              <a:ext cx="2357454" cy="2714644"/>
            </a:xfrm>
            <a:prstGeom prst="rect">
              <a:avLst/>
            </a:prstGeom>
            <a:noFill/>
            <a:ln w="9525">
              <a:noFill/>
              <a:miter lim="800000"/>
              <a:headEnd/>
              <a:tailEnd/>
            </a:ln>
            <a:effectLst/>
          </p:spPr>
        </p:pic>
        <p:grpSp>
          <p:nvGrpSpPr>
            <p:cNvPr id="11" name="组合 10"/>
            <p:cNvGrpSpPr/>
            <p:nvPr/>
          </p:nvGrpSpPr>
          <p:grpSpPr>
            <a:xfrm>
              <a:off x="2786050" y="1142984"/>
              <a:ext cx="5106662" cy="5643602"/>
              <a:chOff x="2643174" y="1142984"/>
              <a:chExt cx="5106662" cy="5643602"/>
            </a:xfrm>
          </p:grpSpPr>
          <p:pic>
            <p:nvPicPr>
              <p:cNvPr id="5" name="Picture 3"/>
              <p:cNvPicPr>
                <a:picLocks noChangeAspect="1" noChangeArrowheads="1"/>
              </p:cNvPicPr>
              <p:nvPr/>
            </p:nvPicPr>
            <p:blipFill>
              <a:blip r:embed="rId3"/>
              <a:srcRect/>
              <a:stretch>
                <a:fillRect/>
              </a:stretch>
            </p:blipFill>
            <p:spPr bwMode="auto">
              <a:xfrm>
                <a:off x="2643174" y="1142984"/>
                <a:ext cx="2398709" cy="2689244"/>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643174" y="3893347"/>
                <a:ext cx="2396196" cy="2728422"/>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5359755" y="3929066"/>
                <a:ext cx="2390081" cy="2857520"/>
              </a:xfrm>
              <a:prstGeom prst="rect">
                <a:avLst/>
              </a:prstGeom>
              <a:noFill/>
              <a:ln w="9525">
                <a:noFill/>
                <a:miter lim="800000"/>
                <a:headEnd/>
                <a:tailEnd/>
              </a:ln>
              <a:effectLst/>
            </p:spPr>
          </p:pic>
        </p:grpSp>
      </p:grpSp>
      <p:pic>
        <p:nvPicPr>
          <p:cNvPr id="67588" name="Picture 4" descr="http://c61.cnki.net/CJFD/big/SSBG/SSBG201402.jpg"/>
          <p:cNvPicPr>
            <a:picLocks noChangeAspect="1" noChangeArrowheads="1"/>
          </p:cNvPicPr>
          <p:nvPr/>
        </p:nvPicPr>
        <p:blipFill>
          <a:blip r:embed="rId6"/>
          <a:srcRect/>
          <a:stretch>
            <a:fillRect/>
          </a:stretch>
        </p:blipFill>
        <p:spPr bwMode="auto">
          <a:xfrm>
            <a:off x="6072198" y="1785926"/>
            <a:ext cx="2914653" cy="3500462"/>
          </a:xfrm>
          <a:prstGeom prst="rect">
            <a:avLst/>
          </a:prstGeom>
          <a:noFill/>
        </p:spPr>
      </p:pic>
      <p:sp>
        <p:nvSpPr>
          <p:cNvPr id="13" name="矩形 12"/>
          <p:cNvSpPr/>
          <p:nvPr/>
        </p:nvSpPr>
        <p:spPr>
          <a:xfrm>
            <a:off x="1071538" y="214290"/>
            <a:ext cx="641714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5400" b="1" cap="all" spc="0" dirty="0" smtClean="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高校思想政治理论课</a:t>
            </a:r>
            <a:endParaRPr lang="zh-CN" altLang="en-US" sz="5400" b="1" cap="all" spc="0" dirty="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74638"/>
            <a:ext cx="8329642" cy="1439850"/>
          </a:xfrm>
        </p:spPr>
        <p:txBody>
          <a:bodyPr>
            <a:noAutofit/>
          </a:bodyPr>
          <a:lstStyle/>
          <a:p>
            <a:r>
              <a:rPr lang="zh-CN" altLang="en-US" b="1" dirty="0" smtClean="0"/>
              <a:t>（三）学习历史对于</a:t>
            </a:r>
            <a:r>
              <a:rPr lang="zh-CN" altLang="en-US" b="1" dirty="0" smtClean="0">
                <a:solidFill>
                  <a:srgbClr val="FF0000"/>
                </a:solidFill>
              </a:rPr>
              <a:t>大学生</a:t>
            </a:r>
            <a:r>
              <a:rPr lang="zh-CN" altLang="en-US" b="1" dirty="0" smtClean="0"/>
              <a:t>的成长成才非常重要。</a:t>
            </a:r>
          </a:p>
        </p:txBody>
      </p:sp>
      <p:sp>
        <p:nvSpPr>
          <p:cNvPr id="3" name="内容占位符 2"/>
          <p:cNvSpPr>
            <a:spLocks noGrp="1"/>
          </p:cNvSpPr>
          <p:nvPr>
            <p:ph sz="quarter" idx="1"/>
          </p:nvPr>
        </p:nvSpPr>
        <p:spPr>
          <a:xfrm>
            <a:off x="571472" y="2357430"/>
            <a:ext cx="8115328" cy="1785950"/>
          </a:xfrm>
        </p:spPr>
        <p:txBody>
          <a:bodyPr>
            <a:normAutofit/>
          </a:bodyPr>
          <a:lstStyle/>
          <a:p>
            <a:r>
              <a:rPr lang="en-US" altLang="zh-CN" sz="2800" b="1" dirty="0" smtClean="0"/>
              <a:t>1</a:t>
            </a:r>
            <a:r>
              <a:rPr lang="zh-CN" altLang="en-US" sz="2800" b="1" dirty="0" smtClean="0"/>
              <a:t>、开阔</a:t>
            </a:r>
            <a:r>
              <a:rPr lang="zh-CN" altLang="en-US" sz="2800" b="1" dirty="0" smtClean="0">
                <a:solidFill>
                  <a:srgbClr val="FF0000"/>
                </a:solidFill>
              </a:rPr>
              <a:t>心胸</a:t>
            </a:r>
            <a:r>
              <a:rPr lang="zh-CN" altLang="en-US" sz="2800" b="1" dirty="0" smtClean="0"/>
              <a:t>，增强</a:t>
            </a:r>
            <a:r>
              <a:rPr lang="zh-CN" altLang="en-US" sz="2800" b="1" dirty="0" smtClean="0">
                <a:solidFill>
                  <a:srgbClr val="C00000"/>
                </a:solidFill>
              </a:rPr>
              <a:t>大局观</a:t>
            </a:r>
            <a:r>
              <a:rPr lang="zh-CN" altLang="en-US" sz="2800" b="1" dirty="0" smtClean="0"/>
              <a:t>念。</a:t>
            </a:r>
            <a:endParaRPr lang="en-US" altLang="zh-CN" sz="2800" b="1" dirty="0" smtClean="0"/>
          </a:p>
          <a:p>
            <a:r>
              <a:rPr lang="en-US" altLang="zh-CN" sz="2800" b="1" dirty="0" smtClean="0"/>
              <a:t>2</a:t>
            </a:r>
            <a:r>
              <a:rPr lang="zh-CN" altLang="en-US" sz="2800" b="1" dirty="0" smtClean="0"/>
              <a:t>、启迪</a:t>
            </a:r>
            <a:r>
              <a:rPr lang="zh-CN" altLang="en-US" sz="2800" b="1" dirty="0" smtClean="0">
                <a:solidFill>
                  <a:srgbClr val="FF0000"/>
                </a:solidFill>
              </a:rPr>
              <a:t>思想</a:t>
            </a:r>
            <a:r>
              <a:rPr lang="zh-CN" altLang="en-US" sz="2800" b="1" dirty="0" smtClean="0"/>
              <a:t>，激发</a:t>
            </a:r>
            <a:r>
              <a:rPr lang="zh-CN" altLang="en-US" sz="2800" b="1" dirty="0" smtClean="0">
                <a:solidFill>
                  <a:srgbClr val="C00000"/>
                </a:solidFill>
              </a:rPr>
              <a:t>灵感</a:t>
            </a:r>
            <a:r>
              <a:rPr lang="zh-CN" altLang="en-US" sz="2800" b="1" dirty="0" smtClean="0"/>
              <a:t>。</a:t>
            </a:r>
            <a:endParaRPr lang="en-US" altLang="zh-CN" sz="2800" b="1" dirty="0" smtClean="0"/>
          </a:p>
          <a:p>
            <a:r>
              <a:rPr lang="en-US" altLang="zh-CN" sz="2800" b="1" dirty="0" smtClean="0"/>
              <a:t>3</a:t>
            </a:r>
            <a:r>
              <a:rPr lang="zh-CN" altLang="en-US" sz="2800" b="1" dirty="0" smtClean="0"/>
              <a:t>、增强对自身命运的</a:t>
            </a:r>
            <a:r>
              <a:rPr lang="zh-CN" altLang="en-US" sz="2800" b="1" dirty="0" smtClean="0">
                <a:solidFill>
                  <a:srgbClr val="FF0000"/>
                </a:solidFill>
              </a:rPr>
              <a:t>掌控能力</a:t>
            </a:r>
            <a:r>
              <a:rPr lang="zh-CN" altLang="en-US" sz="2800" b="1" dirty="0" smtClean="0"/>
              <a:t>。</a:t>
            </a:r>
            <a:endParaRPr lang="en-US" altLang="zh-CN" sz="2800" b="1" dirty="0" smtClean="0"/>
          </a:p>
        </p:txBody>
      </p:sp>
      <p:sp>
        <p:nvSpPr>
          <p:cNvPr id="4" name="Oval 2"/>
          <p:cNvSpPr>
            <a:spLocks noChangeArrowheads="1"/>
          </p:cNvSpPr>
          <p:nvPr/>
        </p:nvSpPr>
        <p:spPr bwMode="auto">
          <a:xfrm>
            <a:off x="500034" y="4429132"/>
            <a:ext cx="8229600" cy="1814514"/>
          </a:xfrm>
          <a:prstGeom prst="ellipse">
            <a:avLst/>
          </a:prstGeom>
          <a:solidFill>
            <a:srgbClr val="92D050"/>
          </a:solidFill>
          <a:ln w="9525">
            <a:solidFill>
              <a:schemeClr val="tx1"/>
            </a:solidFill>
            <a:round/>
            <a:headEnd/>
            <a:tailEnd/>
          </a:ln>
          <a:effectLst/>
        </p:spPr>
        <p:txBody>
          <a:bodyPr wrap="none" anchor="ctr"/>
          <a:lstStyle/>
          <a:p>
            <a:r>
              <a:rPr lang="zh-CN" altLang="en-US" sz="2400" b="1" dirty="0" smtClean="0"/>
              <a:t>中国近现代史中蕴涵着丰富的中国智慧</a:t>
            </a:r>
            <a:endParaRPr lang="en-US" altLang="zh-CN" sz="2400" b="1" dirty="0" smtClean="0"/>
          </a:p>
          <a:p>
            <a:r>
              <a:rPr lang="zh-CN" altLang="en-US" sz="2400" b="1" dirty="0" smtClean="0"/>
              <a:t>和中国方案。在高等学校普遍开设“中国近现</a:t>
            </a:r>
            <a:endParaRPr lang="en-US" altLang="zh-CN" sz="2400" b="1" dirty="0" smtClean="0"/>
          </a:p>
          <a:p>
            <a:r>
              <a:rPr lang="zh-CN" altLang="en-US" sz="2400" b="1" dirty="0" smtClean="0"/>
              <a:t>代史纲要”课程，是具有意义的战略举措。</a:t>
            </a:r>
          </a:p>
          <a:p>
            <a:endParaRPr lang="zh-CN" altLang="en-US" sz="2400" b="1" dirty="0" smtClean="0">
              <a:latin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00034" y="2857496"/>
            <a:ext cx="8358214" cy="1900308"/>
            <a:chOff x="433359" y="2357430"/>
            <a:chExt cx="8653780" cy="1900308"/>
          </a:xfrm>
        </p:grpSpPr>
        <p:grpSp>
          <p:nvGrpSpPr>
            <p:cNvPr id="5" name="Group 29"/>
            <p:cNvGrpSpPr>
              <a:grpSpLocks/>
            </p:cNvGrpSpPr>
            <p:nvPr/>
          </p:nvGrpSpPr>
          <p:grpSpPr bwMode="auto">
            <a:xfrm>
              <a:off x="433359" y="2357430"/>
              <a:ext cx="8497890" cy="1441451"/>
              <a:chOff x="240" y="1344"/>
              <a:chExt cx="5353" cy="908"/>
            </a:xfrm>
          </p:grpSpPr>
          <p:sp>
            <p:nvSpPr>
              <p:cNvPr id="10" name="Rectangle 4"/>
              <p:cNvSpPr>
                <a:spLocks noChangeArrowheads="1"/>
              </p:cNvSpPr>
              <p:nvPr/>
            </p:nvSpPr>
            <p:spPr bwMode="auto">
              <a:xfrm>
                <a:off x="960" y="1344"/>
                <a:ext cx="841" cy="231"/>
              </a:xfrm>
              <a:prstGeom prst="rect">
                <a:avLst/>
              </a:prstGeom>
              <a:noFill/>
              <a:ln w="9525">
                <a:noFill/>
                <a:miter lim="800000"/>
                <a:headEnd/>
                <a:tailEnd/>
              </a:ln>
            </p:spPr>
            <p:txBody>
              <a:bodyPr wrap="none">
                <a:spAutoFit/>
              </a:bodyPr>
              <a:lstStyle/>
              <a:p>
                <a:r>
                  <a:rPr lang="zh-CN" altLang="en-US" b="1" dirty="0"/>
                  <a:t>中国近代史</a:t>
                </a:r>
              </a:p>
            </p:txBody>
          </p:sp>
          <p:sp>
            <p:nvSpPr>
              <p:cNvPr id="11" name="Rectangle 5"/>
              <p:cNvSpPr>
                <a:spLocks noChangeArrowheads="1"/>
              </p:cNvSpPr>
              <p:nvPr/>
            </p:nvSpPr>
            <p:spPr bwMode="auto">
              <a:xfrm>
                <a:off x="3936" y="1392"/>
                <a:ext cx="841" cy="231"/>
              </a:xfrm>
              <a:prstGeom prst="rect">
                <a:avLst/>
              </a:prstGeom>
              <a:noFill/>
              <a:ln w="9525">
                <a:noFill/>
                <a:miter lim="800000"/>
                <a:headEnd/>
                <a:tailEnd/>
              </a:ln>
            </p:spPr>
            <p:txBody>
              <a:bodyPr wrap="none">
                <a:spAutoFit/>
              </a:bodyPr>
              <a:lstStyle/>
              <a:p>
                <a:r>
                  <a:rPr lang="zh-CN" altLang="en-US" b="1" dirty="0"/>
                  <a:t>中国现代史</a:t>
                </a:r>
              </a:p>
            </p:txBody>
          </p:sp>
          <p:sp>
            <p:nvSpPr>
              <p:cNvPr id="12" name="Rectangle 6"/>
              <p:cNvSpPr>
                <a:spLocks noChangeArrowheads="1"/>
              </p:cNvSpPr>
              <p:nvPr/>
            </p:nvSpPr>
            <p:spPr bwMode="auto">
              <a:xfrm>
                <a:off x="672" y="1584"/>
                <a:ext cx="1711" cy="231"/>
              </a:xfrm>
              <a:prstGeom prst="rect">
                <a:avLst/>
              </a:prstGeom>
              <a:noFill/>
              <a:ln w="9525">
                <a:noFill/>
                <a:miter lim="800000"/>
                <a:headEnd/>
                <a:tailEnd/>
              </a:ln>
            </p:spPr>
            <p:txBody>
              <a:bodyPr wrap="none">
                <a:spAutoFit/>
              </a:bodyPr>
              <a:lstStyle/>
              <a:p>
                <a:r>
                  <a:rPr lang="zh-CN" altLang="en-US" b="1" dirty="0"/>
                  <a:t>（半殖民地半封建社会）</a:t>
                </a:r>
              </a:p>
            </p:txBody>
          </p:sp>
          <p:sp>
            <p:nvSpPr>
              <p:cNvPr id="13" name="Rectangle 7"/>
              <p:cNvSpPr>
                <a:spLocks noChangeArrowheads="1"/>
              </p:cNvSpPr>
              <p:nvPr/>
            </p:nvSpPr>
            <p:spPr bwMode="auto">
              <a:xfrm>
                <a:off x="3744" y="1632"/>
                <a:ext cx="1276" cy="231"/>
              </a:xfrm>
              <a:prstGeom prst="rect">
                <a:avLst/>
              </a:prstGeom>
              <a:noFill/>
              <a:ln w="9525">
                <a:noFill/>
                <a:miter lim="800000"/>
                <a:headEnd/>
                <a:tailEnd/>
              </a:ln>
            </p:spPr>
            <p:txBody>
              <a:bodyPr wrap="none">
                <a:spAutoFit/>
              </a:bodyPr>
              <a:lstStyle/>
              <a:p>
                <a:r>
                  <a:rPr lang="zh-CN" altLang="en-US" b="1"/>
                  <a:t>（社会主义社会）</a:t>
                </a:r>
              </a:p>
            </p:txBody>
          </p:sp>
          <p:sp>
            <p:nvSpPr>
              <p:cNvPr id="14" name="AutoShape 8"/>
              <p:cNvSpPr>
                <a:spLocks/>
              </p:cNvSpPr>
              <p:nvPr/>
            </p:nvSpPr>
            <p:spPr bwMode="auto">
              <a:xfrm rot="-5400000">
                <a:off x="1482" y="582"/>
                <a:ext cx="204" cy="2688"/>
              </a:xfrm>
              <a:prstGeom prst="rightBrace">
                <a:avLst>
                  <a:gd name="adj1" fmla="val 50266"/>
                  <a:gd name="adj2" fmla="val 50000"/>
                </a:avLst>
              </a:prstGeom>
              <a:noFill/>
              <a:ln w="9525">
                <a:solidFill>
                  <a:srgbClr val="FF6600"/>
                </a:solidFill>
                <a:round/>
                <a:headEnd/>
                <a:tailEnd/>
              </a:ln>
            </p:spPr>
            <p:txBody>
              <a:bodyPr/>
              <a:lstStyle/>
              <a:p>
                <a:endParaRPr lang="zh-CN" altLang="en-US"/>
              </a:p>
            </p:txBody>
          </p:sp>
          <p:sp>
            <p:nvSpPr>
              <p:cNvPr id="15" name="AutoShape 9"/>
              <p:cNvSpPr>
                <a:spLocks/>
              </p:cNvSpPr>
              <p:nvPr/>
            </p:nvSpPr>
            <p:spPr bwMode="auto">
              <a:xfrm rot="-5400000">
                <a:off x="4206" y="738"/>
                <a:ext cx="136" cy="2404"/>
              </a:xfrm>
              <a:prstGeom prst="rightBrace">
                <a:avLst>
                  <a:gd name="adj1" fmla="val 146567"/>
                  <a:gd name="adj2" fmla="val 50000"/>
                </a:avLst>
              </a:prstGeom>
              <a:noFill/>
              <a:ln w="9525">
                <a:solidFill>
                  <a:srgbClr val="993300"/>
                </a:solidFill>
                <a:round/>
                <a:headEnd/>
                <a:tailEnd/>
              </a:ln>
            </p:spPr>
            <p:txBody>
              <a:bodyPr/>
              <a:lstStyle/>
              <a:p>
                <a:endParaRPr lang="zh-CN" altLang="en-US"/>
              </a:p>
            </p:txBody>
          </p:sp>
          <p:sp>
            <p:nvSpPr>
              <p:cNvPr id="17" name="Rectangle 11"/>
              <p:cNvSpPr>
                <a:spLocks noChangeArrowheads="1"/>
              </p:cNvSpPr>
              <p:nvPr/>
            </p:nvSpPr>
            <p:spPr bwMode="auto">
              <a:xfrm>
                <a:off x="240" y="2016"/>
                <a:ext cx="407" cy="233"/>
              </a:xfrm>
              <a:prstGeom prst="rect">
                <a:avLst/>
              </a:prstGeom>
              <a:noFill/>
              <a:ln w="9525">
                <a:noFill/>
                <a:miter lim="800000"/>
                <a:headEnd/>
                <a:tailEnd/>
              </a:ln>
            </p:spPr>
            <p:txBody>
              <a:bodyPr wrap="none">
                <a:spAutoFit/>
              </a:bodyPr>
              <a:lstStyle/>
              <a:p>
                <a:r>
                  <a:rPr lang="zh-CN" altLang="en-US" b="1" dirty="0">
                    <a:solidFill>
                      <a:srgbClr val="FF0000"/>
                    </a:solidFill>
                  </a:rPr>
                  <a:t>1840</a:t>
                </a:r>
              </a:p>
            </p:txBody>
          </p:sp>
          <p:sp>
            <p:nvSpPr>
              <p:cNvPr id="20" name="Rectangle 14"/>
              <p:cNvSpPr>
                <a:spLocks noChangeArrowheads="1"/>
              </p:cNvSpPr>
              <p:nvPr/>
            </p:nvSpPr>
            <p:spPr bwMode="auto">
              <a:xfrm>
                <a:off x="2802" y="2019"/>
                <a:ext cx="401" cy="233"/>
              </a:xfrm>
              <a:prstGeom prst="rect">
                <a:avLst/>
              </a:prstGeom>
              <a:noFill/>
              <a:ln w="9525">
                <a:noFill/>
                <a:miter lim="800000"/>
                <a:headEnd/>
                <a:tailEnd/>
              </a:ln>
            </p:spPr>
            <p:txBody>
              <a:bodyPr wrap="none">
                <a:spAutoFit/>
              </a:bodyPr>
              <a:lstStyle/>
              <a:p>
                <a:r>
                  <a:rPr lang="zh-CN" altLang="en-US" b="1" dirty="0">
                    <a:solidFill>
                      <a:srgbClr val="FF0000"/>
                    </a:solidFill>
                  </a:rPr>
                  <a:t>1949</a:t>
                </a:r>
              </a:p>
            </p:txBody>
          </p:sp>
          <p:sp>
            <p:nvSpPr>
              <p:cNvPr id="30" name="Rectangle 24"/>
              <p:cNvSpPr>
                <a:spLocks noChangeArrowheads="1"/>
              </p:cNvSpPr>
              <p:nvPr/>
            </p:nvSpPr>
            <p:spPr bwMode="auto">
              <a:xfrm>
                <a:off x="5187" y="2019"/>
                <a:ext cx="406" cy="231"/>
              </a:xfrm>
              <a:prstGeom prst="rect">
                <a:avLst/>
              </a:prstGeom>
              <a:noFill/>
              <a:ln w="9525">
                <a:noFill/>
                <a:miter lim="800000"/>
                <a:headEnd/>
                <a:tailEnd/>
              </a:ln>
            </p:spPr>
            <p:txBody>
              <a:bodyPr wrap="none">
                <a:spAutoFit/>
              </a:bodyPr>
              <a:lstStyle/>
              <a:p>
                <a:r>
                  <a:rPr lang="zh-CN" altLang="en-US" b="1" dirty="0">
                    <a:solidFill>
                      <a:srgbClr val="FF0000"/>
                    </a:solidFill>
                  </a:rPr>
                  <a:t>至今</a:t>
                </a:r>
              </a:p>
            </p:txBody>
          </p:sp>
        </p:grpSp>
        <p:sp>
          <p:nvSpPr>
            <p:cNvPr id="8" name="Rectangle 38"/>
            <p:cNvSpPr>
              <a:spLocks noChangeArrowheads="1"/>
            </p:cNvSpPr>
            <p:nvPr/>
          </p:nvSpPr>
          <p:spPr bwMode="auto">
            <a:xfrm>
              <a:off x="979095" y="3857628"/>
              <a:ext cx="3618549" cy="400110"/>
            </a:xfrm>
            <a:prstGeom prst="rect">
              <a:avLst/>
            </a:prstGeom>
            <a:noFill/>
            <a:ln w="9525">
              <a:noFill/>
              <a:miter lim="800000"/>
              <a:headEnd/>
              <a:tailEnd/>
            </a:ln>
          </p:spPr>
          <p:txBody>
            <a:bodyPr wrap="square">
              <a:spAutoFit/>
            </a:bodyPr>
            <a:lstStyle/>
            <a:p>
              <a:r>
                <a:rPr lang="zh-CN" altLang="en-US" sz="2000" b="1" dirty="0"/>
                <a:t>求得民族独立、人民解放</a:t>
              </a:r>
            </a:p>
          </p:txBody>
        </p:sp>
        <p:sp>
          <p:nvSpPr>
            <p:cNvPr id="9" name="Rectangle 39"/>
            <p:cNvSpPr>
              <a:spLocks noChangeArrowheads="1"/>
            </p:cNvSpPr>
            <p:nvPr/>
          </p:nvSpPr>
          <p:spPr bwMode="auto">
            <a:xfrm>
              <a:off x="4643323" y="3857628"/>
              <a:ext cx="4443816" cy="400110"/>
            </a:xfrm>
            <a:prstGeom prst="rect">
              <a:avLst/>
            </a:prstGeom>
            <a:noFill/>
            <a:ln w="9525">
              <a:noFill/>
              <a:miter lim="800000"/>
              <a:headEnd/>
              <a:tailEnd/>
            </a:ln>
          </p:spPr>
          <p:txBody>
            <a:bodyPr wrap="square">
              <a:spAutoFit/>
            </a:bodyPr>
            <a:lstStyle/>
            <a:p>
              <a:r>
                <a:rPr lang="zh-CN" altLang="en-US" sz="2000" b="1" dirty="0"/>
                <a:t>实现国家繁荣富强、人民共同富裕</a:t>
              </a:r>
            </a:p>
          </p:txBody>
        </p:sp>
      </p:grpSp>
      <p:sp>
        <p:nvSpPr>
          <p:cNvPr id="35" name="标题 8"/>
          <p:cNvSpPr>
            <a:spLocks noGrp="1"/>
          </p:cNvSpPr>
          <p:nvPr>
            <p:ph type="title"/>
          </p:nvPr>
        </p:nvSpPr>
        <p:spPr>
          <a:xfrm>
            <a:off x="500034" y="1857364"/>
            <a:ext cx="8186766" cy="939784"/>
          </a:xfrm>
        </p:spPr>
        <p:txBody>
          <a:bodyPr>
            <a:noAutofit/>
          </a:bodyPr>
          <a:lstStyle/>
          <a:p>
            <a:pPr lvl="0"/>
            <a:r>
              <a:rPr lang="zh-CN" altLang="en-US" sz="4400" b="1" dirty="0" smtClean="0">
                <a:latin typeface="+mn-ea"/>
                <a:ea typeface="+mn-ea"/>
              </a:rPr>
              <a:t>（一）中国近现代史的主题</a:t>
            </a:r>
          </a:p>
        </p:txBody>
      </p:sp>
      <p:sp>
        <p:nvSpPr>
          <p:cNvPr id="36" name="内容占位符 2"/>
          <p:cNvSpPr>
            <a:spLocks noGrp="1"/>
          </p:cNvSpPr>
          <p:nvPr>
            <p:ph sz="quarter" idx="1"/>
          </p:nvPr>
        </p:nvSpPr>
        <p:spPr>
          <a:xfrm>
            <a:off x="500034" y="4929198"/>
            <a:ext cx="8358246" cy="1285884"/>
          </a:xfrm>
        </p:spPr>
        <p:txBody>
          <a:bodyPr>
            <a:normAutofit/>
          </a:bodyPr>
          <a:lstStyle/>
          <a:p>
            <a:r>
              <a:rPr lang="zh-CN" altLang="en-US" b="1" dirty="0" smtClean="0">
                <a:solidFill>
                  <a:srgbClr val="FF0000"/>
                </a:solidFill>
              </a:rPr>
              <a:t>中国近现代史的主题：为实现</a:t>
            </a:r>
            <a:r>
              <a:rPr lang="zh-CN" altLang="en-US" b="1" dirty="0" smtClean="0"/>
              <a:t>“民族独立和人民解放”与“国家繁荣富强和人民共同富裕”</a:t>
            </a:r>
            <a:r>
              <a:rPr lang="zh-CN" altLang="en-US" b="1" dirty="0" smtClean="0">
                <a:solidFill>
                  <a:srgbClr val="FF0000"/>
                </a:solidFill>
              </a:rPr>
              <a:t>两大历史任务而斗争</a:t>
            </a:r>
            <a:r>
              <a:rPr lang="zh-CN" altLang="en-US" b="1" dirty="0" smtClean="0"/>
              <a:t>。</a:t>
            </a:r>
            <a:endParaRPr lang="zh-CN" altLang="en-US" b="1" dirty="0"/>
          </a:p>
        </p:txBody>
      </p:sp>
      <p:sp>
        <p:nvSpPr>
          <p:cNvPr id="19" name="标题 1"/>
          <p:cNvSpPr txBox="1">
            <a:spLocks/>
          </p:cNvSpPr>
          <p:nvPr/>
        </p:nvSpPr>
        <p:spPr>
          <a:xfrm>
            <a:off x="357158" y="214290"/>
            <a:ext cx="8291264" cy="1571636"/>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400" b="1" i="0" u="none" strike="noStrike" kern="1200" cap="none" spc="0" normalizeH="0" baseline="0" noProof="0" dirty="0" smtClean="0">
                <a:ln>
                  <a:noFill/>
                </a:ln>
                <a:solidFill>
                  <a:schemeClr val="tx2"/>
                </a:solidFill>
                <a:effectLst/>
                <a:uLnTx/>
                <a:uFillTx/>
                <a:latin typeface="+mn-ea"/>
                <a:ea typeface="+mn-ea"/>
                <a:cs typeface="+mj-cs"/>
              </a:rPr>
              <a:t>二、如何把握中国近现代史的主题和主线</a:t>
            </a:r>
            <a:endParaRPr kumimoji="0" lang="zh-CN" altLang="en-US" sz="4400" b="1" i="0" u="none" strike="noStrike" kern="1200" cap="none" spc="0" normalizeH="0" baseline="0" noProof="0" dirty="0">
              <a:ln>
                <a:noFill/>
              </a:ln>
              <a:solidFill>
                <a:schemeClr val="tx2"/>
              </a:solidFill>
              <a:effectLst/>
              <a:uLnTx/>
              <a:uFillTx/>
              <a:latin typeface="+mn-ea"/>
              <a:ea typeface="+mn-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descr="data:image/jpeg;base64,/9j/4AAQSkZJRgABAQAAAQABAAD/2wBDAAgGBgcGBQgHBwcJCQgKDBQNDAsLDBkSEw8UHRofHh0aHBwgJC4nICIsIxwcKDcpLDAxNDQ0Hyc5PTgyPC4zNDL/2wBDAQkJCQwLDBgNDRgyIRwhMjIyMjIyMjIyMjIyMjIyMjIyMjIyMjIyMjIyMjIyMjIyMjIyMjIyMjIyMjIyMjIyMjL/wAARCAGa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1fbSjgGlxRt5rnGJ94CgLzTsc0CmAmOKMCnUde1IBp9qMUvSl6GkAzFNYE9qk6mlx7UwItpxzQF/KpPLPWk2mgBoGSeKNvqacAaNtMBCOKTbnqak2ijaBQIiK80hFTbaMUwK+KXAqbbSFaAIeaTHNTlcjAqMqc0xEZGT0ppHFTYo2AigCuRSYqwV4xTClMCEqaaV5qfaTTSuOtAEOzPWkKCp9tJtpiK5FIVzVjYKayUCK5U5oKZOKm2E0BDzRYCHy+Oab5dWdmBSYpaiKvlik8oVZIFAUUAVTHijZVkoDTSnYGgCts55pPLxVjy8c0uygCoY6Ty+KslTSBeKYFUrtamkHNWimTRs55HFAFTb70hWrfligxqB0oAp4NIVNWzGB2pCg9KQFTbSEVaMQ7UhjoAqkEUlWinBqHbz0oAiIpu2pSmTmjbTAi25FIFOeam29BQU71IEG00beKlK0FaYEGKNpqUr60hHbFICIg5oqXaDRQI7T2pcHrjinbe9GCBxSNhmKXGRSgE0oHrSEIBmkPBp3tSlRikBHRinYoAyaYxpUkjbTuQ2TS7SKQjBzQAhDNnmjBoxSigBBz1pdvvQBzTtuaLAMoHNP24pcUwI+lAp+KXHNOwEdAFPwKMGnYCPFG31qTFBWkIh20mwk1NtxRtpgQbTxRsqYrikwaYiAqRRgd+tTleKTaMdKBEBHpSFcVPt9qCmetMCts70bQas7Bim+WM0hFYoelJsPpVll7U0qRTsBX2HPIo8vBqfBNJgmgCuYyTSeVg1ZIJOMUGM+tAisYyOlIY8jjrU5U96MEUgKxjIFGw1YINIVOKAINopoQCrG32o2DHSgCtsXFBSrAj9qPLNMCtsFGxT2qysJLBR3OKl+xyYJC7gOu3molOMWotjUW1dFApnpTSg9KueXimmIfjVCsU9oFNZRnirnlc00xCgCmQMVEU5q8YhTfJFAFEpQE496ttEAab5YFAFYrSFasmPimlPakBXK03FWSntTClAEBWmbasbaaVzQBDs9BRUwWikB2AGKQg9qfRSsaDQOKCBS9RRj1pAN/ClxTsUlMYm2k6GnUmO9ADSeaTBpcUooAbSkU7bSEUwG96a0u2QIASTT6FGGzjJ9aEA4DNR3FxFaQPPO4SNBksalXpXCeJNRm1DxEmlWy70iH7zDgc9+PWmkBsR6/JfTOsIEMa9MjLt+FVtU14aZarNFMkr5+dGl+cD/AHa5i5TV9VjkstMtzZxqfmcHDHHuOxrn7nwTqyFZ3utzgfOc81VkOzOwtPH0bXG1rlSc/cYjB/HtXX6TrVtqyHynUSDqoPX6V4Jc+GtQRzJDFhhwRu+9711Pgi+udO1BGvY2jPAO4/e9f0p6PYGmj2bilxmkjdZY1dDlWGQfan4yOKgkZt4oFPA/SkIpgMIpCDj2qQrSDpjtQIj25pCtS4pMelAiOl25qTbmjbn2pgREcYo2Yp7DDcDil6807AQkH0pCtWQueaay7qYivtpCoJ5qYpzxSFRn2oAi2YpCtTHGMUnFKwEJWm7anpMd6LAQ7MUbcipsUmBRYRDtxRs56VNgY6U7aM0WGQ7M0COrASniOgCuI8YI6it21EbxiRQAT1HvWasYqxbuYm7bT1JOKxrKKSnJXsXG+yE1Gzj2+aoAbPPvWYYfatOSQz5wQUB4x/WojHVUpc8b2FJWZmtCcVGYj2FaLR1zeu6gYZ0jt5CrR/MWU459P8+tTWqezjccIc7sX2T2qMpTdOvW1G2810CsODjoTVpkqqc1OPMiZRcXZlUoaYUq0U96Ty+9WSVdnFJsqyU4puwg4pAVimajZOKtNF6Unl8YIoApFaFTNWTFzSbMdKGBWK80VYKHNFKwHSgUuMVJgCkpGgzHNBNP70bR1pAR9KKkwKQqKYyOjrS4OcUUWAbigUppMCmA7r3pppQKDRYBtIDT8UgGTTEOUV5cR9k8UX9z84d52PIPIPT8K9UI+U/SvO9PsLq58Qyx3m+R4RuZi2doJ6frSvYuEeZM6HQm8qzaeToxzwOtJqWsadMpiKuj4wcKM1ozReXa5WSOMRjdh1ytee6tqt/f3gkYW+F4HlIVwPrnmlr0NLE00Svu2tkDpkYrI1q2kk012XHmRHepFWtQnuo1RIogSw5DHbn8altInuojbGIK0o2bd25cngc0XaBneeEI7mPwrYC6JMpTdycnBOR+lbuOKhsLZrXTra3fBaKJUJHTIGKsgVRgNC4FJjFOHWlx81OwiMgk0oQdKlC4BpAvemBGY+aPL71Ljnijb70xEXl57UvljHvUgzjFSBRtqWBWMWee1N8setWj6U0gelNNgQhABwaTbzUmOelIVx1NMRHspvlj8am2578UbaAK/ljpQYxU+OcUm3I5oC5BspNnfFWKMCmFysUb0pNhz0qyQccUbT3pBch8sUoQVJtOaeqZNAEapTbkTRwF4E3uP4athQD0qQD2pSV1Ya0ZiLPM5CS7onPZlIz9M8VPCsSyjfJlz6nmrd+xS2yD3rOtLaARGSXZLc7ydx5Kc9B6V4+IhL2nK5dL6nVCS5b2Lltl7mQooSNcDP8AeP8A9arRWorXq/TBP61Ulupbi4aBEaNBj52OAx9q6qFSNKgna7ZnKLlJj7qQBDjIXBJbtxXN6jbWzMH2PI0i78pyD7Z9eK6k2KylTcEyBRwh+7+Xeq9xJa2AVFRVJPAA4FZ1aM5v2lSVkXCajpFXMjRbCa0tGaddjSNuEY52Dt+NaBX2qRLmGdwilSxGQBTyvtXbS5ORcmxz1L83vFbbntSbeKsbe9JitCCtsppSrBQH600r60AVitNKn8atbfamlcc4oAqlfamlParQTOSajZeaQFcrRUxWigDexSYzT+ozTQOaRoNxkUu3NP20mDQAzGKP5U8rSEcUAM2570oXBpQKApBNADCR0ApoFTbQOabjvQIjxS7TT8AGloC5GV9qFXnNSYzR04pgLiqbRRRzSP5aq7ADcByR9au1keIppLXS2njGWU4PsDSexcdGZGo63bwSNCcSuP8AlmRx+NczLqCNq0N1LbBbaM/MkCjLY6VVknE11I7febk1mTLqsV15kLxvbMeV24ZfxrOLd7G51Oua3FrUatDGImThBs5+h9qi0ceZLAVXDGRRj0Oawke/lkjFvGwAb9602D8vtgda6/wtZ+ffRN/DH+8Y/wAv1qZSkmkhPRHe4peR24pw+lOZgRjFdBzkYHQijHWnY5oxihCAZxRjNL+FKARVANop2KMUANxSg4GKXGKAOKBCYyKByKXFLgUANpCoNP2kUlAiPbijAxxUm2kK80AR7eaDUhFN28UwGbaQipQOMUhFICPFKRxTwoApSOKAIwKkVfwpAMUYYn2oAkBUe5qK5MwgLRAlh/CCMn86eMLyOTUE99BCQjyAytwsYOWY+wqZ25Xd2KW5iTag8hMT7w/9yYkH8uAaiW5lTLMVAHVmPArWlea9iCnTRtP/AD8bTj8ATQmlQmwFvMqHv8o4HOcc9q+fxU4Rd1U5jqi+6sOtbabKSO+O596g1kS2sT3MC7gRlkxnJHt9P5Uw3Qhu4obZ7iYliGIBKAfWrWqvIbXZCu6VyVQehIIzXbD2csLJxvprqQ21NXOftvGkMduyTx+W6D5cDIP4VjT+IzcT+ZGj/vG2sxcnjPp0z71FqeiSW0LSSI3HQKOW9h71DfaBdWUNm7SSC4lXzZIQ2Ui2g4Cj19T3Nc6q+1p3bukbpRT06nYeH9PZLNLy7CG6lBOVz8qk8D8q1yDTrcAW0Qx0QfypWX8RXs0oKEFFHDOXNJshIppWnOwUVH5w7VpYgCtIU9alBB6UEUrDINuKQqalK0mOM0hEBU00rVjbx1puzigCttoqfYKKANYLikK08ClpFjccUlONJQMYee1JjtUlGOaAGFcYxSZwae3Jpu0fjQA3PBzSU4qeaTHFAhpoDe1LjvS4A5NAgHNHXpSnGM9B61SudThhU7PmPr2ppN7DLbssalmbCgZJrNCLqqXgLFlMRjVPr3+tZsupNcNhzkdhUVnqY0/UY2Yfu3YK/sD3rX2Wj7jucZcWTpM64KuhINJEXB2uh+vY16JrWgxX7PPEFSUnqBwfr/jXLPZSWjlLhPLYdz0P41yVIyiuZGimU4VJUgCu28Hzadc6FFcWEqyh8iRh13A4IPpWZo+mC423Mv8AqQflH97/AOtXiOpy6l4P8T3ltZ3c1tiUyxNGxGVYkj6//WrTDUXP3paEzn0PqAUorxLwz8YbtCltrASQ5wJiMZ+vpXqWmeK9M1MALKIZf7rnr9DW7oyRFzcUEijGDSoQwyDkeop2DWYXExnjHFG2nUhJHamITb3zQBQTRnFAgxxzTc8045PSgLkc9aBie9KCKXApQOSTQA0kCkxzSkHNHQU7CGnOaTFS4B5prA9KYDMUm2nhT3oI55oAZ2pcU/gDGKTvikAzHNKRSnrzQRQA3AzSk+lLSUAc1fWL29280tjc3kLEnfBOwYexTIB/CrmjXml3YmFhF5UsJCyxvEY5FJ6ZBGfxrYINU3mgtVurud1jRBmRz2VR3/WvCzXDxhT9om7t7X0OinNvRmLH4iv9VmuYdF0syJDIYmurmQRx7h1wOSfyrRtf7RuNKuIL1oVvBuj3w528jgjP1rmvDniRbf7aP7PvGtZJ3nilSE5KMeu04JHuM9a3by6M/hm/u4jLF5scjISCrrxgH2NcuJoUaWHi4/G2rmivzW6FXTLi90WwS2vbGaVYhzcxEMW9yP8ACtbT76PU1S5iz5ew4B9zj+lZmm+HrvTtLt4LDV7hB5a7hcjz+cckZOR9M4q3ZIujzJZSFRFIuY5ThctnkH88j8a68V9ajhpRmlbyIXI5XW5Fqbvd+INO06P/AFaZubg46AcKPxJ/Sm6+h8m+mxnZbhVHuSRn/PrU2lq02t6peM25dyQx9MBVXJx+JputqfsupMMkiFDj6E1kqXs8vT7tfmUn+8SNWMbIkTHRQKJG2rT0IaNWB4IFRXCkocV9AjkZmzTbmIFMjBLe1PMB35qeKLA6VQgUndxVjGRSLEFGTUij5aTBEZWm4qVhkU3FIZGU7imY9KnK/lTcUAQ4FFS7faikI0m4ptPYcdKbtNIsTAIpMYNP2+tIBk0gGgUAYNPK8UhGFoAae9NK5Ip9H0FMBuMCkPA4p2KMUCGhcjmqt5ewWeBI3zt91O5q5XBeIf7Ql1WeSFY2QYVCzY6VdOHM7MDYutT3glpBt7KDxWHc3hkbAasxrmbaBdL5cnQ85FLyF3Z4rsUEtgGzXGoQagrRXFs9uwGYZEIdfcEcEexqczGZSXPLdaoyHEvmddwx9KfHL82D1p8oHofh3UE1TSNjnNxB+7lz1yOh/EVyfi7WCb0abbkK0WGkcgE7vQZqTwze/Y9aaIY/0tNoz03jkfmM/pS+KbNPKWbZ+8aTLMByDz1rOnBKpZ7E1H7tyx4a1qadfsV2NxC/u5QMdP4TXnHxi04Q6jpt8q4EiPE5+hyP5mu/8LJG1vIpHzq+fzHX9DWR8WbH7T4R8/GWt5Q+fbvWjjabsTB6HhLAg966LQ9fltwLaVyVH+rbPT2rn26A96ReBkdaabLPVtE+It3pssjM7PDCodoyeo3KD+hNe6WtzFe2cN1A26KZBIjeoIyK+RLabMV4D1aED/x9a+hPhJqUl94HihmOWs5WgBz/AA8Ff0NYVbPUZ3gooFKOKwAMZpCtO4I4pkjbI2Y9FBNIRBBdw3RcQSBvLba3sasAGud8Mzf6LLcTEKZXJx0J59K6RSGAI70xJiY5p1FHSkMbjiindaQ0wExzSYINOFH4UwEzSU4CkK5oATikxT8U3FACEZpMc0/FJjFADDxxjmgjjIp+OaMCgCPtWVqOipqRYPcSpFJjzYhgpIAe4I47VrlepoAx9aicIzVpK402tUUrvToL23WFwybP9W8bbWjPqpHSsi+ujbaZcafqEjGZo2SKXYcTccdB971FdKBzTSK5sVgqeJS5tGupcJuJWs932GAOpDBBkHr0pLqzt72Ew3UEc0R6o65FWSKMV1JWViL63Ira2gtIBDbQxxRDoqKABWbqZVbfUnbOBbcj8GrX7ViarcRWw1CSV1H+ifKhPLfe/qQK8/NF/szS7r8zSk/eNGz5sICepjU8fSpiu4YqGyDR2FvGy4ZY1B/Kpg1d8dkZy3IzCDTliFPU8dKaWqrk2EZABTCMcCnlsjHek6cmkMaVpCKdnJpD16UwGEegpNuaduBpMikAw5zRTty0UCNI0lGMUoHakUIRQBilxxQKQDTjvR/KlooAjx3FKRgZp1BHFADcZFJTu1FMBhHymvNNf0W41VvNs9au7KUciNMMjfhXpjfKhPoK8f8AGFhc3g+0QarNaPGxEcaj5CfcjmtqK1YHL6je6/phkfUrWb7KCVWVwMkepA6VpaL4lttU010DYnh4YHuPWuavPE+tW9s1hqchhZuFukUSBh6Edx+tc3pE7WmsvllO9T80Z+UjNdHNZ2A9YhuVddp701ZsSEMeR+vvWNaXfKjdwa0HcvGuFy46H+laCNF55FCzQNiWMh0PoRyK9FdoNe8O+fhf9JiViR2P+INeVxz/AC9eK6rwVq4UXGkSNwczw/8Asw/PB/E1lOPVdAexHosxsNaEE3BkzG3+92/z71qeNLX7X4R1GLGT5LEflWb4itjHMl3GcHPJHqOhroL51u/DE8mMiS1Zsf8AAa1l0kYQdtD5c6xqfakU05ceSPpTUyTUXNx6yeWw9G+U17H8DtXIvdT0Z24ZBcRj3B2n9CK8ZlO1B9RXd/Cm9+yePtMfOBOHt3/FSR+oFYz1uM+lhwKO1IaDWAgzTJoVmwHJKYwV7GpO1AoAhhtILcHyYVT6Cpx1pRzR8rdOtACYyc07FGKXFIBuOetGKDnpR0pgGKOnFLSZoAKOvtQp9aCeaAEpaCe1I8iRIWcgKKAMbUtQnh1y0tIZFCsu6RT1IzjNbI+lc3LY3c3in+0PIcw+UEUHA6etdDF5xz5uznoF7UCW4/vScZpxFIMY96BiYpNuTmn+1HQUANAxSbeafVea7giJDSLkdRmlKSSuykm9iQikA9aZb3MN2jPC+4KxU+xFSkUJpq6Bqxy+s3Oq6brENxHN5ljIcGIgcdMj+dbk1pa3oiaeCOXYQ6F1zg+oqn4hQGxjJ7SZ/Q1c06QS6dA2ckKFP1HFc8JfvZU36mkl7ikWCtN2gGn44pp4rpMRKaV707vQaAGbcnNBUU/FIByc0gI8UhGaeQM+1GOKAI9ox703ZUm3mkNAERQZop5zRTAv+9C07FFSMKTFKRSc9aAEIo70pNHbNACY+lHApCRRnNFgDjNB9qTijI9aAILtxHaTP/dQ15jqd9az3Etvb3KPMyHdH6Ee1enXah7SYeqH+VeS3K6VJeNhfLvkP+s2YJ/GumgtwOD1zQ7aVTcb5YmPLKDlc/Q9K4pW8i5RicgNivQ/EPiy1sriTTp9MjvVA/eN5hjIz6ECvP8AVZ7CZg1haT2yZ5SWbzPyOAfzqqrXQLHTafqsb+WufmrrIJQYg2Rj615IsxO0oSMAc5rQTVLtQo89sL2zTjU7g0d9cXyrdEpwnQntmrVpqJsr22vk5MLhmA7r0YflmuRW8keyYsABj161PZagWtyrfeAwfceta3Qj3a7t47/TiyEGORcq316Gq9k5/wCERvIn4aCKZCPTAJ/rWb8PtUGo+HGtZDmW0bYB3KHlT/T8Kv6tILPw3rky9TayPgeoQj/Ci+ljK1mfNiA+Sp9qWMZamkkRKKfH1yaykzYS4OFH+9W14S1FdO8SaddSH5IrmN29l3DP6Vh3p+VAO5otmKgMfXBrF/EB9pAgjIOR60HGKw/Bmpf2v4O0u8LbnaBVc/7S/Kf1FbuDWYCdqUUYNHOOlACg80oGOlIBnmgUAR3cwt7SWY/wIT+lZPh+7vJdPEt/MJZZGLAIv3R2BrXeFJT+8G4f3T0p6Ika7UVVHoBikIU0cHFLgZpMc0wDFLjiko7UAGOaG6UdKTJoAABikIHQ0ueaCetAAKQcUZ7UmaAFzRSZpeaBi/SsvXdRl0yx89ACAfmz2FamKpaxbpc6c8TjIbg/iDWVdtU5NFQ+JXOWHjRJIShyrHuDUun2d1rs/mCZ7ewj6yIBumb0Geijue9ef5CnBHSvXPD11bz6PGLfAWPKlQenpXn0l7WolUd0dVRKEfdRDoBjWS6hjJIjbaxPUkd62jgDJOK4HTrzUYNZ1NLC1SeQOxG9mUAZGfY9qo6ve+KZM/aUmhjP8MIwPzHNXRxCp0+WxEqTlLc6LxZrNvaRxwl1LNnKg5I9641PFA07fJaO8RzuOBlSfcd6x5VeaTLvvbfsY7wxDeh969B8MeDbezRL++AmnY74oyPkiHY47t7n8MVMVKtV5k7Mt8tONmdLp9xJd6fbzzRGKSSMM0Z4KkirDdKGOKbXppHGw4ozRRTEHJNHQ0hNITigAIFAPFBPHSm96AHN7VH1p7DimmkA3aaKdRQBd4FLTKM1FyrDqBxTcmjNMLC5xR1pM5oyBRcAwM0YxTS4qMy4NFwsPcgVGWGaY0gzTN4PNS2OxIxDIRnqMV414ssNTaJprJFk2nGBwygV7BurgtV1OLTri/t2t/tM/wAzwwbtpkPoDXThpasTPDdWuH1PaPKjF1FkSAD5n/Hv9K5+Q5BHNdH4l1m7u7ryp9ItdLKNu2Rw7HJ92PJrAupmljDlRv7sOrfWqqO7BEERx1qyM4qkp4FWlfpUxBo6EyD7NHHgdBzUvkMkKyx4Z06j+8vcVlwXqllEw4HcVvW1zbCMFWBreLuiTe+H+vrp/iSFWfbBdr5LE9Bn7p/Pj8a9H1y7NnououwDKbd15+leD6krW0gubd8K5zx/C3tXfap4rOpfD+WSRSJZI1Vm9WJwR/OqXUl7o8uYgkCnx8mos5Oali4asSiDUDtEf1NMtWyhp2pj93GfQ1DafdNRJalLY+kPgfqRufCNzZMfmtLk4/3WAP8APNenk14N8B73ytb1SxJ/11usgGe6tj/2avds4rOW4h9B5FMLUbqQC9qTFISe1KPegYopwxTDS5pbiH5FFMBozigB5opgal3cUBYWg800HFBoCwjHbknoKy9N1pNQlmVACqybEK85Hqau3IleNoo1HzqQWY8CsfRfDw0eJ0E5O45JHXH1ouDTOg4pDUW4Afe6epo8wYzuGPrQOxLSjJFVjdRjuT9BQLxScYYfhTEWhx1qC8G634H8Q/nS+fGFyzYqve3SPassZ+bIx9cis6yvTkvJlReqPL5tIl+0lCNuSeT0Feh6Boo0XSyHkDTumX2cKDjtn+tSXOnRzLIUAV2U4PoTUVlqM8mnPa3cZS8jHlt6N2DD614uX4iEm+fdLT9TpqNyRyemeIJdOuL90j852lkZY+RlcjJzjGfbPrW7oPi+PWr42s1usZI+TJzk+lVLK40601uTQ7gHzJovMbrjJPHPY8VBB4WuLHxJDd28sYtA+5z0bHoB710YWVSUFKGwp8nUb4/jijm05I0VGaQDCjHrXcWy4soRnOEXn8K4Tx8pur3TjHuJVwcAe9djp13GdNtvm/5ZL1+lddH+PNGc37iLhzXPa7qF3DqFla2cgjWQnznIztHGK32kRl4cD8agUQoQAMt64yTXYYMZbSyvxIhx2fGM/hVikLAHJz+VIGB6EGgBTSFc0pOBQD3JoAQrxg0nSnMeKZxmkAuDjNJjI9qX+VJkdqAGk4PWik+tFMC3uoBqPdS5rK5ZJ3oJ5qPNIXouA8timFhnmozJmkLE0XCwrN6U1mJPNNLc4pjHmpuMVjz1phPPFANHWlcBc15x8QtN86czJGzXG0NCUbad31r0UnmuY8aW2/TkueQIm+Yj0rbDytNCex5dd63rem6Lt1yC3fI2RSOqu34ZB/OvP7y2lmjN6m6WBycvsxtPcHHH4ivTJbWw1y7judVSVliHyRFsIB2yKpeNAU0ECCNYLYECNFG3j6Cu6cLk3PKMbWIz3rUtYIrm1IBCzIeM9GFZefnJPWuj8KWi3t3MjA7Vj3fjkVhBXY2U47GV0Y7SCDiocyRMVyQR2rtn06MZV+RVS50iwaJmbcrAcMprb2bWxJyryuybWYkVpQXEi+Fp4WJKyXK7AOeFB3E+gyR+NULiBoX55U/db1FEcji2Kq2FLEEeves3caGe1PU/NxTOaevWiwhmoLutM+hBqtZn5TirtwN9nIMds1n23ANTOJS2PRPhRfGx8f2PzYE4eE/iuf5gV9Kbz3r5E8P3jafrthdg8xTo2fbIz+lfTg1mOO6KGUbPLz171jUdrDijoS4HQUocdaw31y2W3Zt53bc4wetZ8muObZApIO0Ag9z3rLnQ+U2fEepT6XoVzeWgRp0A2BxxksBz+dWtJupLzSre5n2iWRAWC8DNcjrmoSas0NoEZbHIeQg/M5Hb6Ve0fWNs3kTOFQAqnp7Z96nn94fLodWOT1pRxWXJq0EUiqHDFyQNvPYn+lXba5E9vHLgAOoNacxLRYJoBpoING4U7iHgjNNNNLelMLd6VwRLk5prPjgDJpmTmmPIFyT2ouMcZCOpAqIuhPLZP51HlZW+9TsbRgCi9gAqG6BqaYfrTw9BYk0czCxEYX7fqKaysnRWz6irG4460x5gnVyT6CqUhOKKE9y1vGZHLEDttrMm1b7QDEkZUt0cnkHsa22mLfwjHvVN7K3nky0KZHORxV7qzJ22MYa5rkMYAksrllbo0bRlx6ZBIB/Cm6Zq1jDfz3V/c/ZHYtK8dxnsOzdCAPT8q2TpNof+WI/76NQSaHauMASD6Nn+defUyyjJP2futmsazW5zNrqY1e6vtTNsY4riUeQWyGMaDCt6jPJx71aj8VPJe/Y2kwWwVIGcg81py+Hz/wAs7j8GX/Csa48Nz2cnn21xMvzZc2yhnj9SAeCO+OueR3B3dOWHpr2WyEpRm/eNeCC4vtZc3Ify7aHIZlxyeaz7DWJ0sbdo2BGwY4rdge1tPCFw1hdNcpFBIfNc5Ytgk59Dnt2rI0bw/M+lWZZ0VWhQ45z0FcGW1pV8RVqPTYqqrQSHHXblJA7Yzj0qSLxJKjEsgJPer0vhxJAv70rt9FrMk0ZNzeXcjAPBK9a9vc5tjR/4SQJGpaMYPcNUkXiK2Z8sGz9ayE0KaTg3EZA6dTViPw/k/PcoPohosO5vR61aueGGffirUd2JRkNGF+uawF8P2643XLH/AHcCtK1sILTPlKxJ6lmJpWQXZoiWPPBJP+yppFYc/e/EVHlvSmtv7YpWHcmMmKb5wHOKz7m7a3IEsZAPQg8Gmx38EnAbHsalopWND7QP7poqmZo/aikFkaoqGe48o4A5qpa3ZmyrH5u30qK7fMm3PSudy00NLD5NRY5CjFQG8k+6W4NVmbBqM5JzSTA0Iboq/JyDV/dxmsEHBzVxZnIX5uBTvYDQzzmmM21ST2qMTjaM9faoZJN3I49RScgsEtwNpxxSwXAKksepqnOAxyDxUanAIHNTcZr+ap6EVBqFot9ptxbtyJEIH17VnqcHmtK0Y7Dls49aalqKx41J5qXrFgVCHBXHeq/id/t2hlArFiwAUDk10HjLTvsHiNnDhYrj98mTxk9R+f8AOse5kEkKngt2Ir2YyU4pmdrHlmraVLpskbS4HmjIB4YfUdqteHNV/su7kdl3LImD+BzWr4k0xzEZHJZ15JNcxayLHcxMwBVXG4HuO9YyXLLQaOxbxFHchpPKKLn1zWVqGrfaFKR7gPyqG9ubc7kiijQBiFCEnjPWqGcnmnKbJFLluSSaWM/fX1wf8/nTD14qaKNdnmeYN2SuzB6euelZ+Y0J2pQORTDngCnqabaCxKMFWB4yMVnW5wCAK0oDl2B6cVQdfKuJAvTcameqBE8DFXB719E2kmY4LhVDFo1bB+lfOcZywr6D0kNJpFkwk4MCHgf7IrCtsiol+SUTtuKYY8H5jj8qdHII0KYGD1PeohD8vJbPtR5IH9/P1rmZoKr+TcNMoyxGMEnH5U4EmUykAP2FN8kbRjdmgxuOBJ+DCgCVmideY2Eg/iFaFlf3NrAiqS0RyBkZC/4VmAbVOQfqpzSxvliVbn2P9KLgdBZ6l5lxCsjkOEIJJ4JrXEhrjg/O4OAcYyRnH4VNb30trLuI3AJtxklT349KpSE0dasoI9vanbwRXPWmo4QINqqo6VpLewhcl+cdBVKaFYvb1A5NQSEMWGfasqa7d2GDgZyKSG9Yb/MJJzxRzhYtwMVdwTyKtI2R1rDubpmkyhwGGDSwXjwxhPfOT6Uc9wSNx2AHHU1VkvhFngEVALsOZXU/KoAFZrzbyTScuw7F2bUXKsQcYGRWb/awkOWPNNZ+1ZFzE0Mxx9xuRVR8yJHVWeoxzArkZAp4vU81wCMZxXJQyshJBwe1XbSSTeATW0SGdMtwGqVZMmsyHcRmrXnxQlBLIqbztXJxk+lW2kSrstg55q1BGgiDL/F8xrn7ya9F4yWk8SMiZ8qZflk/4EOQfzrQ07U47q1GFMcseFkibqhx+o9DWMMRTqTdOL1Ro6biuZj7vR7G7d2kiZWk4donKFx6Njr+NXQEjQIoCqowB6CsiTVLn7Q6RafLPGpALxOuR9VJBpqask7tGFdJV+9HIpVh+B7UU50ZTag1zde4S5ktS9qUvl2EhU8nArmfOI4rUuZ2mgdMdRWP8+c5FdUfd3MW7kyzuCCuQR3FXoL6SSPLdQcGs0+YAee3pVm3RkjAbqeTVcyYtS79pPcVNDfFThs7fp0qiD7U4etFkxXaNc3KjnOahe+A6VnCUhcZ6VA8hPApciHzMsX1351uyN9RWG04XkNyKuTElcVnpCzOPl4HWs56PQqOxoJOWQHcRkdKKhCnHSipKNhJNj5BwaeztIxZjkmodhzzT9p6CuE3ByMU09aUginAAt+FMBpAx704OVGKawHGKQ/Nn1pATC4AUetMMo5NQYqVF3LQA0Eke1LtwM96cFFOZc4pXAaFHDd6mWUxjINMVQBzQY2NAznfHFvHqGmxTOrnyW52jJAPU/yrzSOSDztlvK7jPVuAK9ku7VZ7WaJujoRj8K8Xn05oblwmV2sfavSwc7xcTOSJrqFbhGVvmXpya4PWtOaxvNyr+7fkex716HZRTS4Ux4YkDLdG+nrXQar8K9X1XR5JRGglKZRHkCHcOnb8OcV0VHG2olc8QUlxngH2qRSTkelOu7G4029msryJobiFykkbdVNRoea5kwsLk5qRWIKjJxnOM8UzAzT0wGGelV0BkhIxjpSqRzTWHPFA4NZjsTR/ez61Wul23De4Bq0DjBqvfnMqH1WrvpYlbkURy1fRng5EuPB+lyZ5aAKfwOP6V86xEZFfQvw2k87wRZcAhGdc/wDAif61lX+EqO50X2aIL0Jz70jwQrGzvhFUZJJwBVtwFBOO2a5XXNb0+5025sBMWaVCu9MYH+Ncdy0chp3iPVJdVMM98Eh80jc6AqFz1rftfE073UsMltHNGsvlxSx8eYM4yBXLW+hRMfMbU4jwR0GR+tatnoFtBIkh8QW6FDkBQpOfzqm0VY7xoSDwMAjqOlQtAG5zgjuOtOtbuzS1jhgu0m2LgMWHJ/OrWzdFuQAZ61KaFaxnBXQksQV7EDpS78jCg4q0UJwRjJ71WlgdAXibBPUU2hCSGURFYiAw6BhkH/A1ZSWTCsVbnsRyP8aqpOjjB+Vh27VMrE8c8dKQx/ms24AnI4NPjz0J61QjS4hlKrI0qMeWYjcn+NXUcqq7hz0z0FMCQg545p3ReaVVO4j9aa+SrY7UAVreR0eVAx2vzipCeKjMePmHWn4JpiIz96kkhE0e38qkAGeanjjBANUmIyorQtKPbrWnb2ahhkVNFCA5OODVxI+hxWiZLQsShcDHFZOtShrhIxyFG4g/59q1rq4js7VpZD04A/vH0rnAJJ2eeQnB+Z37CuHH1ly8hvQhrzF7UCXgtZx97aUY/Tkfpmm2ErGcDuRgnvjrVi5gb+ylDDDKNxHoT2/DpTNPhMcivINoboT9DWLThiKcpbu3+RV06cki2tw1rM00SmRlHzxr1Yf56VUa61LV9QilaxWysockebhppD+GQq/iSfapri3eW7UxSyLjqY8cexyDn1q5CSsrwPIHdVDHjBAOcZ9+K1isLUxl2vfX3epi1ONPyGeT7VC9mN5wOtaB4GKjk5GK9c5tCktqu7JHAp7IKmI4wKiOaaQmMK8cCkEVSAE1IFbFVewinFGTLKD0zxUpt89qsW8BEhz0NXhEMVPOPlMd7MkHimLYbRjFbewY6U1kGKhu7LSsYxs+elFaDkBiAuaKQyuBmlK4Gad06g/lThtIrksalfBNIQc+lT/KD0pTtzwtMRX2nI70oTr61OAByRTiE6gUhlPYc4NTqnH4UrABs0qsmOTSAjAzxUqxbiMnrRhPWl81QFxnj2pWHcl8nJGKaUxxipEuUB6H8qSS6QtgKfyp2C5VlACO3oCa8O8SavHojrIU82WTJjjXgYB717VezL9kuAPveW3HccV4p4gs4bslp0VtucZFdmEi7Sa3IkzrfhzANQ1aDVNRkTEcfmpvICoT90Afj+ld7qHjK2uw9jbb/MbKh1Hf2rxPw/r9pLF9gldIZY/lQMcBgOmD61ujUrW2kWT7XFGyE8+YBg/41hOo1KzNo8trnOfEey3z2erZZpJQbefI6Mn3f0z+VcMM54r1Lxi66r4Tkuo187aySBoyDtxwWPqMGvLBmtoNNaGc1Zjj94U4cimk+tLnitL6EEynik69KaOme9OyD0FSO5OmWWmvZXV7KiW8LSEA5CjpSwkDr3rpvC0Uk1xcRwlPNIAQO4UMewyaG7K4o6yMWHwtrbJvXTpSo6kY/wAa9e+G7Xdv4FuQIZEkinYqHjIJGATgHr3qrobzrlLpNsqMUdRzgg4NeioqTWsXmoSQg6EisKs242NHG2pkW2qNcQW4Unf5ZLh/4ieAP61xPiq3sby4CafDDbrE3zzITl/w6AV32rw2cGh30sdpD5kcLFcL3xmvOE+RmQ85UMB68ZFctOMo7sttMyToEy8G4fk8gGnReH2klEazSE9sGtCN5nkURkKSflB6E/5NPea9s7sRXJB3DcjxjH4GteZisjpPDWgw6Upa48qVi2RuXcR7ZroxqBjuNgQGEeg+auW0/UwVIkznGce1a+kXDX9utwiFGZTnjOBn/CuecpLVlpI0VvYrhjHGVDgkMucH2IpsZZJPKlYEkZVv7wqKG2invoTneFOGjZ8cfStDVbWOWNRCmx4+UxxiroyctyJpLYzr63ZV82FQ395f61SgufmJbg9CprYt5vNt1fhmHDYrOvLPZPxgK3I962asQWI2Vh15x3pJ7cXMSlSUkQ5VhVFZShwy5WrsNx8oxyPTuKkZbhMwjHnlHYfxJwD+HapInWQMcjGdvBqKOVWYYOfahLTZvaCQqW5weV/KnYLljyAaY8RwMUrTLEYd7lQWx16/WrblCmVU7uuDRawFERGpo4zVjC54XipFdB1U00xCRRHipZpIrWFpppFRFBJZjwBTlljA5BrkfHkd9d2kYtQTbrzKAetKc+WN0OKu7Mw7/wAQHU9VMis32dDiNT6ev411tlbx30tiGcG3EXnKgP35Ae/rt4OPeuG0rw5f3dsLw7YoDwofO5s8ZHoB+ta/hTWMeZZufmX97Fnsy9R+IzXnVI8lSNSSvbU6XrFpHe3MQaB4s4MgKg4zg1Y+wRT2MUFwgbYFP4jvXPanps19MZ7bWtQs5COFiYFB+BH9a0dIuLkQyWN7ObiZEysu3aXH09ajOKdZpVOi+8xpONrJjH1qOd5LLRI1mkjbZJOR+6iPfJ/iPsPxIqzZWa2kBXe8sjtvllf7zsepP+Has2waCzsIILdAiRrjAGOe9XBqCHvg16mBwVKhHmjq31MKtRt2L2Bj1qNtucVRk1FV6VRl1ba+c8e9d5hc2jtz1phZAeorAfWhnofwqpLru08BqdhXOr82NOcinrcJnkiuL/t7IJCsfwo/t9+yNRy3HzHdJcxg9RVhbhD3BFefJr0u4fu2qwfETp/A2KTgHOd4HRuwoZEbsK4hPFLDojVdi8UAgEoankGpo6Y2seeF/WismPxFGyA4opcrL5kW4HSVScH8RSzbYV3YJWqMV15bZ2kinzXxljKCPAPqaxVuXUfvc2mxIbqL0b8qYbqInhX/ACqKGKaYHZsyO1MmUxSFWKlh3zUWZV1csfaI+gjb9KabhB/yzP6VX8wEAEjP1oOB3zSsO5OZ4z/AaXzV/wCef61TYcYDEfjUTFU6zgfjRYLmiZgP4R+dIJB3wPxrN8xQM+cCP94YpPOZnUI6sCwBCkGlpewzQM6g4PSobu4k+xzNZhHmCHYCeC1VJJzAxMsmT2QdTViECa2HBQPngda0jTvuJyOQtNMksJZry8unlu5UYMFbIHHeuF1ychmXkAk169qNoo0yeO3iBkKbRgc141rjqt49vuXzVYq6E/Mp9xXZh0oRaJcrs5CWzllkd0XIzVNlweK3TKYM5PQ9KyrgKJXK9zmolFDFgvLqG3kgiuZUjkG10DEBh6Ypg4HPWmA8+9O96lRExSeRTWfEir7U7IC5qsdzPupvQEWwDTsc1GJBjkgU5JEB5YfnSKZKMlgf0rpvCumS6vPcxxSJHIkYYBzgNzjHt1rmFdcgqc16D8NQxuL+dXVSEVPm+pP9Kmbag2gTszt9AsDaQx/aWQMuMqWzk/WumXUF6eag+hrGMt0MYmix6D/9dOWadSf36Z+ma4V7R6tf195TdzUlmFxFNE7gpKCpGeoIxXl97Hc2Ws/ZX++MABuAQBgY/Cu9M92QP9IUA+iisDxPaS31ohwssytwejAe1UuZboEznp2EPmEybGRgVUNng0z7TudTJKXyO9TSaGy2nmS28rkYzlsE8f41Tg024a5CR2szyfwhQePaqVi9Ta0wG4ulRc/Mccdq9Hjvbaxi+zQiPlfnLYJPTtXLaXol1ZaeZGt2WU9WyOB3pWFysq7QDnOT5g9vauepzcyaV0DaSsb7XUSTxSxpGrhsblHOCDU7ahvPLqPxrm83Q+7jGf8Anp/9apBLdY6An3k/+tVRk19l/cQ3cvi7W31FQuPLlPzEHjNaV1EJIiNuWTla524Z5IRvAyp6hs10tlJ51pDI2D8uD9eldUfejdk9TIS3IcnIx71KY1AI25P8qsSoEkZcdDimgDGQPwrOxRXjdkPPbp61biufXkdyKYYww9KaYs4K4AzTWgFxVjni2su5PcU6GBYSfLeTy+0ZOQv09KqLIVPJ/EVaSbjOM+hFUtQHRXkayGHcMgnjODVkTIhBYnB6c1A8MMwAdA2ehxQ48mA7VMm3t3NHKBaN0rcAMagdlBy2T7VDHcrIMICrdwwqCaV1Yg5/KiKsSxNTuhFYSyHgIN35c/0ryrR9Qa31OCVTzv5/Hg/zr0DxAss+h3iRbt/lMAB7givMNEia71i2gXPMg/nXPWjzSafY3paRPcYz+7XLc4FRTO8MkdzEcvEckD+Je4qJVl9/zpxRiOd3510VIKpBwlszni7O6JLiH7POXQ/6PMdyH0J5xUZQEZDCohOkJWxutwt5ziOTsjeh9AT096iiZ0na1njZJ19Tw49R61w4OtKm/q9XdbeaNakE/fQ+fKIW3AhRux/n2zSvCrjgr9M1DqC7LSYhSGEbnAOSRtJP8qmiVzEh8tc7R3rshUbqSj2sZyiuVMh+xjnBGfrVWW0PIIBrUUNnmNfzoaIkf6tefetuZmdkYZsc8gCkW3ZW5StYwEHIVaYbdiclR+dVzMLIoNGRyI6btDnaVxWr5Ixyo/OgWyZyVH50czDlRni0GMgUqwYPf8q0toHAXP40BOc7P1o5mLlRUWIhep/KiruD/cop8zDlRduIjGQVxtbpmodzgdV/KtFVEqFD0xVUwUpRFCV0Nt52gkDEZU9cCnXssckoZACccnFV2cCYKxCpt3ZPHemzsHtpBGxJ2kAj1os9iutxGeMH5to/4DTDcWw4JP8A37NOtS7oN0ZUAAAsetRyqEnAabbu4wB1pOnJ7DuQLPv3jYpZScDaRkU17WCc5MEWT3aPNWIAyvKWUbR909zUseTz0B9O9J0OZa6hzFN9PtlgUGBHOcgBantoDGBiJUUDoFwalZhv5IAApr3KhSFyatUIqSkhcwfYbZ5/PaIGT1PNPklw4C4IH5VXMzFQMk4FMY7jyccVahGOyFe5JJNuPqf0rxT4l2UcHitpE63EKysPflf/AGWvaBtHArzL4q2BNxZaguOUMT/gcj+Zp7jR5eVwaZsxySamYZpgxioejKGgCjPoaU9aU9KBDSSB1qMsMdadI2ExUQVmpJDSFG3PIzUqKpOSOnakSPHUAmpQucHpVKPYbY5NtejfDmcQrejcq7th5HpmvO0GDz+td78PtNg1K6uoZwWRIw4wcc5xTmrxYmzv31u1hO17mBT7kVCNdti2BdQfgwqSXwdpjDc0cucjo/v9KivPCelWdo9wyXLKmCVTDHH5Vyfvl9lfeK6YS6zAIiRKjsozhWGTWPJrEkryOrIrAcZ//XzUBbwzbhmSG+EuDhni4B7dK5R5JImH77JxxwRn86XvS+JGkNDqpL7Nud3lvIxyWZjj24zT7O8S1CE3C46cRn69jXKKzOSpvI0GM5O7H06VYjiO3cdVtFx2Yv8A/E0chfMejWWvI0J/0rIzyfKIAz+JqSa6gM2RMoB5GeK4Wz2qNr67biM8FYkfP/oNdVZ2S3NqkkEk0q4+8bYkH8TUq8HpqKeqLrXdvj/Xp+dQvqMcf3SZP9zn+tB0O7kAZSpU9jHtIqvcaJcIQW2geoNEqs0tImViePUI58xiCUE/xFeldLohJsnQ/wAL5/Mf/Wrmba3jT7xbco7d66XQdrRTKM5G0n9aqhKU07j6li9XMg46jNV0U9TgVavf9bGB121AvBOetW1qUKq80oFGcUZBosAbR3GaMY6fpRmjOOlFgHJLtPPB9anjlJc5IwfSqpweCaap2ng9qaAvFUzvAG71qOZJTgptIxyCKgEzBSMkZFSpcAqA2R70xCRwpIrh4wGxg1y9h4Sh07XJtVW4EpBZkhVNoBPrzXWI4DjaQcio5oyxDA7cHOcc0nFN3HdrRDTK+9EEQGRlsntU3mKBjYfwqteSzRhHihEgx83qKZaSrcs7DcGHBVh0o5lexNixOIbmFoZUJRhgiuV1bVNY0aQfbYBqOk9FnCkTQf7xHX610d8ZhEEjiU54JDYIqKe8lgiVpLYFW6/MeKwr06VRe+tioTlDY45/G7wKLVbd2mlR0WaRwSVYcYOBke9dzBKVt4lJbIQD9K57+z9KmuMjT1j3tkrG+FJ9SvTPv1rYGpIOGhkH0IqKHs6bbb39R1J8ySSLnnc9D+dMe42jgE/jVb7fAevmL+FLuWcZjZjXZGcJbMxbZKl5zylSLdqeqiqLRtno1PSJuuD+VXyi5i6Zoj2pDLGeNpqJYmx0NHlPnhWo5QuPO087TSgqO1AjbH3T+dKISei0WQrsX5KKPIb2oosguy9DcqX4B9BkYzUf2hdxx1yRxVY3g4x2pklwrSb2bFbclyY2RFdSSG7jaOMOB1z6VYadjFhwo9hVYXEOd3zFjUT3Y3AYx9arlG5E9pE0AIaZnGcqD2olu4BMQ7Llexqm13nPLfhVOQCVy4JBPrTsS5Gs92pBCck1C16R8uSPpVJXUqO9PDDb2osF2WPN3nIOPc0gbdnJziq/mYyfSlVx1pNAWA4XvThJnp0quXwAQPrTWlGOOtKw7lwMPxrlPGtq15FaxmMNb7ZPMzxjgYwfWt5ZD1zXP+Mr8QWlrGc7p5CgFEVqikzxmeFobh4mBDKcciq4BzmruoOr3shRsgHGapg1nP4maAaOlIc546UHpUCIpzwKam5cY5qz/Z1xNps+oKuYIJEjc+7Zx/L9agj6A9hTRROuccinAU1TxTwK1iiSRBmvTvhDF5mp6jkDIgXr/vV5jHXqvwbAbV9SA+99mU/+PUpXsB6nNDiL+Ecjv707yyJTj+76j1q40IdSCKb5Q7isiSkYNq/dyfoKytY063uId5sYXkHAZgF4+uK3jAD0qvcxOsD4dU4+83QUNJrUabvoedXVjDE7KY4S2eQqj5fx71DFb27SqjRcE4+VAT+VdDc6FbxRNNJqYOeWJ4/mKzbWF/OL2nnTBePlKqT+PpXM0dFzT0nRoxKHMLqi8AMNufwzXQfZIFQDYAB2BxUOnKwiUzSbWHBQ8n8xitMKp6rW1NKxjUd2UBZxMMhRj60ps7cgZRSau4UDAFVr6dLW0Z3QsDhSAcHmr5Y9iDM1Nba3jEcar5j8nA6CreiIFs5pMjkhePzrDjtpruXEeWPT5m/xrqxClhaQWyEEgbnI7k0l5FIrXjDdEO+0kmqoYDPPNPupF+0EAngYqIE81D3LJVbjBpMjsai3k9APwpS2RRYLkm7jrzSbjnnBqIsF6im+aPQ8UWC5MWX6Gk8zHXkVXMgxkHik80AZp2C5OX3cZ/Ck3Yxg4zUAlzkkcdqa0wFFhXLfmFTuJz9KcLvJxkn61R8/ODk80plwuf507CuaSXajh+Pp0pY7uAy7UdcselZLzKFyOD9etQxny3DlixB4xTC5t3cAuCp3lQpzx3qwku2HaAGxx81ZIveByw+vNSpe/PjrmnYLk1q0i3DebEoB5yMVou0RYAqNx6VmfaouvzBhU8d4qtuVweO9FgLTeSoOV4HUgdKzpNVtlndPJl8pFyZNhwT6Cra34yc96ZNrVlbQtJcB9qjJIQmiwiGS/sUVfnySMkDt9akjvbF1QiVQX6KTg1jz+PNCVMwxvIe48vH86pzfEDTGjKpaSIx6nYDSuwsdQt5ZEE+fGMHaQW71MXhAyZEA/wB4VyieOtGJJa3XHun/ANapP+E50ZsZjUjuCv8A9ai4cp0n2qASiPfyRnPbH1pj3tvFnzXUHGeGBrnf+Ez0NiALeMfh/wDWp3/CVaG3W2iJ/D/Ci4WNttXslxl2ORnhc4orEHiTQAP+PWMfiP8ACigLGeZpnzunlHoQRTt8u05nlPpggVQFxO6DKZPbjFSg3Jbpg471sqiMNS68pKKm5wR3BpVPdpJGx0+aqTfaDgkCngXAXpiqUkS2yf7MryEtLLg9MOat4BjC7jtHTJqgBOV7Cnfvsfe4FVdCbZZRZPuqw60uLjHVeTVQZzli1SrMQNvze1O4alj/AEjdyUxRiYdHUCqpkP8AtU7ep5O+i6Hcskybdvmrn1qAmUniRePWq5ZS2fmoJTrzSuguW0EvJMq/nxXJeO2dRYOW3CLzZMjsQvH64rohsznDZrnPG4UaH5ozkNs59/8A9VS2XB6nljAnvSbSKlYYUEd6j5NY3NxM4OKRhkU7vSEbhiluI7/wxo4vPh3q8RIMlyzNGvqVA2/qK88iB2kYr2zwraC08LWERQ7mj3n6tz/WvKvEWm/2Z4jvIACE8zeg/wBluR/P9KpAmZ64FOFMA5pwrS3YCRDzXtfwc0sw6be6ocF53EK+yryf1P6V4mvX3r3b4M3qXXhq6sgf3ttcFiD/AHWHH8jRJ6WBnftNIJxGseRjlqlJOelTbD0xTNuDWRNiPqOmKbJEkqFW7jHTNTHAprEdqVhnH65oJij823kuJ2znb1C/QYxUNsyxcyahLbjGMvYgY/EVv6lJ5W+RVi81V4Dy7R+VZET3sy4lFwjE9rVWX88dKycbM0T0Nyw8swjyrtbj1YLjP4VbCewqCzgZYlLHPvtCn8sVcEfHWtI7GctWQmMegrG16yuZ4B5G/aOWCn+lb/lH1NKY8d6piRyunSRWsW+VMSMCDntStqQH3So71fv9KklcumPwrCntyiNjBI6g1NmXcdJcK8pYzYJOcUhmXGPtPNVATjBQUyTd02CiwXLfnqOlxSGcDB+0DFUfnA+4pHvTGZuB5Yx9adhXLzXW4keeDio/PdRzcCqmW/uAmmMxzjyh9adguXDPJ1+0KPx4pv2iTvMmD6VQI/vRZpfl4/d0WFcvm4cDb9oWmfaJT/y1UiqZUMf9WfzpDtAx5R4p2C5d+1Tg8OmKb9onI4ZetUWx/cIFAYDlVJosK5cM0n3XZeakMpCFQx2HqM1QYNJxgimhJ0B2sQaLBcf9nCv8k0w9cyH+tSs8hyRNKufRqqGe56bFao2uZ1OfKGewosO5fS4dAymWRs+pqPzbgDi6nHPcg/0qgJ7gnPlEk9sUrSXoOPsxx16Uh3Lf2m4TlbuZv97H+FR3F1PcxPDJdybSNp4HT8qpm4ueSbdvyqJ57nndbuM/7JoAhOkQKSElkUnvkEU06RGST5xB9h1qYzT5B8h/++TQbibGDGw/4DSGRNo8GMmV+vtUh0WBOdz4Hcml+0OQR5bflSi4cE/Kwz1GKNAI/wCyIhhiSB65pRp9uoHzNmpBOc9GHrShgxztalYLkP2FOzGirO5f7p/CiiwXLiNODypq/C8xOHGVI702WLYN6jO3nFSKVKBjlCfWtrI4FJkro6LvAyB2zTwRjPKH3qCPJym/r0zVol0XnBFHKiudjo2yD8y8dRSGRGccCq7vvcjbjIoWBVUNubd6UnAfOXjFEcZBB9jQLZD0k/MVDK0m1VHze4pscrqxDBjStIfMiV7VgCVIP0NQtFIq/MpH4U57nAHX6GnGYqAeoPoaLyQ/dKpX8BTdp7VdW4Ruv6jNTK0B6ohz7YqXNroO3mZ6qSOlcv8AEA7NDgX+9MP5Gu+WOBsfJj6Gua8d6al5pNske7IuFzn0wQaSqXdioxadzya/g+zWNmCMPIplP0PT9Kz63vFe1dVWFekcaqPasIgdquas7G4088CpIIjNPHEOrsFH4nFRnPatbwtbG78UaZBjO64U49hyf0FQI94trNEjjiQYVFCj6AV538V9G+zy2GpR8hwYZD7jlf0z+VeqxwkAD1rD+IOl/b/A+oKFJkgC3C4H908/pmmmjNN3Pn3PHWlBIpcAClBzV21NAVstxxXrPwMkxr2qxE8PaowHrhv/AK9eTMoPavRvgxdw2/jhUllEfn2rxICfvtlSB9eDUyQM+gmwOlQnNXfKUjrSGDI4FIm5RKmm7ec1e+zMeMUfZQDRdAZFzaiZsmGJx33df5VGihCo8kovs5x+WK2ZLYFcEfjVNrNnkA3HA96l7lLYVIxtGBxT9nJ4qdYtiYo2GqEV8e1GPapyppjDHPSgCvLjyzkVyupbVviu35WXNdFe3MaLsDDnqc8Vzsrie7kcH5BgCmBlyR+XlhyB2qIuH6dfSrcv8Y7c1m78MaVgHO2O1RbgWzTnOTmoZDjkNTsAryYIxSGQFciodxz601n460xD2kbv1qMzYPXIFNLZBHJNRnODmmK5Y85tvynNKrFup5zVYMEHJx64p0bgZ2Z9CKdhXLW3I5OMUq7VJ5/OmG3mWESPlRn8auwQQtF8qNKx7inYRQMjqWkwSg7gdKmt4pbtd6OoQnqTVgafOC2M4A+ZRzVqysEtIEdhuVmwQ3FFgMjyHS48thuAbkr3qe7sJTAJIrd1weSeOK6OS2lTZcCHbEDjcF4NW4dJm1GAOJUSM5DEnJpaFK5yi2E8S/u4yxPfPSmSw3YOPKPtzW/bwR2t4La4l3xo5DOOc1panbW8+ms9jZyb1Od5GMAfWpdhnHR218yMRAWA9O9XBoGtyqJPsjAY4BIrttI0+CK1huFXMjoCSTkVrYqWUeXnRtWj62Ux+gph0fVN2TYzf9816iR6UmKQHmA0nUM7TZzZ/wBylGlXin57OUf8ANemmkPSgLnmR0+5XhrSQA/9MzSmxlBH+jt/3xXpfHemtjrgUBc82+yyjjySP+A0V6KQpP3R+VFMLnneAybT3p6JhQvXA71WjnTjmrsMyEgkA1secMMOZFIUYHUU9ocjGSB6VppZxzYeNxtPb0qvNbtE+D+dK5WpXt41KPkqfTNOjgIQOVyM04Ltxjj6U8OwGATj07UAT+XC/GDG3oariNnkZVwWFXo7hJeHUBvekWELOzD5QOgFK5ejMyaE5wRj1pGj+X5G21oXJk2kkKV9e9QpHG8PUq45OaLhYygjhzlc+9NZtmMZ61oyRFJNo5PtUTQhmGVxiiwDEldcVFqbGazCkbsSKeanMToM9RUNwpWzdywG0ZP0FJJXTLi9Tx3xDL52uXbA5AfH5VlkHB9Ks3UnnXc0v99y361AQSKiT95s6iLFdb8NoRL46sMjOwSN/wCOGuUIrrvhs2zxjA3cRyYP/Aal6oR9BJEpC/LUt1ZRXVpLA4ysqMjD1BGKyor0rxk1oRagCoDVi4yEpRPlm8spbC9uLOZSskEjRuD6g4qAA+ldH48AHjvWNvG64LfmAf61z+K7IO61KGkcVPZ3MtnPDdW7lJYXDow/hYHINRYNSwrlWU03FMR9beHtTXXNAsdTjxi5hVyB2OOR+BzWsBjiuB+DFx5/w/ijP/LC5lTn67v/AGavQtork5mnYOQbuxS5Bpdgo21SkHK0NZQwI4FRxw46g5+tTbAaXbinYNSMxCozH7VZxRtphYplCO1UNQJEewDluv0raKVQu7dpJCQOAOKL2Cxx97E0smOdq9hUEdv5aEnrXRSWmwMxHNZE8Lcsfypp3Axp0wrH1rNMRznHFbUtuzHnmq0lqwPANO4jKdcHIFRupIHHWtFrUnkg0w2/1p3AyijBqjeM54rZWyMmSBwOpqKWx2TokQLZ607isZqQyMcBG/KiW3aLG7jPat37FKcNuYey0+PT28zcVBJPUjNFxWMWOyVmDFGYY6npmpbWxeS6cqBEFPUiugNkVG4IWP04qOCzecsytsA5OapCZWnsEktsM7Fh0Iq7a28hKRwx5PYAVdls4LWxO4u8xwQQDitfTLe8WNSY4o0POcZY0OVgSuYy2nk3qwTEIXIJOe1X7uGwEHk26NJccYCc/nV6fTBNqUcsmXj2ncrfpV9YkThUC/QVLlcpI5fzrtbAxMmbViVZj/DzV2DTVs2iSaUvDIwAwxA3dsitmO3jiUoq8Eknj1pzRK+N6ggHIyO9JsaRUewiWeKaKNQyDBGPvCrH305XAIwQal6ninbCe1TcZWt4RBCsSn5V4HsKkNShMDmjyx3NAEOCabzmrBUUmF7CgCvikKnrU5I7UzdkUARMpphBzUhb1NM3UxDNpPail34ooFc8jTOasxyFSOauLpi4/wBYKcNNA6MKz+u0e5zexl2HWt88LfKePQ1sQX0U4CyAZ96xvsLjoQaX7PKo4FNYmlLaQvZzXQ3ZLaKQfKNp9qqvbupxtz9Kpw3M8RAOSB2NX4r5HwDwfetFPsTYb9mJj3KefSoxNJGcZPHY1e3g1G8Ub8nr60cw7diubgSLtdfyqbgj2qCWDYMqcikSZ1HPIo5hrzHGP96XB5HQUSYIJZcNjtQZd3QkGmh2b5SeKaY7gkJYBiMrWT4qmWy8OXcowp27R+PFb0bYWuL+JdyU0i3gBwZpcnHoBTuVDWSPKSMGjqKeQaNtZHUyBhxXU/DwZ8VxHPSJ/wCVc0wxXVfDobvFKcdIX/lQhPY9dBNTRyMKhUHNSLWljnR414+TZ40vcrgyBH+vygZ/SuaA5xXb/FC1EWuWd2OksBQ/VT/9cVxI56U1obx2DFTQY3mowRwD1qaADzwKvcZ7t8F7tYfDl/CT9273Y9Mqv+FenLdI3cV4r8KbpUs9UiBw3nK5H/Acf0r0ZbsjuawlC7uZubTOpEinvTgQe9c2l8w71aj1FvWp5BqqzbpRWYmoDvVhL1G70ctilURcoqFZ0PQinhwe9PUtSTH0mBRn3oouMjkgSRSCo5qjPpSSD5a0s0VLsKxz8mjEA4XNUpNLI6qa62kKqeoBosFjin05sfdpq6ZjDYyT2xXZmCInOwUwWkIJwtGorHIW+lFXO9cex71YXSlLAKuSDkACuoNtGSOOlKkIjcsuOaabFY56TSnjtjKwCgHgdzVuxsUNuP8ARgWJ5LdK1pIVlUq+SD+lSAYAA7U7sfKYF/p00qJF8qgn5vLGBj0pLPSI4uAgAHWugwDSBQO1Vz6EuDKptldAjKCnpinhdpOOBVikK5qWxqNiDHNNKkmpymaaUpXAhxQal2GmlTjNHMBH07UU4imlTjrRcBpxTW5pxzimHjmi4CEnNMLccUjMe9Ru3GaAFLYqIv6U124qJpOOKq4rkjOOuahaYjjPWo2fINQPJ780XJuTGVgeTRVFpue9FMk4tbsf3qlW6z0asYOc09XI6VyywMHsxLEy6m4kx/vVItw6kjORWMszAdaniumXr0rmngZLZmixMXujVF1nqAaPMjJ5GKrxTJIuAcGn1zOlVpmqlTmXY5kAADfnUwlB71knIOR0pwlYdzVRxNSO4OhB7Gt5qkYOKBtAwBWV5xPFWFuDgZNbxxi6mUsO+hbeINyvBpFiZe1MS4XvVuOZCK6Y14vZmMqbW5GFOK85+JLl9Qs4M8JEWx9T/wDWr09RG1eZePwkniIKvRIVH8zWntR0l7xwgi9qaVwcYrRMPHFRtb98UlNHTYz5E46V1Xw2THidj6W7/wAxWA8J211Hw5ix4hmOP+Xdv5irjIUvhZ6lkZopMUYNbJnLc5bx5op1bQjLEMz2pMigd17j+v4V5AAw4btX0QUyCCMg15L4x0y2s9XCW0KxxhACo/vD/wCsRTSTNacuhyqgg84xUozGwcYNPaAY4FNCnGD+FFmjU7L4b6l9n1+WBuFuo8D/AHhyP6160Jq8A0ueWyvoriH/AFsTB198dq9xsL6PUbCG7i+5Kob6HuKfmZVF1NETD1qRZ/eqeaXNIzL4n/2qlW5I7mszNOBI70AbCXhHerCX7DvWAJGH8VPWdwaVhnSR37dzmp1vxmuYW5bvUy3Q7k0mh3OnW8Q96lWdG7iuaW6X+9U6XXow/OoaKU2dEGB70uaxUvGHerMd960rFKp3NGiqyXSsPSphIp70rlqSY+kpMijNFyhaKTNJmlcB1Jmm5pM0XGPzSE4puTSUXAfupM02kpXEOzRxTc0hai4WFIFNZaC1JupXFYjZajYY71MTmmMM9KXMJorNg1XducCrLoarSA54p8xLIZG61Xd8DipJAec1UdsGquSI7981A8nelZsmomye1O4rDGfnrRSFTminzBY85DGnB8VVWQineZW1zksWw/vUiyc9aoiSpo23HipYF9ZcdDU63b+ufrVDDL1FOV+OtQ1caZppdBuDxUwcMOKyQ9SLIV6HFc86EZbo1jVkupp0DI71RW6K981PHcg4DVyTwnY6I4h9S0smOtTJNtPBqBSjDginGPPQ1zSozibxqwkX4rsg4JrjfEunPeavNcKc7gv8q6MbhVK+RhKHP8QqFVnHqXGnFu6OHksZoyfkNQmHjBGDXa+Wrj5lBqCTTreXPyAGtY4vuhul2OP+zZHSup8AWvlazcyFeBBj8yP8Kjk0cKcxmul8L2QtEmlfG58KPoK6IYiL6mVSElE6MMvcUh2+lKMHoaXbXTGsmcbixnA7V554yspbnXZBFHkfZhMcf7OQT+Vejbahj05JtUa4dFINsYjkerCtI1dSoL3jw8wYphhyelbeqWgs9QuLZPm8uRl/I1neRM7YGfoK09vFG9iCC1la4jESFnLAAAda9J8FSyxpd2EuVaJgwQ9VPQj865zQbWa1uQrvMgmIXfHIVKHPX3rpYbKTTtdujZ3Ut5tG17q4IVMdSSe9WqqasTKN0dXijFc34g8RW17BbwRTzPNB/wAtoFESZ9u5+ta+jXhv9NjmOd4+Vie5FZqqr2MpU7F6lpQKXbVc5NhMUYpwFOxRzjsNxThxShadtpc4WG5zTlNLtpQvtS5x2HK5HQmpVmcdGNQgU4LS5wsWVupB3BqdL6QdR+tUQKcDRzDsa0eo+oNWEv4z1OKww2Ker1LaGrnQLcxt0cfnTwwPQ1gK4HepVl9CRUtlqTNrNJurMW4cfxGpVum71DkUpF7dTd1VhcA07zQahzKJ9/vSbveofMFIXqfaDsS7vek3e9Ql/ekL0vahYm30heofMppko9qFiffTS9QGT3ppkqXVHYnL1G209aiMlIXqXVFZDZIg3Q1Xe0zU5KmmFhT9uTyFc2eab9iHrVkyYphk96arXDkIPsY9qKlMlFP2o+RHjHl0eX7U3zRSedXpann6EgQ+lPXIqDzxSiejUdkXVmcDB5qZAjexrN8/3p63GKWorI0/JPY5pNhHWqiXpHWp1u0bg0rMCcLUqiq+8HpTlYkVLTC5bQ4qysrADms4S44NSLMKhwGmaUcueDUeo/8AHkzqMlPmx7d6rLOPWpPtGVKnkHg1zzoKW6NYVXF6MzIb2KTrxV2MxsOGFULrS4zATbbvMznBbrVG384CQNMkLIM7HJy3sMCuSeE7HbCvzHRiIGtazi2W6jpnmuW03UJVbMhVhnpg1tpq8fTGK55YeaNHVjsbCgjoalVmrKTU42/iq1HeI3QisnzxD3WaCuajvLiWKxnMHEpXCn096jWcGnMwdSpHBGKpV6i6i9nHscKfD8zSFm5J5JPU1PHoax8uOa6cxMi7sZHrVZ5MNjAp/WJlOkjCaz8k5wxwe3+NR3lxcXQCMNkS9I0GF/8Arn3rokQyjhMj1p32QHqqirWLlazJ9kkcrb2ElxMkSISznAr0GwsUsbOOBP4eSfU9zVO2jhtjuVPn9cVcF19auOLS1sRKjctBaXbVYXINOE2ehrT695EewLG0Uu0DuKg3E96UZNDxz7D9h5k+B60blHeodppdhqHjZ9ClRiSeYtJ5w9KZsJpfKNZvFVH1H7KIG454FL5/tR5J9KXyT6UvrVTuP2cRPtB9KPtJ9KXyDml8ij61U7hyQGfam9KabuT0qXyB60hhWpeKm+ocsSE3kgPSlF7LUhiT0puxB2pfWJvqPlj2AXk3rR9sn/vGkIWm8UvbTfUfLEf9tnI+8aPttwP4jUWR2pCfal7SQ7InF/cf3qDqNwP4qrZPpSHPpRzyCyLH9qXHrTW1a4HeoCD6U0oT/DRzyHZFga1OByKQ67KOq1UaNvSomiY/w0+eQuWJf/t89xSf26p65rLaFvSozCcdBVKoxOCNoa0h/ip66tGx+/XPGE+1N8ph3FP2ovZo6ldQjb+MVILlD/EK5HY46NijfOvSSn7QPZnXGYHoaaZK5QXdyn8dPGq3C9eapVA5GdN5h9aK5z+2ZO60U/aBys4QwgnOahdSpxT0l4wTyKViG619AeSQ4pM4qbjpjNMYAkUDI804HFKyYGRUeaAJQ+KkWSq4NKDQIupOw6GrUdxn73FZitUqtQI1N4bvS8jvWcJMdOtSLK3rSsBoKxJx0qUZ9RVFJfWpVkB6GlYC2HIo+QkkqCT7VCHz3pwwehpOI7j/ACYz90BfoKie3PVTUg+tPDYrN00ylNlMh09actw6H7xFWsg8EUxoEas3RLVUfFqUqfxVdh1g5+YVkPakfdNQlZEPrWMsMn0NVV8zee8kuJDh02Z4BOKtW9v5h/eSIB/snNcuJ2U96sRXzp0asHg4Gnt5HZxRRom1elOMQrmYNZZeprRh1iNvvGp+oxfUPrEjTKAd6Z8o/iFQi6ilHDCo5Ig3KtS/s/zKWJ8i4Nv94VKuz+8Kw5FlTufzquZ3U8k0LL33H7c6tBF/fH51ZQR4+8K4wXrj+I/nU8equnU1Sy5dZCdZnX/ux3FLujHeubj1hW4Y1aS/jfo1Wsth1ZLrSNrzYxSeelZP2gHvR5/vVrLqRPtmapuUphuhWZ5/vTTP71awFFdA9rI0zdCm/aqzDP700z+9X9Tor7Ie0Zpm6phuazTP70hnHrR9Vpfyhzs0jc5ppnrMM/vTTce9P6vT7C52aZuBTftFZhufem/afel7GHYOZmr9pHtR9p9hWT9o96Q3OO9L2UewczNf7V9KT7X9KyPtJ9aT7QfWodKPYfMzY+1fSl+0n2rIFx7077R71LpLsPmZq/aM9cUednsKyxcD1p4uB61Lpoaky8X9h+VMZ/YflVYT5pTKD3rN00WpDy3P3R+VNJB7D8qYXFMLVm6a7FJseyg+lQPGexFPL0wyc1DpIpSZC0b+1QsrA9Ksl6aZKj2ZSmVcn0oqYsvpRS9mx85xOFDZA5pdxpnelr6Q8kduweaXcM9KZ3FLQA/PrTNopKKBAVPbmmgNmpFpx6GgRGOKepqMU5eooAmBp4eo2pBQIsB6kD1VWpBTAtLJ71IshFVBUq9BQBbEpp4lGOaqDrUgosIseZTxJ71WHWnCiwFneDSHaeoqIUtLlQ7iSQK3TFVZLZlPFXRQaXIilJmUd6HnNAuCvc1dmAx0rPlHNTyo0UrlqPUJEPDGrsWtuvDGsGihRGdZHrMUgw1PaeCYcEVyIJz1qzEzZ6n86dhG1KndTVV5CtLExK9T+dNm6U7IabGfaSOhqRL9kPWqL9aY1KxRuQ6vjq1Xo9TR/wCKuTyc1LExz1NMLHW/ag3Q0Gf3rDgZuOT+dXVJx1oJL3ne9NM3vVUk0hpBcsmb3ppn96rGmE0hlkz+9NM/vVY001IFnz/emmf3qsaaaQyyZ/emmc+tVqaTzSAtef70vne9VKKTQy4J8d6UTn1qlSjpUNDL4m96eJ/eqC0+oYy+txTxP71ngmnqT61DRSL3n+9L53vVPNKKhopMtl896aXqIdaKzaLTHFjUbPQajbrUWGKZKKiPU0UrDP/Z"/>
          <p:cNvSpPr>
            <a:spLocks noChangeAspect="1" noChangeArrowheads="1"/>
          </p:cNvSpPr>
          <p:nvPr/>
        </p:nvSpPr>
        <p:spPr bwMode="auto">
          <a:xfrm>
            <a:off x="4445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9" name="标题 1"/>
          <p:cNvSpPr txBox="1">
            <a:spLocks/>
          </p:cNvSpPr>
          <p:nvPr/>
        </p:nvSpPr>
        <p:spPr>
          <a:xfrm>
            <a:off x="214282" y="500042"/>
            <a:ext cx="8715404" cy="1143008"/>
          </a:xfrm>
          <a:prstGeom prst="rect">
            <a:avLst/>
          </a:prstGeom>
        </p:spPr>
        <p:txBody>
          <a:bodyPr>
            <a:noAutofit/>
          </a:bodyPr>
          <a:lstStyle/>
          <a:p>
            <a:pPr>
              <a:spcBef>
                <a:spcPct val="0"/>
              </a:spcBef>
            </a:pPr>
            <a:r>
              <a:rPr kumimoji="0" lang="zh-CN" altLang="en-US" sz="3200" b="1" i="0" u="none" strike="noStrike" kern="1200" cap="none" spc="0" normalizeH="0" baseline="0" noProof="0" dirty="0" smtClean="0">
                <a:ln>
                  <a:noFill/>
                </a:ln>
                <a:solidFill>
                  <a:schemeClr val="tx2"/>
                </a:solidFill>
                <a:effectLst/>
                <a:uLnTx/>
                <a:uFillTx/>
                <a:latin typeface="+mj-lt"/>
                <a:ea typeface="+mj-ea"/>
                <a:cs typeface="+mj-cs"/>
              </a:rPr>
              <a:t>党的十九大报告明确指出，实现中华民族伟大复兴是近代以来中华民族最伟大的梦想。</a:t>
            </a:r>
            <a:endParaRPr lang="zh-CN" altLang="en-US" sz="3200" b="1" dirty="0">
              <a:solidFill>
                <a:schemeClr val="tx2"/>
              </a:solidFill>
              <a:latin typeface="+mj-lt"/>
              <a:ea typeface="+mj-ea"/>
              <a:cs typeface="+mj-cs"/>
            </a:endParaRPr>
          </a:p>
        </p:txBody>
      </p:sp>
      <p:grpSp>
        <p:nvGrpSpPr>
          <p:cNvPr id="13" name="组合 12"/>
          <p:cNvGrpSpPr/>
          <p:nvPr/>
        </p:nvGrpSpPr>
        <p:grpSpPr>
          <a:xfrm>
            <a:off x="142844" y="2071678"/>
            <a:ext cx="8515353" cy="4071966"/>
            <a:chOff x="142844" y="2071678"/>
            <a:chExt cx="8515353" cy="4071966"/>
          </a:xfrm>
        </p:grpSpPr>
        <p:sp>
          <p:nvSpPr>
            <p:cNvPr id="17" name="矩形 16"/>
            <p:cNvSpPr/>
            <p:nvPr/>
          </p:nvSpPr>
          <p:spPr>
            <a:xfrm>
              <a:off x="142844" y="3714752"/>
              <a:ext cx="1714512" cy="461665"/>
            </a:xfrm>
            <a:prstGeom prst="rect">
              <a:avLst/>
            </a:prstGeom>
            <a:solidFill>
              <a:schemeClr val="accent4">
                <a:lumMod val="20000"/>
                <a:lumOff val="80000"/>
              </a:schemeClr>
            </a:solid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400" b="1" cap="all" spc="0" dirty="0" smtClean="0">
                  <a:ln/>
                  <a:effectLst>
                    <a:reflection blurRad="10000" stA="55000" endPos="48000" dist="500" dir="5400000" sy="-100000" algn="bl" rotWithShape="0"/>
                  </a:effectLst>
                </a:rPr>
                <a:t>中华民族</a:t>
              </a:r>
              <a:endParaRPr lang="zh-CN" altLang="en-US" sz="2400" b="1" cap="all" spc="0" dirty="0">
                <a:ln/>
                <a:effectLst>
                  <a:reflection blurRad="10000" stA="55000" endPos="48000" dist="500" dir="5400000" sy="-100000" algn="bl" rotWithShape="0"/>
                </a:effectLst>
              </a:endParaRPr>
            </a:p>
          </p:txBody>
        </p:sp>
        <p:grpSp>
          <p:nvGrpSpPr>
            <p:cNvPr id="8" name="组合 7"/>
            <p:cNvGrpSpPr/>
            <p:nvPr/>
          </p:nvGrpSpPr>
          <p:grpSpPr>
            <a:xfrm>
              <a:off x="571472" y="2571744"/>
              <a:ext cx="8086725" cy="3571900"/>
              <a:chOff x="0" y="571480"/>
              <a:chExt cx="8877951" cy="4786346"/>
            </a:xfrm>
          </p:grpSpPr>
          <p:pic>
            <p:nvPicPr>
              <p:cNvPr id="30722" name="Picture 2" descr="http://img1.gtimg.com/news/pics/hv1/152/21/1676/108987407.jpg"/>
              <p:cNvPicPr>
                <a:picLocks noChangeAspect="1" noChangeArrowheads="1"/>
              </p:cNvPicPr>
              <p:nvPr/>
            </p:nvPicPr>
            <p:blipFill>
              <a:blip r:embed="rId2"/>
              <a:srcRect/>
              <a:stretch>
                <a:fillRect/>
              </a:stretch>
            </p:blipFill>
            <p:spPr bwMode="auto">
              <a:xfrm>
                <a:off x="2714612" y="1857364"/>
                <a:ext cx="3500422" cy="2695326"/>
              </a:xfrm>
              <a:prstGeom prst="rect">
                <a:avLst/>
              </a:prstGeom>
              <a:noFill/>
            </p:spPr>
          </p:pic>
          <p:pic>
            <p:nvPicPr>
              <p:cNvPr id="56324" name="Picture 4" descr="https://www.tfswufe.edu.cn/__local/B/A3/9A/CAFE0A022C82FD70815C1000B1B_01E2C320_7333.jpg"/>
              <p:cNvPicPr>
                <a:picLocks noChangeAspect="1" noChangeArrowheads="1"/>
              </p:cNvPicPr>
              <p:nvPr/>
            </p:nvPicPr>
            <p:blipFill>
              <a:blip r:embed="rId3" cstate="print"/>
              <a:srcRect/>
              <a:stretch>
                <a:fillRect/>
              </a:stretch>
            </p:blipFill>
            <p:spPr bwMode="auto">
              <a:xfrm>
                <a:off x="0" y="3071810"/>
                <a:ext cx="3048021" cy="2286016"/>
              </a:xfrm>
              <a:prstGeom prst="rect">
                <a:avLst/>
              </a:prstGeom>
              <a:noFill/>
            </p:spPr>
          </p:pic>
          <p:pic>
            <p:nvPicPr>
              <p:cNvPr id="26628" name="Picture 4" descr="https://timgsa.baidu.com/timg?image&amp;quality=80&amp;size=b9999_10000&amp;sec=1537154018997&amp;di=46b641f37d875872231c95125763ced8&amp;imgtype=0&amp;src=http%3A%2F%2Fwww.cnr.cn%2Fzgsp%2Fjrtj%2F20171023%2FW020171023334127496737.jpg"/>
              <p:cNvPicPr>
                <a:picLocks noChangeAspect="1" noChangeArrowheads="1"/>
              </p:cNvPicPr>
              <p:nvPr/>
            </p:nvPicPr>
            <p:blipFill>
              <a:blip r:embed="rId4" cstate="print"/>
              <a:srcRect/>
              <a:stretch>
                <a:fillRect/>
              </a:stretch>
            </p:blipFill>
            <p:spPr bwMode="auto">
              <a:xfrm>
                <a:off x="5489938" y="571480"/>
                <a:ext cx="3388013" cy="2770950"/>
              </a:xfrm>
              <a:prstGeom prst="rect">
                <a:avLst/>
              </a:prstGeom>
              <a:noFill/>
            </p:spPr>
          </p:pic>
        </p:grpSp>
        <p:sp>
          <p:nvSpPr>
            <p:cNvPr id="10" name="矩形 9"/>
            <p:cNvSpPr/>
            <p:nvPr/>
          </p:nvSpPr>
          <p:spPr>
            <a:xfrm>
              <a:off x="1857356" y="3786190"/>
              <a:ext cx="1112805" cy="461665"/>
            </a:xfrm>
            <a:prstGeom prst="rect">
              <a:avLst/>
            </a:prstGeom>
          </p:spPr>
          <p:txBody>
            <a:bodyPr wrap="square">
              <a:spAutoFit/>
            </a:bodyPr>
            <a:lstStyle/>
            <a:p>
              <a:r>
                <a:rPr lang="zh-CN" altLang="en-US" sz="2400" b="1" dirty="0" smtClean="0">
                  <a:solidFill>
                    <a:srgbClr val="002060"/>
                  </a:solidFill>
                  <a:latin typeface="黑体"/>
                  <a:ea typeface="黑体"/>
                </a:rPr>
                <a:t>站起来</a:t>
              </a:r>
              <a:endParaRPr lang="zh-CN" altLang="en-US" dirty="0"/>
            </a:p>
          </p:txBody>
        </p:sp>
        <p:sp>
          <p:nvSpPr>
            <p:cNvPr id="11" name="矩形 10"/>
            <p:cNvSpPr/>
            <p:nvPr/>
          </p:nvSpPr>
          <p:spPr>
            <a:xfrm>
              <a:off x="4143372" y="3000372"/>
              <a:ext cx="1112805" cy="461665"/>
            </a:xfrm>
            <a:prstGeom prst="rect">
              <a:avLst/>
            </a:prstGeom>
          </p:spPr>
          <p:txBody>
            <a:bodyPr wrap="none">
              <a:spAutoFit/>
            </a:bodyPr>
            <a:lstStyle/>
            <a:p>
              <a:r>
                <a:rPr lang="zh-CN" altLang="en-US" sz="2400" b="1" dirty="0" smtClean="0">
                  <a:solidFill>
                    <a:srgbClr val="002060"/>
                  </a:solidFill>
                  <a:latin typeface="黑体"/>
                  <a:ea typeface="黑体"/>
                </a:rPr>
                <a:t>富起来</a:t>
              </a:r>
              <a:endParaRPr lang="zh-CN" altLang="en-US" dirty="0"/>
            </a:p>
          </p:txBody>
        </p:sp>
        <p:sp>
          <p:nvSpPr>
            <p:cNvPr id="12" name="矩形 11"/>
            <p:cNvSpPr/>
            <p:nvPr/>
          </p:nvSpPr>
          <p:spPr>
            <a:xfrm>
              <a:off x="7429520" y="2071678"/>
              <a:ext cx="1112805" cy="461665"/>
            </a:xfrm>
            <a:prstGeom prst="rect">
              <a:avLst/>
            </a:prstGeom>
          </p:spPr>
          <p:txBody>
            <a:bodyPr wrap="none">
              <a:spAutoFit/>
            </a:bodyPr>
            <a:lstStyle/>
            <a:p>
              <a:r>
                <a:rPr lang="zh-CN" altLang="en-US" sz="2400" b="1" dirty="0" smtClean="0">
                  <a:solidFill>
                    <a:srgbClr val="002060"/>
                  </a:solidFill>
                  <a:latin typeface="黑体"/>
                  <a:ea typeface="黑体"/>
                </a:rPr>
                <a:t>强起来</a:t>
              </a:r>
              <a:endParaRPr lang="zh-CN" altLang="en-US" dirty="0"/>
            </a:p>
          </p:txBody>
        </p:sp>
      </p:grpSp>
      <p:sp>
        <p:nvSpPr>
          <p:cNvPr id="14" name="矩形 13"/>
          <p:cNvSpPr/>
          <p:nvPr/>
        </p:nvSpPr>
        <p:spPr>
          <a:xfrm>
            <a:off x="357158" y="2357430"/>
            <a:ext cx="4214842" cy="461665"/>
          </a:xfrm>
          <a:prstGeom prst="rect">
            <a:avLst/>
          </a:prstGeom>
          <a:solidFill>
            <a:schemeClr val="tx2">
              <a:lumMod val="10000"/>
              <a:lumOff val="90000"/>
            </a:schemeClr>
          </a:solid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400" b="1" cap="all" spc="0" dirty="0" smtClean="0">
                <a:ln/>
                <a:effectLst>
                  <a:reflection blurRad="10000" stA="55000" endPos="48000" dist="500" dir="5400000" sy="-100000" algn="bl" rotWithShape="0"/>
                </a:effectLst>
              </a:rPr>
              <a:t>中国特色社会主义进入新时代</a:t>
            </a:r>
            <a:endParaRPr lang="zh-CN" altLang="en-US" sz="2400" b="1" cap="all" spc="0" dirty="0">
              <a:ln/>
              <a:effectLst>
                <a:reflection blurRad="10000" stA="55000" endPos="48000" dist="500" dir="5400000" sy="-100000" algn="bl" rotWithShape="0"/>
              </a:effectLst>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79512" y="188640"/>
            <a:ext cx="8568952" cy="1008112"/>
          </a:xfrm>
        </p:spPr>
        <p:txBody>
          <a:bodyPr/>
          <a:lstStyle/>
          <a:p>
            <a:r>
              <a:rPr lang="zh-CN" altLang="en-US" sz="4400" b="1" dirty="0" smtClean="0">
                <a:latin typeface="+mn-ea"/>
                <a:ea typeface="+mn-ea"/>
              </a:rPr>
              <a:t>（二）中国近现代史的主线</a:t>
            </a:r>
            <a:endParaRPr lang="zh-CN" altLang="en-US" dirty="0">
              <a:latin typeface="+mn-ea"/>
              <a:ea typeface="+mn-ea"/>
            </a:endParaRPr>
          </a:p>
        </p:txBody>
      </p:sp>
      <p:sp>
        <p:nvSpPr>
          <p:cNvPr id="8" name="内容占位符 2"/>
          <p:cNvSpPr txBox="1">
            <a:spLocks/>
          </p:cNvSpPr>
          <p:nvPr/>
        </p:nvSpPr>
        <p:spPr>
          <a:xfrm>
            <a:off x="357158" y="1357298"/>
            <a:ext cx="8607330" cy="1714512"/>
          </a:xfrm>
          <a:prstGeom prst="rect">
            <a:avLst/>
          </a:prstGeom>
        </p:spPr>
        <p:txBody>
          <a:bodyPr vert="horz">
            <a:normAutofit/>
          </a:bodyPr>
          <a:lstStyle/>
          <a:p>
            <a:pPr marL="274320" lvl="0" indent="-274320">
              <a:spcBef>
                <a:spcPts val="580"/>
              </a:spcBef>
              <a:buClr>
                <a:schemeClr val="accent1"/>
              </a:buClr>
              <a:buSzPct val="85000"/>
              <a:buFont typeface="Wingdings 2"/>
              <a:buChar char=""/>
              <a:defRPr/>
            </a:pPr>
            <a:r>
              <a:rPr lang="en-US" altLang="zh-CN" sz="3200" b="1" dirty="0" smtClean="0"/>
              <a:t>1</a:t>
            </a:r>
            <a:r>
              <a:rPr lang="zh-CN" altLang="en-US" sz="3200" b="1" dirty="0" smtClean="0"/>
              <a:t>、中国一代又一代的人民群众和仁人志士为救亡图存而英勇奋斗、艰苦</a:t>
            </a:r>
            <a:r>
              <a:rPr lang="zh-CN" altLang="en-US" sz="3200" b="1" dirty="0" smtClean="0">
                <a:solidFill>
                  <a:srgbClr val="FF0000"/>
                </a:solidFill>
              </a:rPr>
              <a:t>探索</a:t>
            </a:r>
            <a:r>
              <a:rPr lang="zh-CN" altLang="en-US" sz="3200" b="1" dirty="0" smtClean="0"/>
              <a:t>的历</a:t>
            </a:r>
            <a:r>
              <a:rPr lang="zh-CN" altLang="en-US" sz="3200" b="1" dirty="0" smtClean="0">
                <a:solidFill>
                  <a:srgbClr val="FF0000"/>
                </a:solidFill>
              </a:rPr>
              <a:t>史</a:t>
            </a:r>
            <a:r>
              <a:rPr lang="zh-CN" altLang="en-US" sz="3200" b="1" dirty="0" smtClean="0"/>
              <a:t>。</a:t>
            </a:r>
            <a:endParaRPr lang="zh-CN" altLang="en-US" sz="3200" b="1" dirty="0"/>
          </a:p>
        </p:txBody>
      </p:sp>
      <p:pic>
        <p:nvPicPr>
          <p:cNvPr id="12" name="Picture 2" descr="http://p0.so.qhmsg.com/bdr/_240_/t0141ae95d8dbd1013a.jpg"/>
          <p:cNvPicPr>
            <a:picLocks noChangeAspect="1" noChangeArrowheads="1"/>
          </p:cNvPicPr>
          <p:nvPr/>
        </p:nvPicPr>
        <p:blipFill>
          <a:blip r:embed="rId2" cstate="print"/>
          <a:srcRect/>
          <a:stretch>
            <a:fillRect/>
          </a:stretch>
        </p:blipFill>
        <p:spPr bwMode="auto">
          <a:xfrm>
            <a:off x="285720" y="4357694"/>
            <a:ext cx="1786839" cy="2224935"/>
          </a:xfrm>
          <a:prstGeom prst="rect">
            <a:avLst/>
          </a:prstGeom>
          <a:noFill/>
        </p:spPr>
      </p:pic>
      <p:pic>
        <p:nvPicPr>
          <p:cNvPr id="14" name="Picture 6" descr="http://p0.so.qhmsg.com/bdr/_240_/t01934b448f8657d34a.jpg"/>
          <p:cNvPicPr>
            <a:picLocks noChangeAspect="1" noChangeArrowheads="1"/>
          </p:cNvPicPr>
          <p:nvPr/>
        </p:nvPicPr>
        <p:blipFill>
          <a:blip r:embed="rId3" cstate="print"/>
          <a:srcRect/>
          <a:stretch>
            <a:fillRect/>
          </a:stretch>
        </p:blipFill>
        <p:spPr bwMode="auto">
          <a:xfrm>
            <a:off x="2143108" y="3685347"/>
            <a:ext cx="1785950" cy="2239647"/>
          </a:xfrm>
          <a:prstGeom prst="rect">
            <a:avLst/>
          </a:prstGeom>
          <a:noFill/>
        </p:spPr>
      </p:pic>
      <p:pic>
        <p:nvPicPr>
          <p:cNvPr id="15" name="Picture 10" descr="http://p2.so.qhmsg.com/bdr/_240_/t01d97f2530f033cf6c.jpg"/>
          <p:cNvPicPr>
            <a:picLocks noChangeAspect="1" noChangeArrowheads="1"/>
          </p:cNvPicPr>
          <p:nvPr/>
        </p:nvPicPr>
        <p:blipFill>
          <a:blip r:embed="rId4" cstate="print"/>
          <a:srcRect/>
          <a:stretch>
            <a:fillRect/>
          </a:stretch>
        </p:blipFill>
        <p:spPr bwMode="auto">
          <a:xfrm>
            <a:off x="4000496" y="3214686"/>
            <a:ext cx="1568796" cy="2002718"/>
          </a:xfrm>
          <a:prstGeom prst="rect">
            <a:avLst/>
          </a:prstGeom>
          <a:noFill/>
        </p:spPr>
      </p:pic>
      <p:pic>
        <p:nvPicPr>
          <p:cNvPr id="16" name="Picture 12" descr="http://p0.so.qhmsg.com/bdr/_240_/t01c2392d1ed08504af.jpg"/>
          <p:cNvPicPr>
            <a:picLocks noChangeAspect="1" noChangeArrowheads="1"/>
          </p:cNvPicPr>
          <p:nvPr/>
        </p:nvPicPr>
        <p:blipFill>
          <a:blip r:embed="rId5" cstate="print"/>
          <a:srcRect/>
          <a:stretch>
            <a:fillRect/>
          </a:stretch>
        </p:blipFill>
        <p:spPr bwMode="auto">
          <a:xfrm>
            <a:off x="5643570" y="2714620"/>
            <a:ext cx="1660668" cy="2203324"/>
          </a:xfrm>
          <a:prstGeom prst="rect">
            <a:avLst/>
          </a:prstGeom>
          <a:noFill/>
        </p:spPr>
      </p:pic>
      <p:pic>
        <p:nvPicPr>
          <p:cNvPr id="17" name="Picture 14" descr="http://p4.so.qhmsg.com/bdr/_240_/t010a9a075fe9087249.jpg"/>
          <p:cNvPicPr>
            <a:picLocks noChangeAspect="1" noChangeArrowheads="1"/>
          </p:cNvPicPr>
          <p:nvPr/>
        </p:nvPicPr>
        <p:blipFill>
          <a:blip r:embed="rId6" cstate="print"/>
          <a:srcRect/>
          <a:stretch>
            <a:fillRect/>
          </a:stretch>
        </p:blipFill>
        <p:spPr bwMode="auto">
          <a:xfrm>
            <a:off x="7286644" y="2500306"/>
            <a:ext cx="1618345" cy="2214578"/>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3"/>
          <p:cNvSpPr txBox="1">
            <a:spLocks/>
          </p:cNvSpPr>
          <p:nvPr/>
        </p:nvSpPr>
        <p:spPr>
          <a:xfrm>
            <a:off x="500034" y="1071546"/>
            <a:ext cx="3000396" cy="4857784"/>
          </a:xfrm>
          <a:prstGeom prst="rect">
            <a:avLst/>
          </a:prstGeom>
        </p:spPr>
        <p:txBody>
          <a:bodyPr vert="horz">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、全国各族人民在中国共产党领导下，进行</a:t>
            </a:r>
            <a:r>
              <a:rPr kumimoji="0" lang="zh-CN" altLang="en-US" sz="3200" b="1" i="0" u="none" strike="noStrike" kern="1200" cap="none" spc="0" normalizeH="0" baseline="0" noProof="0" dirty="0" smtClean="0">
                <a:ln>
                  <a:noFill/>
                </a:ln>
                <a:solidFill>
                  <a:srgbClr val="FF0000"/>
                </a:solidFill>
                <a:effectLst/>
                <a:uLnTx/>
                <a:uFillTx/>
                <a:latin typeface="+mn-lt"/>
                <a:ea typeface="+mn-ea"/>
                <a:cs typeface="+mn-cs"/>
              </a:rPr>
              <a:t>伟大</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的艰苦的</a:t>
            </a:r>
            <a:r>
              <a:rPr kumimoji="0" lang="zh-CN" altLang="en-US" sz="3200" b="1" i="0" u="none" strike="noStrike" kern="1200" cap="none" spc="0" normalizeH="0" baseline="0" noProof="0" dirty="0" smtClean="0">
                <a:ln>
                  <a:noFill/>
                </a:ln>
                <a:solidFill>
                  <a:srgbClr val="FF0000"/>
                </a:solidFill>
                <a:effectLst/>
                <a:uLnTx/>
                <a:uFillTx/>
                <a:latin typeface="+mn-lt"/>
                <a:ea typeface="+mn-ea"/>
                <a:cs typeface="+mn-cs"/>
              </a:rPr>
              <a:t>斗争</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，经过新民主主义革命，赢得民族独立和人民解放的历</a:t>
            </a:r>
            <a:r>
              <a:rPr kumimoji="0" lang="zh-CN" altLang="en-US" sz="3200" b="1" i="0" u="none" strike="noStrike" kern="1200" cap="none" spc="0" normalizeH="0" baseline="0" noProof="0" dirty="0" smtClean="0">
                <a:ln>
                  <a:noFill/>
                </a:ln>
                <a:solidFill>
                  <a:srgbClr val="FF0000"/>
                </a:solidFill>
                <a:effectLst/>
                <a:uLnTx/>
                <a:uFillTx/>
                <a:latin typeface="+mn-lt"/>
                <a:ea typeface="+mn-ea"/>
                <a:cs typeface="+mn-cs"/>
              </a:rPr>
              <a:t>史</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a:t>
            </a:r>
          </a:p>
        </p:txBody>
      </p:sp>
      <p:pic>
        <p:nvPicPr>
          <p:cNvPr id="68610" name="Picture 2"/>
          <p:cNvPicPr>
            <a:picLocks noChangeAspect="1" noChangeArrowheads="1"/>
          </p:cNvPicPr>
          <p:nvPr/>
        </p:nvPicPr>
        <p:blipFill>
          <a:blip r:embed="rId2"/>
          <a:srcRect/>
          <a:stretch>
            <a:fillRect/>
          </a:stretch>
        </p:blipFill>
        <p:spPr bwMode="auto">
          <a:xfrm>
            <a:off x="3714744" y="1571612"/>
            <a:ext cx="5130970" cy="377190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357158" y="428604"/>
            <a:ext cx="2786082" cy="4857784"/>
          </a:xfrm>
          <a:prstGeom prst="rect">
            <a:avLst/>
          </a:prstGeom>
        </p:spPr>
        <p:txBody>
          <a:bodyPr vert="horz">
            <a:normAutofit fontScale="85000" lnSpcReduction="10000"/>
          </a:bodyPr>
          <a:lstStyle/>
          <a:p>
            <a:pPr marL="274320" lvl="0" indent="-274320">
              <a:spcBef>
                <a:spcPts val="580"/>
              </a:spcBef>
              <a:buClr>
                <a:schemeClr val="accent1"/>
              </a:buClr>
              <a:buSzPct val="85000"/>
              <a:buFont typeface="Wingdings 2"/>
              <a:buChar char=""/>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lang="zh-CN" altLang="en-US" sz="3300" b="1" dirty="0" smtClean="0"/>
              <a:t>全国各族人民在中国共产党的领导下，经过社会主义革命、建设和改革，迎来从站起来、富起来到强起来的伟大飞跃，努力实现中华民族伟大</a:t>
            </a:r>
            <a:r>
              <a:rPr lang="zh-CN" altLang="en-US" sz="3300" b="1" dirty="0" smtClean="0">
                <a:solidFill>
                  <a:srgbClr val="FF0000"/>
                </a:solidFill>
              </a:rPr>
              <a:t>复兴</a:t>
            </a:r>
            <a:r>
              <a:rPr lang="zh-CN" altLang="en-US" sz="3300" b="1" dirty="0" smtClean="0"/>
              <a:t>中国梦的历</a:t>
            </a:r>
            <a:r>
              <a:rPr lang="zh-CN" altLang="en-US" sz="3300" b="1" dirty="0" smtClean="0">
                <a:solidFill>
                  <a:srgbClr val="FF0000"/>
                </a:solidFill>
              </a:rPr>
              <a:t>史</a:t>
            </a:r>
            <a:r>
              <a:rPr lang="zh-CN" altLang="en-US" sz="3300" b="1" dirty="0" smtClean="0"/>
              <a:t>。</a:t>
            </a:r>
          </a:p>
        </p:txBody>
      </p:sp>
      <p:graphicFrame>
        <p:nvGraphicFramePr>
          <p:cNvPr id="21" name="图示 20"/>
          <p:cNvGraphicFramePr/>
          <p:nvPr/>
        </p:nvGraphicFramePr>
        <p:xfrm>
          <a:off x="285720" y="5357826"/>
          <a:ext cx="8715436" cy="1008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组合 10"/>
          <p:cNvGrpSpPr/>
          <p:nvPr/>
        </p:nvGrpSpPr>
        <p:grpSpPr>
          <a:xfrm>
            <a:off x="3357554" y="428604"/>
            <a:ext cx="5420582" cy="4572032"/>
            <a:chOff x="323528" y="428604"/>
            <a:chExt cx="8454608" cy="5810418"/>
          </a:xfrm>
        </p:grpSpPr>
        <p:pic>
          <p:nvPicPr>
            <p:cNvPr id="12" name="Picture 2"/>
            <p:cNvPicPr>
              <a:picLocks noChangeAspect="1" noChangeArrowheads="1"/>
            </p:cNvPicPr>
            <p:nvPr/>
          </p:nvPicPr>
          <p:blipFill>
            <a:blip r:embed="rId6" cstate="print"/>
            <a:srcRect/>
            <a:stretch>
              <a:fillRect/>
            </a:stretch>
          </p:blipFill>
          <p:spPr bwMode="auto">
            <a:xfrm>
              <a:off x="4929190" y="428604"/>
              <a:ext cx="3835104" cy="2484512"/>
            </a:xfrm>
            <a:prstGeom prst="rect">
              <a:avLst/>
            </a:prstGeom>
            <a:noFill/>
            <a:ln w="9525">
              <a:noFill/>
              <a:miter lim="800000"/>
              <a:headEnd/>
              <a:tailEnd/>
            </a:ln>
          </p:spPr>
        </p:pic>
        <p:sp>
          <p:nvSpPr>
            <p:cNvPr id="14" name="矩形 13"/>
            <p:cNvSpPr/>
            <p:nvPr/>
          </p:nvSpPr>
          <p:spPr>
            <a:xfrm>
              <a:off x="5429256" y="3214686"/>
              <a:ext cx="3348880" cy="523220"/>
            </a:xfrm>
            <a:prstGeom prst="rect">
              <a:avLst/>
            </a:prstGeom>
          </p:spPr>
          <p:txBody>
            <a:bodyPr wrap="square">
              <a:spAutoFit/>
            </a:bodyPr>
            <a:lstStyle/>
            <a:p>
              <a:r>
                <a:rPr lang="en-US" altLang="zh-CN" sz="1400" b="1" dirty="0" smtClean="0">
                  <a:solidFill>
                    <a:srgbClr val="4F271C">
                      <a:satMod val="130000"/>
                    </a:srgbClr>
                  </a:solidFill>
                  <a:latin typeface="华文新魏" pitchFamily="2" charset="-122"/>
                  <a:ea typeface="华文新魏" pitchFamily="2" charset="-122"/>
                </a:rPr>
                <a:t>2012</a:t>
              </a:r>
              <a:r>
                <a:rPr lang="zh-CN" altLang="en-US" sz="1400" b="1" dirty="0" smtClean="0">
                  <a:solidFill>
                    <a:srgbClr val="4F271C">
                      <a:satMod val="130000"/>
                    </a:srgbClr>
                  </a:solidFill>
                  <a:latin typeface="华文新魏" pitchFamily="2" charset="-122"/>
                  <a:ea typeface="华文新魏" pitchFamily="2" charset="-122"/>
                </a:rPr>
                <a:t>年</a:t>
              </a:r>
              <a:r>
                <a:rPr lang="en-US" altLang="zh-CN" sz="1400" b="1" dirty="0" smtClean="0">
                  <a:solidFill>
                    <a:srgbClr val="4F271C">
                      <a:satMod val="130000"/>
                    </a:srgbClr>
                  </a:solidFill>
                  <a:latin typeface="华文新魏" pitchFamily="2" charset="-122"/>
                  <a:ea typeface="华文新魏" pitchFamily="2" charset="-122"/>
                </a:rPr>
                <a:t>11</a:t>
              </a:r>
              <a:r>
                <a:rPr lang="zh-CN" altLang="en-US" sz="1400" b="1" dirty="0" smtClean="0">
                  <a:solidFill>
                    <a:srgbClr val="4F271C">
                      <a:satMod val="130000"/>
                    </a:srgbClr>
                  </a:solidFill>
                  <a:latin typeface="华文新魏" pitchFamily="2" charset="-122"/>
                  <a:ea typeface="华文新魏" pitchFamily="2" charset="-122"/>
                </a:rPr>
                <a:t>月</a:t>
              </a:r>
              <a:r>
                <a:rPr lang="en-US" altLang="zh-CN" sz="1400" b="1" dirty="0" smtClean="0">
                  <a:solidFill>
                    <a:srgbClr val="4F271C">
                      <a:satMod val="130000"/>
                    </a:srgbClr>
                  </a:solidFill>
                  <a:latin typeface="华文新魏" pitchFamily="2" charset="-122"/>
                  <a:ea typeface="华文新魏" pitchFamily="2" charset="-122"/>
                </a:rPr>
                <a:t>29</a:t>
              </a:r>
              <a:r>
                <a:rPr lang="zh-CN" altLang="en-US" sz="1400" b="1" dirty="0" smtClean="0">
                  <a:solidFill>
                    <a:srgbClr val="4F271C">
                      <a:satMod val="130000"/>
                    </a:srgbClr>
                  </a:solidFill>
                  <a:latin typeface="华文新魏" pitchFamily="2" charset="-122"/>
                  <a:ea typeface="华文新魏" pitchFamily="2" charset="-122"/>
                </a:rPr>
                <a:t>日，习近平等到国家博物馆参观</a:t>
              </a:r>
              <a:r>
                <a:rPr lang="en-US" altLang="zh-CN" sz="1400" b="1" dirty="0" smtClean="0">
                  <a:solidFill>
                    <a:srgbClr val="4F271C">
                      <a:satMod val="130000"/>
                    </a:srgbClr>
                  </a:solidFill>
                  <a:latin typeface="华文新魏" pitchFamily="2" charset="-122"/>
                  <a:ea typeface="华文新魏" pitchFamily="2" charset="-122"/>
                </a:rPr>
                <a:t>《</a:t>
              </a:r>
              <a:r>
                <a:rPr lang="zh-CN" altLang="en-US" sz="1400" b="1" dirty="0" smtClean="0">
                  <a:solidFill>
                    <a:srgbClr val="4F271C">
                      <a:satMod val="130000"/>
                    </a:srgbClr>
                  </a:solidFill>
                  <a:latin typeface="华文新魏" pitchFamily="2" charset="-122"/>
                  <a:ea typeface="华文新魏" pitchFamily="2" charset="-122"/>
                </a:rPr>
                <a:t>复兴之路</a:t>
              </a:r>
              <a:r>
                <a:rPr lang="en-US" altLang="zh-CN" sz="1400" b="1" dirty="0" smtClean="0">
                  <a:solidFill>
                    <a:srgbClr val="4F271C">
                      <a:satMod val="130000"/>
                    </a:srgbClr>
                  </a:solidFill>
                  <a:latin typeface="华文新魏" pitchFamily="2" charset="-122"/>
                  <a:ea typeface="华文新魏" pitchFamily="2" charset="-122"/>
                </a:rPr>
                <a:t>》</a:t>
              </a:r>
              <a:r>
                <a:rPr lang="zh-CN" altLang="en-US" sz="1400" b="1" dirty="0" smtClean="0">
                  <a:solidFill>
                    <a:srgbClr val="4F271C">
                      <a:satMod val="130000"/>
                    </a:srgbClr>
                  </a:solidFill>
                  <a:latin typeface="华文新魏" pitchFamily="2" charset="-122"/>
                  <a:ea typeface="华文新魏" pitchFamily="2" charset="-122"/>
                </a:rPr>
                <a:t>展览。</a:t>
              </a:r>
            </a:p>
          </p:txBody>
        </p:sp>
        <p:sp>
          <p:nvSpPr>
            <p:cNvPr id="15" name="内容占位符 3"/>
            <p:cNvSpPr txBox="1">
              <a:spLocks/>
            </p:cNvSpPr>
            <p:nvPr/>
          </p:nvSpPr>
          <p:spPr>
            <a:xfrm>
              <a:off x="323528" y="2467222"/>
              <a:ext cx="4392488" cy="3771800"/>
            </a:xfrm>
            <a:prstGeom prst="cloudCallout">
              <a:avLst>
                <a:gd name="adj1" fmla="val 99094"/>
                <a:gd name="adj2" fmla="val -6431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2000" b="1" dirty="0" smtClean="0">
                  <a:solidFill>
                    <a:srgbClr val="FF0000"/>
                  </a:solidFill>
                </a:rPr>
                <a:t>实现中华民族伟大复兴</a:t>
              </a:r>
              <a:r>
                <a:rPr lang="zh-CN" altLang="en-US" sz="2000" b="1" dirty="0" smtClean="0">
                  <a:solidFill>
                    <a:schemeClr val="tx1"/>
                  </a:solidFill>
                </a:rPr>
                <a:t>，就是中华民族近代以来最伟大的</a:t>
              </a:r>
              <a:r>
                <a:rPr lang="zh-CN" altLang="en-US" sz="2000" b="1" dirty="0" smtClean="0">
                  <a:solidFill>
                    <a:srgbClr val="C00000"/>
                  </a:solidFill>
                </a:rPr>
                <a:t>梦想</a:t>
              </a:r>
              <a:r>
                <a:rPr lang="zh-CN" altLang="en-US" sz="2000" b="1" dirty="0" smtClean="0">
                  <a:solidFill>
                    <a:schemeClr val="tx1"/>
                  </a:solidFill>
                </a:rPr>
                <a:t>。</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上箭头 4"/>
          <p:cNvSpPr/>
          <p:nvPr/>
        </p:nvSpPr>
        <p:spPr bwMode="auto">
          <a:xfrm>
            <a:off x="1223640" y="1772816"/>
            <a:ext cx="144016" cy="288032"/>
          </a:xfrm>
          <a:prstGeom prst="upArrow">
            <a:avLst/>
          </a:prstGeom>
          <a:solidFill>
            <a:srgbClr val="FFFF00"/>
          </a:solidFill>
          <a:ln w="9525">
            <a:solidFill>
              <a:schemeClr val="tx1"/>
            </a:solidFill>
            <a:round/>
            <a:headEnd/>
            <a:tailEnd/>
          </a:ln>
          <a:effectLst/>
        </p:spPr>
        <p:txBody>
          <a:bodyPr wrap="none" rtlCol="0" anchor="ctr"/>
          <a:lstStyle/>
          <a:p>
            <a:pPr algn="l"/>
            <a:endParaRPr lang="zh-CN" altLang="en-US" sz="2400" b="1" dirty="0">
              <a:solidFill>
                <a:srgbClr val="1B06BA"/>
              </a:solidFill>
              <a:latin typeface="华文新魏" pitchFamily="2" charset="-122"/>
              <a:ea typeface="华文新魏" pitchFamily="2" charset="-122"/>
            </a:endParaRPr>
          </a:p>
        </p:txBody>
      </p:sp>
      <p:sp>
        <p:nvSpPr>
          <p:cNvPr id="6" name="上箭头 5"/>
          <p:cNvSpPr/>
          <p:nvPr/>
        </p:nvSpPr>
        <p:spPr bwMode="auto">
          <a:xfrm>
            <a:off x="3959944" y="1772816"/>
            <a:ext cx="144016" cy="288032"/>
          </a:xfrm>
          <a:prstGeom prst="upArrow">
            <a:avLst/>
          </a:prstGeom>
          <a:solidFill>
            <a:srgbClr val="FFFF00"/>
          </a:solidFill>
          <a:ln w="9525">
            <a:solidFill>
              <a:schemeClr val="tx1"/>
            </a:solidFill>
            <a:round/>
            <a:headEnd/>
            <a:tailEnd/>
          </a:ln>
          <a:effectLst/>
        </p:spPr>
        <p:txBody>
          <a:bodyPr wrap="none" rtlCol="0" anchor="ctr"/>
          <a:lstStyle/>
          <a:p>
            <a:pPr algn="l"/>
            <a:endParaRPr lang="zh-CN" altLang="en-US" sz="2400" b="1" dirty="0">
              <a:solidFill>
                <a:srgbClr val="1B06BA"/>
              </a:solidFill>
              <a:latin typeface="华文新魏" pitchFamily="2" charset="-122"/>
              <a:ea typeface="华文新魏" pitchFamily="2" charset="-122"/>
            </a:endParaRPr>
          </a:p>
        </p:txBody>
      </p:sp>
      <p:sp>
        <p:nvSpPr>
          <p:cNvPr id="7" name="上箭头 6"/>
          <p:cNvSpPr/>
          <p:nvPr/>
        </p:nvSpPr>
        <p:spPr bwMode="auto">
          <a:xfrm>
            <a:off x="6336208" y="1772816"/>
            <a:ext cx="144016" cy="288032"/>
          </a:xfrm>
          <a:prstGeom prst="upArrow">
            <a:avLst/>
          </a:prstGeom>
          <a:solidFill>
            <a:srgbClr val="FFFF00"/>
          </a:solidFill>
          <a:ln w="9525">
            <a:solidFill>
              <a:schemeClr val="tx1"/>
            </a:solidFill>
            <a:round/>
            <a:headEnd/>
            <a:tailEnd/>
          </a:ln>
          <a:effectLst/>
        </p:spPr>
        <p:txBody>
          <a:bodyPr wrap="none" rtlCol="0" anchor="ctr"/>
          <a:lstStyle/>
          <a:p>
            <a:pPr algn="l"/>
            <a:endParaRPr lang="zh-CN" altLang="en-US" sz="2400" b="1" dirty="0">
              <a:solidFill>
                <a:srgbClr val="1B06BA"/>
              </a:solidFill>
              <a:latin typeface="华文新魏" pitchFamily="2" charset="-122"/>
              <a:ea typeface="华文新魏" pitchFamily="2" charset="-122"/>
            </a:endParaRPr>
          </a:p>
        </p:txBody>
      </p:sp>
      <p:sp>
        <p:nvSpPr>
          <p:cNvPr id="8" name="矩形 7"/>
          <p:cNvSpPr/>
          <p:nvPr/>
        </p:nvSpPr>
        <p:spPr>
          <a:xfrm>
            <a:off x="287536" y="1412776"/>
            <a:ext cx="2646878" cy="461665"/>
          </a:xfrm>
          <a:prstGeom prst="rect">
            <a:avLst/>
          </a:prstGeom>
        </p:spPr>
        <p:txBody>
          <a:bodyPr wrap="none">
            <a:spAutoFit/>
          </a:bodyPr>
          <a:lstStyle/>
          <a:p>
            <a:r>
              <a:rPr lang="zh-CN" altLang="en-US" sz="2400" b="1" dirty="0" smtClean="0"/>
              <a:t>风云变幻的八十年</a:t>
            </a:r>
            <a:endParaRPr lang="zh-CN" altLang="en-US" sz="2400" b="1" dirty="0"/>
          </a:p>
        </p:txBody>
      </p:sp>
      <p:sp>
        <p:nvSpPr>
          <p:cNvPr id="9" name="矩形 8"/>
          <p:cNvSpPr/>
          <p:nvPr/>
        </p:nvSpPr>
        <p:spPr>
          <a:xfrm>
            <a:off x="2951832" y="1412776"/>
            <a:ext cx="2646878" cy="461665"/>
          </a:xfrm>
          <a:prstGeom prst="rect">
            <a:avLst/>
          </a:prstGeom>
        </p:spPr>
        <p:txBody>
          <a:bodyPr wrap="none">
            <a:spAutoFit/>
          </a:bodyPr>
          <a:lstStyle/>
          <a:p>
            <a:r>
              <a:rPr lang="zh-CN" altLang="en-US" sz="2400" b="1" dirty="0" smtClean="0"/>
              <a:t>翻天覆地的三十年</a:t>
            </a:r>
            <a:endParaRPr lang="zh-CN" altLang="en-US" sz="2400" b="1" dirty="0"/>
          </a:p>
        </p:txBody>
      </p:sp>
      <p:sp>
        <p:nvSpPr>
          <p:cNvPr id="10" name="矩形 9"/>
          <p:cNvSpPr/>
          <p:nvPr/>
        </p:nvSpPr>
        <p:spPr>
          <a:xfrm>
            <a:off x="5688136" y="1412776"/>
            <a:ext cx="2339102" cy="461665"/>
          </a:xfrm>
          <a:prstGeom prst="rect">
            <a:avLst/>
          </a:prstGeom>
        </p:spPr>
        <p:txBody>
          <a:bodyPr wrap="none">
            <a:spAutoFit/>
          </a:bodyPr>
          <a:lstStyle/>
          <a:p>
            <a:r>
              <a:rPr lang="zh-CN" altLang="en-US" sz="2400" b="1" dirty="0" smtClean="0"/>
              <a:t>辉煌的历史进程</a:t>
            </a:r>
            <a:endParaRPr lang="zh-CN" altLang="en-US" sz="2400" b="1" dirty="0"/>
          </a:p>
        </p:txBody>
      </p:sp>
      <p:grpSp>
        <p:nvGrpSpPr>
          <p:cNvPr id="27" name="组合 26"/>
          <p:cNvGrpSpPr/>
          <p:nvPr/>
        </p:nvGrpSpPr>
        <p:grpSpPr>
          <a:xfrm>
            <a:off x="359544" y="1916833"/>
            <a:ext cx="8570174" cy="3440994"/>
            <a:chOff x="359544" y="1772816"/>
            <a:chExt cx="8784456" cy="4103687"/>
          </a:xfrm>
        </p:grpSpPr>
        <p:pic>
          <p:nvPicPr>
            <p:cNvPr id="4" name="内容占位符 3"/>
            <p:cNvPicPr>
              <a:picLocks noChangeArrowheads="1"/>
            </p:cNvPicPr>
            <p:nvPr/>
          </p:nvPicPr>
          <p:blipFill>
            <a:blip r:embed="rId3" cstate="print"/>
            <a:srcRect/>
            <a:stretch>
              <a:fillRect/>
            </a:stretch>
          </p:blipFill>
          <p:spPr bwMode="auto">
            <a:xfrm>
              <a:off x="359544" y="1772816"/>
              <a:ext cx="8784456" cy="4103687"/>
            </a:xfrm>
            <a:prstGeom prst="rect">
              <a:avLst/>
            </a:prstGeom>
            <a:noFill/>
            <a:ln w="9525">
              <a:noFill/>
              <a:miter lim="800000"/>
              <a:headEnd/>
              <a:tailEnd/>
            </a:ln>
          </p:spPr>
        </p:pic>
        <p:sp>
          <p:nvSpPr>
            <p:cNvPr id="20" name="TextBox 19"/>
            <p:cNvSpPr txBox="1"/>
            <p:nvPr/>
          </p:nvSpPr>
          <p:spPr>
            <a:xfrm>
              <a:off x="5652120" y="5013176"/>
              <a:ext cx="3168352" cy="707886"/>
            </a:xfrm>
            <a:prstGeom prst="rect">
              <a:avLst/>
            </a:prstGeom>
            <a:noFill/>
            <a:ln w="34925">
              <a:solidFill>
                <a:srgbClr val="C00000"/>
              </a:solidFill>
            </a:ln>
          </p:spPr>
          <p:txBody>
            <a:bodyPr wrap="square" rtlCol="0">
              <a:spAutoFit/>
            </a:bodyPr>
            <a:lstStyle/>
            <a:p>
              <a:r>
                <a:rPr lang="zh-CN" altLang="en-US" sz="2000" b="1" dirty="0" smtClean="0">
                  <a:solidFill>
                    <a:srgbClr val="C00000"/>
                  </a:solidFill>
                </a:rPr>
                <a:t>中国特色社会主义进入新时代</a:t>
              </a:r>
              <a:endParaRPr lang="zh-CN" altLang="en-US" sz="2000" b="1" dirty="0">
                <a:solidFill>
                  <a:srgbClr val="C00000"/>
                </a:solidFill>
              </a:endParaRPr>
            </a:p>
          </p:txBody>
        </p:sp>
        <p:cxnSp>
          <p:nvCxnSpPr>
            <p:cNvPr id="22" name="直接连接符 21"/>
            <p:cNvCxnSpPr/>
            <p:nvPr/>
          </p:nvCxnSpPr>
          <p:spPr>
            <a:xfrm>
              <a:off x="5436096" y="4581128"/>
              <a:ext cx="0" cy="79208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20" idx="1"/>
            </p:cNvCxnSpPr>
            <p:nvPr/>
          </p:nvCxnSpPr>
          <p:spPr>
            <a:xfrm flipV="1">
              <a:off x="5436096" y="5367119"/>
              <a:ext cx="216024" cy="6097"/>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15" name="标题 1"/>
          <p:cNvSpPr txBox="1">
            <a:spLocks/>
          </p:cNvSpPr>
          <p:nvPr/>
        </p:nvSpPr>
        <p:spPr>
          <a:xfrm>
            <a:off x="285720" y="142852"/>
            <a:ext cx="8363272" cy="1082660"/>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400" b="1" i="0" u="none" strike="noStrike" kern="1200" cap="none" spc="0" normalizeH="0" baseline="0" noProof="0" dirty="0" smtClean="0">
                <a:ln>
                  <a:noFill/>
                </a:ln>
                <a:solidFill>
                  <a:schemeClr val="accent3"/>
                </a:solidFill>
                <a:uLnTx/>
                <a:uFillTx/>
                <a:latin typeface="黑体" pitchFamily="49" charset="-122"/>
                <a:ea typeface="黑体" pitchFamily="49" charset="-122"/>
                <a:cs typeface="+mj-cs"/>
              </a:rPr>
              <a:t>三、怎样才能学好中国近现代史</a:t>
            </a:r>
            <a:endParaRPr kumimoji="0" lang="zh-CN" altLang="en-US" sz="4400" b="0" i="0" u="none" strike="noStrike" kern="1200" cap="none" spc="0" normalizeH="0" baseline="0" noProof="0" dirty="0">
              <a:ln>
                <a:noFill/>
              </a:ln>
              <a:solidFill>
                <a:schemeClr val="accent3"/>
              </a:solidFill>
              <a:uLnTx/>
              <a:uFillTx/>
              <a:latin typeface="黑体" pitchFamily="49" charset="-122"/>
              <a:ea typeface="黑体" pitchFamily="49" charset="-122"/>
              <a:cs typeface="+mj-cs"/>
            </a:endParaRPr>
          </a:p>
        </p:txBody>
      </p:sp>
      <p:sp>
        <p:nvSpPr>
          <p:cNvPr id="14" name="矩形 13"/>
          <p:cNvSpPr/>
          <p:nvPr/>
        </p:nvSpPr>
        <p:spPr>
          <a:xfrm>
            <a:off x="785786" y="5572140"/>
            <a:ext cx="7000924" cy="461665"/>
          </a:xfrm>
          <a:prstGeom prst="rect">
            <a:avLst/>
          </a:prstGeom>
        </p:spPr>
        <p:txBody>
          <a:bodyPr wrap="square">
            <a:spAutoFit/>
          </a:bodyPr>
          <a:lstStyle/>
          <a:p>
            <a:r>
              <a:rPr lang="zh-CN" altLang="en-US" sz="2400" b="1" dirty="0" smtClean="0"/>
              <a:t>学习和研究历史，要有正确的观点、科学的方法。</a:t>
            </a:r>
            <a:endParaRPr lang="zh-CN" alt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sz="quarter" idx="1"/>
          </p:nvPr>
        </p:nvSpPr>
        <p:spPr>
          <a:xfrm>
            <a:off x="500034" y="2143116"/>
            <a:ext cx="8215370" cy="1357322"/>
          </a:xfrm>
        </p:spPr>
        <p:txBody>
          <a:bodyPr>
            <a:normAutofit/>
          </a:bodyPr>
          <a:lstStyle/>
          <a:p>
            <a:r>
              <a:rPr lang="zh-CN" altLang="en-US" sz="2400" b="1" dirty="0" smtClean="0">
                <a:solidFill>
                  <a:srgbClr val="C00000"/>
                </a:solidFill>
                <a:latin typeface="+mn-ea"/>
              </a:rPr>
              <a:t>历史观</a:t>
            </a:r>
            <a:r>
              <a:rPr lang="zh-CN" altLang="en-US" sz="2400" b="1" dirty="0" smtClean="0">
                <a:latin typeface="+mn-ea"/>
              </a:rPr>
              <a:t>又称“</a:t>
            </a:r>
            <a:r>
              <a:rPr lang="zh-CN" altLang="en-US" sz="2400" b="1" dirty="0" smtClean="0">
                <a:latin typeface="+mn-ea"/>
                <a:hlinkClick r:id="rId2"/>
              </a:rPr>
              <a:t>社会历史观</a:t>
            </a:r>
            <a:r>
              <a:rPr lang="zh-CN" altLang="en-US" sz="2400" b="1" dirty="0" smtClean="0">
                <a:latin typeface="+mn-ea"/>
              </a:rPr>
              <a:t>”。</a:t>
            </a:r>
            <a:r>
              <a:rPr lang="zh-CN" altLang="en-US" sz="2400" b="1" dirty="0" smtClean="0"/>
              <a:t>历史观是人们对历史的</a:t>
            </a:r>
            <a:r>
              <a:rPr lang="zh-CN" altLang="en-US" sz="2400" b="1" dirty="0" smtClean="0">
                <a:latin typeface="+mn-ea"/>
                <a:hlinkClick r:id="rId2"/>
              </a:rPr>
              <a:t>根本观点</a:t>
            </a:r>
            <a:r>
              <a:rPr lang="zh-CN" altLang="en-US" sz="2400" b="1" dirty="0" smtClean="0"/>
              <a:t>。</a:t>
            </a:r>
            <a:r>
              <a:rPr lang="zh-CN" altLang="en-US" sz="2400" b="1" dirty="0" smtClean="0">
                <a:latin typeface="+mn-ea"/>
              </a:rPr>
              <a:t>人们面对纷繁的历史现象总会做出</a:t>
            </a:r>
            <a:r>
              <a:rPr lang="zh-CN" altLang="en-US" sz="2400" b="1" dirty="0" smtClean="0">
                <a:solidFill>
                  <a:srgbClr val="FF0000"/>
                </a:solidFill>
                <a:latin typeface="+mn-ea"/>
              </a:rPr>
              <a:t>评价</a:t>
            </a:r>
            <a:r>
              <a:rPr lang="zh-CN" altLang="en-US" sz="2400" b="1" dirty="0" smtClean="0">
                <a:latin typeface="+mn-ea"/>
              </a:rPr>
              <a:t>和</a:t>
            </a:r>
            <a:r>
              <a:rPr lang="zh-CN" altLang="en-US" sz="2400" b="1" dirty="0" smtClean="0">
                <a:solidFill>
                  <a:srgbClr val="FF0000"/>
                </a:solidFill>
                <a:latin typeface="+mn-ea"/>
              </a:rPr>
              <a:t>判断</a:t>
            </a:r>
            <a:r>
              <a:rPr lang="zh-CN" altLang="en-US" sz="2400" b="1" dirty="0" smtClean="0">
                <a:latin typeface="+mn-ea"/>
              </a:rPr>
              <a:t>，由此形成的</a:t>
            </a:r>
            <a:r>
              <a:rPr lang="zh-CN" altLang="en-US" sz="2400" b="1" dirty="0" smtClean="0">
                <a:solidFill>
                  <a:srgbClr val="FF0000"/>
                </a:solidFill>
                <a:latin typeface="+mn-ea"/>
              </a:rPr>
              <a:t>系统理论认识</a:t>
            </a:r>
            <a:r>
              <a:rPr lang="zh-CN" altLang="en-US" sz="2400" b="1" dirty="0" smtClean="0">
                <a:latin typeface="+mn-ea"/>
              </a:rPr>
              <a:t>就是历史观。</a:t>
            </a:r>
            <a:endParaRPr lang="en-US" altLang="zh-CN" sz="2400" b="1" dirty="0" smtClean="0">
              <a:latin typeface="+mn-ea"/>
            </a:endParaRPr>
          </a:p>
        </p:txBody>
      </p:sp>
      <p:sp>
        <p:nvSpPr>
          <p:cNvPr id="7" name="标题 1"/>
          <p:cNvSpPr>
            <a:spLocks noGrp="1"/>
          </p:cNvSpPr>
          <p:nvPr>
            <p:ph type="title"/>
          </p:nvPr>
        </p:nvSpPr>
        <p:spPr>
          <a:xfrm>
            <a:off x="500034" y="274638"/>
            <a:ext cx="8186766" cy="1143000"/>
          </a:xfrm>
        </p:spPr>
        <p:txBody>
          <a:bodyPr>
            <a:normAutofit/>
          </a:bodyPr>
          <a:lstStyle/>
          <a:p>
            <a:r>
              <a:rPr lang="en-US" altLang="zh-CN" b="1" dirty="0" smtClean="0">
                <a:latin typeface="+mn-ea"/>
              </a:rPr>
              <a:t>1</a:t>
            </a:r>
            <a:r>
              <a:rPr lang="zh-CN" altLang="en-US" b="1" dirty="0" smtClean="0">
                <a:latin typeface="+mn-ea"/>
              </a:rPr>
              <a:t>、坚持正确的历史观，即唯物史观</a:t>
            </a:r>
            <a:endParaRPr lang="zh-CN" altLang="en-US" b="1" dirty="0"/>
          </a:p>
        </p:txBody>
      </p:sp>
      <p:pic>
        <p:nvPicPr>
          <p:cNvPr id="8" name="Picture 2"/>
          <p:cNvPicPr>
            <a:picLocks noChangeAspect="1" noChangeArrowheads="1"/>
          </p:cNvPicPr>
          <p:nvPr/>
        </p:nvPicPr>
        <p:blipFill>
          <a:blip r:embed="rId3"/>
          <a:srcRect/>
          <a:stretch>
            <a:fillRect/>
          </a:stretch>
        </p:blipFill>
        <p:spPr bwMode="auto">
          <a:xfrm>
            <a:off x="357159" y="4214818"/>
            <a:ext cx="1708018" cy="1804516"/>
          </a:xfrm>
          <a:prstGeom prst="rect">
            <a:avLst/>
          </a:prstGeom>
          <a:noFill/>
          <a:ln w="9525">
            <a:noFill/>
            <a:miter lim="800000"/>
            <a:headEnd/>
            <a:tailEnd/>
          </a:ln>
          <a:effectLst/>
        </p:spPr>
      </p:pic>
      <p:sp>
        <p:nvSpPr>
          <p:cNvPr id="10" name="内容占位符 2"/>
          <p:cNvSpPr txBox="1">
            <a:spLocks/>
          </p:cNvSpPr>
          <p:nvPr/>
        </p:nvSpPr>
        <p:spPr>
          <a:xfrm>
            <a:off x="2643174" y="3714752"/>
            <a:ext cx="6000792" cy="857256"/>
          </a:xfrm>
          <a:prstGeom prst="rect">
            <a:avLst/>
          </a:prstGeom>
        </p:spPr>
        <p:txBody>
          <a:bodyPr vert="horz">
            <a:noAutofit/>
          </a:bodyPr>
          <a:lstStyle/>
          <a:p>
            <a:pPr marL="274320" lvl="0" indent="-274320">
              <a:spcBef>
                <a:spcPts val="580"/>
              </a:spcBef>
              <a:buClr>
                <a:schemeClr val="accent1"/>
              </a:buClr>
              <a:buSzPct val="85000"/>
              <a:buFont typeface="Wingdings 2"/>
              <a:buChar char=""/>
              <a:defRPr/>
            </a:pPr>
            <a:r>
              <a:rPr lang="zh-CN" altLang="en-US" sz="2400" b="1" dirty="0" smtClean="0">
                <a:latin typeface="+mn-ea"/>
              </a:rPr>
              <a:t>历史观是史学的</a:t>
            </a:r>
            <a:r>
              <a:rPr lang="zh-CN" altLang="en-US" sz="2400" b="1" dirty="0" smtClean="0">
                <a:solidFill>
                  <a:srgbClr val="FF0000"/>
                </a:solidFill>
                <a:latin typeface="+mn-ea"/>
              </a:rPr>
              <a:t>灵魂</a:t>
            </a:r>
            <a:r>
              <a:rPr lang="en-US" altLang="zh-CN" sz="2400" b="1" dirty="0" smtClean="0">
                <a:solidFill>
                  <a:srgbClr val="FF0000"/>
                </a:solidFill>
                <a:latin typeface="+mn-ea"/>
              </a:rPr>
              <a:t>----</a:t>
            </a:r>
            <a:r>
              <a:rPr lang="zh-CN" altLang="en-US" sz="2400" b="1" dirty="0" smtClean="0">
                <a:latin typeface="+mn-ea"/>
              </a:rPr>
              <a:t>历史观无论正确与否，都会从根本上影响对历史的判断。</a:t>
            </a:r>
            <a:endParaRPr lang="en-US" altLang="zh-CN" sz="2400" b="1" dirty="0" smtClean="0">
              <a:latin typeface="+mn-ea"/>
            </a:endParaRPr>
          </a:p>
        </p:txBody>
      </p:sp>
      <p:sp>
        <p:nvSpPr>
          <p:cNvPr id="12" name="内容占位符 2"/>
          <p:cNvSpPr txBox="1">
            <a:spLocks/>
          </p:cNvSpPr>
          <p:nvPr/>
        </p:nvSpPr>
        <p:spPr>
          <a:xfrm>
            <a:off x="2357422" y="5000636"/>
            <a:ext cx="6357982" cy="1285884"/>
          </a:xfrm>
          <a:prstGeom prst="rect">
            <a:avLst/>
          </a:prstGeom>
        </p:spPr>
        <p:txBody>
          <a:bodyPr vert="horz">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zh-CN" altLang="en-US" sz="2400" b="1" dirty="0" smtClean="0">
                <a:latin typeface="+mn-ea"/>
              </a:rPr>
              <a:t>历史观是一定的政治和经济生活的产物，是一定的文化传统、政治立场、现实利益等</a:t>
            </a:r>
            <a:r>
              <a:rPr lang="zh-CN" altLang="en-US" sz="2400" b="1" dirty="0" smtClean="0">
                <a:solidFill>
                  <a:srgbClr val="FF0000"/>
                </a:solidFill>
                <a:latin typeface="+mn-ea"/>
              </a:rPr>
              <a:t>因素</a:t>
            </a:r>
            <a:r>
              <a:rPr lang="zh-CN" altLang="en-US" sz="2400" b="1" dirty="0" smtClean="0">
                <a:latin typeface="+mn-ea"/>
              </a:rPr>
              <a:t>长期浸润而形成的。</a:t>
            </a:r>
            <a:endParaRPr lang="en-US" altLang="zh-CN" sz="2400" b="1" dirty="0" smtClean="0">
              <a:latin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85720" y="1142984"/>
            <a:ext cx="6072230" cy="642942"/>
          </a:xfrm>
        </p:spPr>
        <p:txBody>
          <a:bodyPr>
            <a:noAutofit/>
          </a:bodyPr>
          <a:lstStyle/>
          <a:p>
            <a:pPr lvl="0"/>
            <a:r>
              <a:rPr lang="zh-CN" altLang="en-US" sz="2400" b="1" dirty="0" smtClean="0">
                <a:latin typeface="+mn-ea"/>
              </a:rPr>
              <a:t>历史观背后实际上隐藏着一种</a:t>
            </a:r>
            <a:r>
              <a:rPr lang="zh-CN" altLang="en-US" sz="2400" b="1" dirty="0" smtClean="0">
                <a:solidFill>
                  <a:srgbClr val="FF0000"/>
                </a:solidFill>
                <a:latin typeface="+mn-ea"/>
              </a:rPr>
              <a:t>利益关系</a:t>
            </a:r>
            <a:r>
              <a:rPr lang="zh-CN" altLang="en-US" sz="2400" b="1" dirty="0" smtClean="0">
                <a:latin typeface="+mn-ea"/>
              </a:rPr>
              <a:t>。</a:t>
            </a:r>
            <a:endParaRPr lang="en-US" altLang="zh-CN" sz="2400" b="1" dirty="0" smtClean="0">
              <a:latin typeface="+mn-ea"/>
            </a:endParaRPr>
          </a:p>
        </p:txBody>
      </p:sp>
      <p:pic>
        <p:nvPicPr>
          <p:cNvPr id="4" name="Picture 2"/>
          <p:cNvPicPr>
            <a:picLocks noChangeAspect="1" noChangeArrowheads="1"/>
          </p:cNvPicPr>
          <p:nvPr/>
        </p:nvPicPr>
        <p:blipFill>
          <a:blip r:embed="rId2"/>
          <a:srcRect/>
          <a:stretch>
            <a:fillRect/>
          </a:stretch>
        </p:blipFill>
        <p:spPr bwMode="auto">
          <a:xfrm>
            <a:off x="357159" y="4214818"/>
            <a:ext cx="1708018" cy="1804516"/>
          </a:xfrm>
          <a:prstGeom prst="rect">
            <a:avLst/>
          </a:prstGeom>
          <a:noFill/>
          <a:ln w="9525">
            <a:noFill/>
            <a:miter lim="800000"/>
            <a:headEnd/>
            <a:tailEnd/>
          </a:ln>
          <a:effectLst/>
        </p:spPr>
      </p:pic>
      <p:sp>
        <p:nvSpPr>
          <p:cNvPr id="5" name="内容占位符 2"/>
          <p:cNvSpPr txBox="1">
            <a:spLocks/>
          </p:cNvSpPr>
          <p:nvPr/>
        </p:nvSpPr>
        <p:spPr>
          <a:xfrm>
            <a:off x="2500298" y="5429264"/>
            <a:ext cx="6215106" cy="785818"/>
          </a:xfrm>
          <a:prstGeom prst="rect">
            <a:avLst/>
          </a:prstGeom>
        </p:spPr>
        <p:txBody>
          <a:bodyPr vert="horz">
            <a:normAutofit fontScale="92500"/>
          </a:bodyPr>
          <a:lstStyle/>
          <a:p>
            <a:pPr marL="274320" lvl="0" indent="-274320">
              <a:spcBef>
                <a:spcPts val="580"/>
              </a:spcBef>
              <a:buClr>
                <a:schemeClr val="accent1"/>
              </a:buClr>
              <a:buSzPct val="85000"/>
              <a:buFont typeface="Wingdings 2"/>
              <a:buChar char=""/>
            </a:pPr>
            <a:r>
              <a:rPr lang="zh-CN" altLang="en-US" sz="2400" b="1" dirty="0" smtClean="0">
                <a:latin typeface="+mn-ea"/>
              </a:rPr>
              <a:t>马克思主义唯物史观，站在人民群众的立场上，揭示了人类历史发展规律，是</a:t>
            </a:r>
            <a:r>
              <a:rPr lang="zh-CN" altLang="en-US" sz="2400" b="1" dirty="0" smtClean="0">
                <a:solidFill>
                  <a:srgbClr val="FF0000"/>
                </a:solidFill>
                <a:latin typeface="+mn-ea"/>
              </a:rPr>
              <a:t>科学的历史观</a:t>
            </a:r>
            <a:r>
              <a:rPr lang="zh-CN" altLang="en-US" sz="2400" b="1" dirty="0" smtClean="0">
                <a:latin typeface="+mn-ea"/>
              </a:rPr>
              <a:t>。</a:t>
            </a:r>
            <a:endParaRPr lang="en-US" altLang="zh-CN" sz="2400" b="1" dirty="0" smtClean="0">
              <a:latin typeface="+mn-ea"/>
            </a:endParaRPr>
          </a:p>
        </p:txBody>
      </p:sp>
      <p:grpSp>
        <p:nvGrpSpPr>
          <p:cNvPr id="9" name="组合 8"/>
          <p:cNvGrpSpPr/>
          <p:nvPr/>
        </p:nvGrpSpPr>
        <p:grpSpPr>
          <a:xfrm>
            <a:off x="6643702" y="285728"/>
            <a:ext cx="2071686" cy="2848767"/>
            <a:chOff x="6643702" y="285728"/>
            <a:chExt cx="2071686" cy="2848767"/>
          </a:xfrm>
        </p:grpSpPr>
        <p:pic>
          <p:nvPicPr>
            <p:cNvPr id="1027" name="Picture 3"/>
            <p:cNvPicPr>
              <a:picLocks noChangeAspect="1" noChangeArrowheads="1"/>
            </p:cNvPicPr>
            <p:nvPr/>
          </p:nvPicPr>
          <p:blipFill>
            <a:blip r:embed="rId3"/>
            <a:srcRect/>
            <a:stretch>
              <a:fillRect/>
            </a:stretch>
          </p:blipFill>
          <p:spPr bwMode="auto">
            <a:xfrm>
              <a:off x="6643702" y="285728"/>
              <a:ext cx="2000264" cy="2506286"/>
            </a:xfrm>
            <a:prstGeom prst="rect">
              <a:avLst/>
            </a:prstGeom>
            <a:noFill/>
            <a:ln w="9525">
              <a:noFill/>
              <a:miter lim="800000"/>
              <a:headEnd/>
              <a:tailEnd/>
            </a:ln>
            <a:effectLst/>
          </p:spPr>
        </p:pic>
        <p:sp>
          <p:nvSpPr>
            <p:cNvPr id="8" name="矩形 7"/>
            <p:cNvSpPr/>
            <p:nvPr/>
          </p:nvSpPr>
          <p:spPr>
            <a:xfrm>
              <a:off x="6643702" y="2857496"/>
              <a:ext cx="2071686" cy="276999"/>
            </a:xfrm>
            <a:prstGeom prst="rect">
              <a:avLst/>
            </a:prstGeom>
          </p:spPr>
          <p:txBody>
            <a:bodyPr wrap="square">
              <a:spAutoFit/>
            </a:bodyPr>
            <a:lstStyle/>
            <a:p>
              <a:r>
                <a:rPr lang="zh-CN" altLang="en-US" sz="1200" b="1" dirty="0" smtClean="0"/>
                <a:t>卡尔</a:t>
              </a:r>
              <a:r>
                <a:rPr lang="en-US" altLang="zh-CN" sz="1200" b="1" dirty="0" smtClean="0"/>
                <a:t>·</a:t>
              </a:r>
              <a:r>
                <a:rPr lang="zh-CN" altLang="en-US" sz="1200" b="1" dirty="0" smtClean="0"/>
                <a:t>马克思</a:t>
              </a:r>
              <a:r>
                <a:rPr lang="en-US" altLang="zh-CN" sz="1200" b="1" dirty="0" smtClean="0"/>
                <a:t>(</a:t>
              </a:r>
              <a:r>
                <a:rPr lang="en-US" sz="1200" b="1" dirty="0" smtClean="0"/>
                <a:t>1818</a:t>
              </a:r>
              <a:r>
                <a:rPr lang="en-US" altLang="zh-CN" sz="1200" b="1" dirty="0" smtClean="0"/>
                <a:t>--1883</a:t>
              </a:r>
              <a:r>
                <a:rPr lang="zh-CN" altLang="en-US" sz="1200" b="1" dirty="0" smtClean="0"/>
                <a:t>）</a:t>
              </a:r>
              <a:endParaRPr lang="zh-CN" altLang="en-US" sz="1200" b="1" dirty="0"/>
            </a:p>
          </p:txBody>
        </p:sp>
      </p:grpSp>
      <p:sp>
        <p:nvSpPr>
          <p:cNvPr id="10" name="云形标注 9"/>
          <p:cNvSpPr/>
          <p:nvPr/>
        </p:nvSpPr>
        <p:spPr bwMode="auto">
          <a:xfrm>
            <a:off x="3000364" y="2428868"/>
            <a:ext cx="3214710" cy="2571768"/>
          </a:xfrm>
          <a:prstGeom prst="cloudCallout">
            <a:avLst>
              <a:gd name="adj1" fmla="val 79830"/>
              <a:gd name="adj2" fmla="val -94234"/>
            </a:avLst>
          </a:prstGeom>
          <a:solidFill>
            <a:schemeClr val="bg1">
              <a:alpha val="2000"/>
            </a:schemeClr>
          </a:solidFill>
          <a:ln w="9525">
            <a:solidFill>
              <a:schemeClr val="tx1"/>
            </a:solidFill>
            <a:round/>
            <a:headEnd/>
            <a:tailEnd/>
          </a:ln>
          <a:effectLst/>
        </p:spPr>
        <p:txBody>
          <a:bodyPr wrap="none" rtlCol="0" anchor="ctr"/>
          <a:lstStyle/>
          <a:p>
            <a:r>
              <a:rPr lang="zh-CN" altLang="en-US" sz="2400" b="1" dirty="0" smtClean="0">
                <a:latin typeface="+mn-ea"/>
              </a:rPr>
              <a:t>“人们为之奋斗的</a:t>
            </a:r>
            <a:endParaRPr lang="en-US" altLang="zh-CN" sz="2400" b="1" dirty="0" smtClean="0">
              <a:latin typeface="+mn-ea"/>
            </a:endParaRPr>
          </a:p>
          <a:p>
            <a:r>
              <a:rPr lang="zh-CN" altLang="en-US" sz="2400" b="1" dirty="0" smtClean="0">
                <a:latin typeface="+mn-ea"/>
              </a:rPr>
              <a:t>一切，都同他们</a:t>
            </a:r>
            <a:endParaRPr lang="en-US" altLang="zh-CN" sz="2400" b="1" dirty="0" smtClean="0">
              <a:latin typeface="+mn-ea"/>
            </a:endParaRPr>
          </a:p>
          <a:p>
            <a:r>
              <a:rPr lang="zh-CN" altLang="en-US" sz="2400" b="1" dirty="0" smtClean="0">
                <a:latin typeface="+mn-ea"/>
              </a:rPr>
              <a:t>的利益有关。”</a:t>
            </a:r>
            <a:endParaRPr lang="zh-CN" altLang="en-US" sz="2400" b="1" dirty="0">
              <a:latin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g.weinan.gov.cn/HIWCMweinan/201312/201312270821054.jpg"/>
          <p:cNvPicPr>
            <a:picLocks noChangeAspect="1" noChangeArrowheads="1"/>
          </p:cNvPicPr>
          <p:nvPr/>
        </p:nvPicPr>
        <p:blipFill>
          <a:blip r:embed="rId2"/>
          <a:srcRect/>
          <a:stretch>
            <a:fillRect/>
          </a:stretch>
        </p:blipFill>
        <p:spPr bwMode="auto">
          <a:xfrm>
            <a:off x="6572264" y="2643182"/>
            <a:ext cx="2209800" cy="2571751"/>
          </a:xfrm>
          <a:prstGeom prst="rect">
            <a:avLst/>
          </a:prstGeom>
          <a:noFill/>
        </p:spPr>
      </p:pic>
      <p:sp>
        <p:nvSpPr>
          <p:cNvPr id="2" name="标题 1"/>
          <p:cNvSpPr>
            <a:spLocks noGrp="1"/>
          </p:cNvSpPr>
          <p:nvPr>
            <p:ph type="title"/>
          </p:nvPr>
        </p:nvSpPr>
        <p:spPr/>
        <p:txBody>
          <a:bodyPr>
            <a:normAutofit/>
          </a:bodyPr>
          <a:lstStyle/>
          <a:p>
            <a:r>
              <a:rPr lang="en-US" altLang="zh-CN" b="1" dirty="0" smtClean="0">
                <a:latin typeface="+mn-ea"/>
              </a:rPr>
              <a:t>2</a:t>
            </a:r>
            <a:r>
              <a:rPr lang="zh-CN" altLang="en-US" b="1" dirty="0" smtClean="0">
                <a:latin typeface="+mn-ea"/>
              </a:rPr>
              <a:t>、正确评价历史人物</a:t>
            </a:r>
            <a:endParaRPr lang="zh-CN" altLang="en-US" dirty="0"/>
          </a:p>
        </p:txBody>
      </p:sp>
      <p:sp>
        <p:nvSpPr>
          <p:cNvPr id="3" name="内容占位符 2"/>
          <p:cNvSpPr>
            <a:spLocks noGrp="1"/>
          </p:cNvSpPr>
          <p:nvPr>
            <p:ph sz="quarter" idx="1"/>
          </p:nvPr>
        </p:nvSpPr>
        <p:spPr>
          <a:xfrm>
            <a:off x="642910" y="1857364"/>
            <a:ext cx="7986714" cy="1143008"/>
          </a:xfrm>
        </p:spPr>
        <p:txBody>
          <a:bodyPr>
            <a:normAutofit/>
          </a:bodyPr>
          <a:lstStyle/>
          <a:p>
            <a:r>
              <a:rPr lang="zh-CN" altLang="en-US" sz="2400" b="1" dirty="0" smtClean="0">
                <a:latin typeface="+mn-ea"/>
              </a:rPr>
              <a:t>评价历史人物必须坚持历史主义原则，也就是要把历史人物放在一定的时代和社会历史条件下去进行评价。</a:t>
            </a:r>
          </a:p>
        </p:txBody>
      </p:sp>
      <p:pic>
        <p:nvPicPr>
          <p:cNvPr id="4" name="Picture 13" descr="34"/>
          <p:cNvPicPr>
            <a:picLocks noChangeAspect="1" noChangeArrowheads="1"/>
          </p:cNvPicPr>
          <p:nvPr/>
        </p:nvPicPr>
        <p:blipFill>
          <a:blip r:embed="rId3" cstate="print"/>
          <a:srcRect/>
          <a:stretch>
            <a:fillRect/>
          </a:stretch>
        </p:blipFill>
        <p:spPr bwMode="auto">
          <a:xfrm>
            <a:off x="5214942" y="4929198"/>
            <a:ext cx="1238236" cy="1595427"/>
          </a:xfrm>
          <a:prstGeom prst="rect">
            <a:avLst/>
          </a:prstGeom>
          <a:noFill/>
          <a:ln w="9525">
            <a:noFill/>
            <a:miter lim="800000"/>
            <a:headEnd/>
            <a:tailEnd/>
          </a:ln>
        </p:spPr>
      </p:pic>
      <p:grpSp>
        <p:nvGrpSpPr>
          <p:cNvPr id="8" name="组合 7"/>
          <p:cNvGrpSpPr/>
          <p:nvPr/>
        </p:nvGrpSpPr>
        <p:grpSpPr>
          <a:xfrm>
            <a:off x="357158" y="3000372"/>
            <a:ext cx="4214842" cy="3643338"/>
            <a:chOff x="357158" y="3000372"/>
            <a:chExt cx="3714776" cy="3500462"/>
          </a:xfrm>
        </p:grpSpPr>
        <p:sp>
          <p:nvSpPr>
            <p:cNvPr id="6" name="云形标注 5"/>
            <p:cNvSpPr/>
            <p:nvPr/>
          </p:nvSpPr>
          <p:spPr bwMode="auto">
            <a:xfrm>
              <a:off x="357158" y="3000372"/>
              <a:ext cx="3714776" cy="3500462"/>
            </a:xfrm>
            <a:prstGeom prst="cloudCallout">
              <a:avLst>
                <a:gd name="adj1" fmla="val 121710"/>
                <a:gd name="adj2" fmla="val -22993"/>
              </a:avLst>
            </a:prstGeom>
            <a:solidFill>
              <a:srgbClr val="F3F7FF"/>
            </a:solidFill>
            <a:ln w="9525">
              <a:solidFill>
                <a:schemeClr val="tx1"/>
              </a:solidFill>
              <a:round/>
              <a:headEnd/>
              <a:tailEnd/>
            </a:ln>
            <a:effectLst/>
          </p:spPr>
          <p:txBody>
            <a:bodyPr wrap="none" rtlCol="0" anchor="ctr"/>
            <a:lstStyle/>
            <a:p>
              <a:pPr algn="l"/>
              <a:endParaRPr lang="zh-CN" altLang="en-US" sz="2400" b="1" dirty="0">
                <a:solidFill>
                  <a:srgbClr val="1B06BA"/>
                </a:solidFill>
                <a:latin typeface="华文新魏" pitchFamily="2" charset="-122"/>
                <a:ea typeface="华文新魏" pitchFamily="2" charset="-122"/>
              </a:endParaRPr>
            </a:p>
          </p:txBody>
        </p:sp>
        <p:sp>
          <p:nvSpPr>
            <p:cNvPr id="5" name="内容占位符 2"/>
            <p:cNvSpPr txBox="1">
              <a:spLocks/>
            </p:cNvSpPr>
            <p:nvPr/>
          </p:nvSpPr>
          <p:spPr>
            <a:xfrm>
              <a:off x="714348" y="3286124"/>
              <a:ext cx="3128930" cy="1838324"/>
            </a:xfrm>
            <a:prstGeom prst="rect">
              <a:avLst/>
            </a:prstGeom>
          </p:spPr>
          <p:txBody>
            <a:bodyPr vert="horz">
              <a:noAutofit/>
            </a:bodyPr>
            <a:lstStyle/>
            <a:p>
              <a:pPr marL="274320" indent="-274320">
                <a:spcBef>
                  <a:spcPts val="580"/>
                </a:spcBef>
                <a:buClr>
                  <a:schemeClr val="accent1"/>
                </a:buClr>
                <a:buSzPct val="85000"/>
                <a:buFont typeface="Wingdings 2"/>
                <a:buChar char=""/>
              </a:pPr>
              <a:r>
                <a:rPr lang="zh-CN" altLang="en-US" sz="2400" b="1" dirty="0" smtClean="0">
                  <a:latin typeface="+mn-ea"/>
                </a:rPr>
                <a:t>“对历史人物的评价，应该放在其所处时代和社会的历史条件下去分析。不能离开对历史条件、历史过程的全面认识和对历史规律的科学把握，不能忽略历史必然性和历史偶然性的关系。”</a:t>
              </a:r>
              <a:endParaRPr lang="zh-CN" altLang="en-US" sz="2400" b="1" dirty="0">
                <a:latin typeface="+mn-ea"/>
              </a:endParaRPr>
            </a:p>
          </p:txBody>
        </p:sp>
      </p:grpSp>
      <p:sp>
        <p:nvSpPr>
          <p:cNvPr id="9" name="矩形 8"/>
          <p:cNvSpPr/>
          <p:nvPr/>
        </p:nvSpPr>
        <p:spPr>
          <a:xfrm>
            <a:off x="6572264" y="5214950"/>
            <a:ext cx="2117887" cy="461665"/>
          </a:xfrm>
          <a:prstGeom prst="rect">
            <a:avLst/>
          </a:prstGeom>
        </p:spPr>
        <p:txBody>
          <a:bodyPr wrap="none">
            <a:spAutoFit/>
          </a:bodyPr>
          <a:lstStyle/>
          <a:p>
            <a:r>
              <a:rPr lang="zh-CN" altLang="en-US" sz="1200" b="1" dirty="0" smtClean="0">
                <a:solidFill>
                  <a:srgbClr val="C00000"/>
                </a:solidFill>
              </a:rPr>
              <a:t>纪念毛泽东同志诞辰</a:t>
            </a:r>
            <a:r>
              <a:rPr lang="en-US" altLang="zh-CN" sz="1200" b="1" dirty="0" smtClean="0">
                <a:solidFill>
                  <a:srgbClr val="C00000"/>
                </a:solidFill>
              </a:rPr>
              <a:t>120</a:t>
            </a:r>
            <a:r>
              <a:rPr lang="zh-CN" altLang="en-US" sz="1200" b="1" dirty="0" smtClean="0">
                <a:solidFill>
                  <a:srgbClr val="C00000"/>
                </a:solidFill>
              </a:rPr>
              <a:t>周年</a:t>
            </a:r>
            <a:endParaRPr lang="en-US" altLang="zh-CN" sz="1200" b="1" dirty="0" smtClean="0">
              <a:solidFill>
                <a:srgbClr val="C00000"/>
              </a:solidFill>
            </a:endParaRPr>
          </a:p>
          <a:p>
            <a:r>
              <a:rPr lang="zh-CN" altLang="en-US" sz="1200" b="1" dirty="0" smtClean="0">
                <a:solidFill>
                  <a:srgbClr val="C00000"/>
                </a:solidFill>
              </a:rPr>
              <a:t>座谈会上的讲话。</a:t>
            </a:r>
            <a:endParaRPr lang="zh-CN" alt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1" y="0"/>
            <a:ext cx="9144001" cy="6858000"/>
          </a:xfrm>
          <a:prstGeom prst="rect">
            <a:avLst/>
          </a:prstGeom>
          <a:noFill/>
          <a:ln w="9525">
            <a:noFill/>
            <a:miter lim="800000"/>
            <a:headEnd/>
            <a:tailEnd/>
          </a:ln>
          <a:effectLst/>
        </p:spPr>
      </p:pic>
      <p:sp>
        <p:nvSpPr>
          <p:cNvPr id="10" name="Text Box 6"/>
          <p:cNvSpPr txBox="1">
            <a:spLocks noChangeArrowheads="1"/>
          </p:cNvSpPr>
          <p:nvPr/>
        </p:nvSpPr>
        <p:spPr bwMode="auto">
          <a:xfrm>
            <a:off x="285720" y="428604"/>
            <a:ext cx="8858280" cy="2169825"/>
          </a:xfrm>
          <a:prstGeom prst="rect">
            <a:avLst/>
          </a:prstGeom>
          <a:solidFill>
            <a:schemeClr val="accent3">
              <a:lumMod val="10000"/>
              <a:lumOff val="90000"/>
              <a:alpha val="0"/>
            </a:schemeClr>
          </a:solidFill>
          <a:ln w="9525">
            <a:noFill/>
            <a:miter lim="800000"/>
            <a:headEnd/>
            <a:tailEnd/>
          </a:ln>
          <a:effectLst>
            <a:prstShdw prst="shdw13" dist="53882" dir="13500000">
              <a:schemeClr val="bg2">
                <a:alpha val="50000"/>
              </a:schemeClr>
            </a:prstShdw>
          </a:effectLst>
        </p:spPr>
        <p:txBody>
          <a:bodyPr wrap="square">
            <a:spAutoFit/>
          </a:bodyPr>
          <a:lstStyle/>
          <a:p>
            <a:pPr algn="ctr">
              <a:spcBef>
                <a:spcPct val="50000"/>
              </a:spcBef>
              <a:defRPr/>
            </a:pPr>
            <a:r>
              <a:rPr lang="zh-CN" altLang="en-US" sz="5400" b="1" dirty="0" smtClean="0">
                <a:solidFill>
                  <a:srgbClr val="C00000"/>
                </a:solidFill>
                <a:effectLst>
                  <a:outerShdw blurRad="38100" dist="38100" dir="2700000" algn="tl">
                    <a:srgbClr val="000000"/>
                  </a:outerShdw>
                </a:effectLst>
                <a:latin typeface="Arial" charset="0"/>
                <a:ea typeface="黑体" pitchFamily="49" charset="-122"/>
              </a:rPr>
              <a:t>专题一 大学生为什么要学习</a:t>
            </a:r>
            <a:endParaRPr lang="en-US" altLang="zh-CN" sz="5400" b="1" dirty="0" smtClean="0">
              <a:solidFill>
                <a:srgbClr val="C00000"/>
              </a:solidFill>
              <a:effectLst>
                <a:outerShdw blurRad="38100" dist="38100" dir="2700000" algn="tl">
                  <a:srgbClr val="000000"/>
                </a:outerShdw>
              </a:effectLst>
              <a:latin typeface="Arial" charset="0"/>
              <a:ea typeface="黑体" pitchFamily="49" charset="-122"/>
            </a:endParaRPr>
          </a:p>
          <a:p>
            <a:pPr algn="ctr">
              <a:spcBef>
                <a:spcPct val="50000"/>
              </a:spcBef>
              <a:defRPr/>
            </a:pPr>
            <a:r>
              <a:rPr lang="zh-CN" altLang="en-US" sz="5400" b="1" dirty="0" smtClean="0">
                <a:solidFill>
                  <a:srgbClr val="C00000"/>
                </a:solidFill>
                <a:effectLst>
                  <a:outerShdw blurRad="38100" dist="38100" dir="2700000" algn="tl">
                    <a:srgbClr val="000000"/>
                  </a:outerShdw>
                </a:effectLst>
                <a:latin typeface="Arial" charset="0"/>
                <a:ea typeface="黑体" pitchFamily="49" charset="-122"/>
              </a:rPr>
              <a:t>中国近现代史</a:t>
            </a:r>
            <a:endParaRPr lang="zh-CN" altLang="en-US" sz="6000" b="1" dirty="0">
              <a:solidFill>
                <a:srgbClr val="C00000"/>
              </a:solidFill>
              <a:effectLst>
                <a:outerShdw blurRad="38100" dist="38100" dir="2700000" algn="tl">
                  <a:srgbClr val="000000"/>
                </a:outerShdw>
              </a:effectLst>
              <a:latin typeface="Arial" charset="0"/>
              <a:ea typeface="黑体" pitchFamily="49" charset="-122"/>
            </a:endParaRPr>
          </a:p>
        </p:txBody>
      </p:sp>
      <p:grpSp>
        <p:nvGrpSpPr>
          <p:cNvPr id="15" name="组合 14">
            <a:extLst>
              <a:ext uri="{FF2B5EF4-FFF2-40B4-BE49-F238E27FC236}">
                <a16:creationId xmlns="" xmlns:a16="http://schemas.microsoft.com/office/drawing/2014/main" id="{B9A00DD4-71D4-4B95-B3F7-DF620BEC395C}"/>
              </a:ext>
            </a:extLst>
          </p:cNvPr>
          <p:cNvGrpSpPr/>
          <p:nvPr/>
        </p:nvGrpSpPr>
        <p:grpSpPr>
          <a:xfrm>
            <a:off x="142844" y="3286124"/>
            <a:ext cx="1285883" cy="2643206"/>
            <a:chOff x="1524001" y="2110740"/>
            <a:chExt cx="2842844" cy="2185035"/>
          </a:xfrm>
        </p:grpSpPr>
        <p:sp>
          <p:nvSpPr>
            <p:cNvPr id="16" name="矩形 15">
              <a:extLst>
                <a:ext uri="{FF2B5EF4-FFF2-40B4-BE49-F238E27FC236}">
                  <a16:creationId xmlns="" xmlns:a16="http://schemas.microsoft.com/office/drawing/2014/main" id="{13F1AB3A-2871-439E-8097-65F2FD779EEB}"/>
                </a:ext>
              </a:extLst>
            </p:cNvPr>
            <p:cNvSpPr/>
            <p:nvPr/>
          </p:nvSpPr>
          <p:spPr>
            <a:xfrm>
              <a:off x="1524001" y="2110740"/>
              <a:ext cx="2842844" cy="2185035"/>
            </a:xfrm>
            <a:prstGeom prst="rect">
              <a:avLst/>
            </a:prstGeom>
            <a:solidFill>
              <a:schemeClr val="bg1"/>
            </a:solidFill>
            <a:ln w="76200">
              <a:gradFill>
                <a:gsLst>
                  <a:gs pos="0">
                    <a:srgbClr val="3B9FD1"/>
                  </a:gs>
                  <a:gs pos="100000">
                    <a:srgbClr val="115CAF"/>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17" name="组合 16">
              <a:extLst>
                <a:ext uri="{FF2B5EF4-FFF2-40B4-BE49-F238E27FC236}">
                  <a16:creationId xmlns="" xmlns:a16="http://schemas.microsoft.com/office/drawing/2014/main" id="{E41FC784-E6DB-4ACE-8933-C1A40CF79919}"/>
                </a:ext>
              </a:extLst>
            </p:cNvPr>
            <p:cNvGrpSpPr/>
            <p:nvPr/>
          </p:nvGrpSpPr>
          <p:grpSpPr>
            <a:xfrm>
              <a:off x="1524003" y="2346960"/>
              <a:ext cx="2684908" cy="1553637"/>
              <a:chOff x="1569720" y="2269420"/>
              <a:chExt cx="2684908" cy="1553637"/>
            </a:xfrm>
          </p:grpSpPr>
          <p:sp>
            <p:nvSpPr>
              <p:cNvPr id="18" name="文本框 4">
                <a:extLst>
                  <a:ext uri="{FF2B5EF4-FFF2-40B4-BE49-F238E27FC236}">
                    <a16:creationId xmlns="" xmlns:a16="http://schemas.microsoft.com/office/drawing/2014/main" id="{62401FF7-D82C-41D9-82B9-77479ED5B653}"/>
                  </a:ext>
                </a:extLst>
              </p:cNvPr>
              <p:cNvSpPr txBox="1"/>
              <p:nvPr/>
            </p:nvSpPr>
            <p:spPr>
              <a:xfrm>
                <a:off x="1569720" y="2269420"/>
                <a:ext cx="2684908" cy="1297576"/>
              </a:xfrm>
              <a:prstGeom prst="rect">
                <a:avLst/>
              </a:prstGeom>
              <a:noFill/>
            </p:spPr>
            <p:txBody>
              <a:bodyPr wrap="square" rtlCol="0">
                <a:spAutoFit/>
              </a:bodyPr>
              <a:lstStyle/>
              <a:p>
                <a:pPr algn="ctr"/>
                <a:r>
                  <a:rPr lang="zh-CN" altLang="en-US" sz="4800" b="1" dirty="0" smtClean="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目</a:t>
                </a:r>
                <a:endParaRPr lang="en-US" altLang="zh-CN" sz="4800" b="1" dirty="0" smtClean="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endParaRPr>
              </a:p>
              <a:p>
                <a:pPr algn="ctr"/>
                <a:r>
                  <a:rPr lang="zh-CN" altLang="en-US" sz="4800" b="1" dirty="0" smtClean="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录</a:t>
                </a:r>
                <a:endParaRPr lang="zh-CN" altLang="en-US" sz="48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9" name="文本框 6">
                <a:extLst>
                  <a:ext uri="{FF2B5EF4-FFF2-40B4-BE49-F238E27FC236}">
                    <a16:creationId xmlns="" xmlns:a16="http://schemas.microsoft.com/office/drawing/2014/main" id="{88FA926C-AD9B-46F5-AC47-835CA384A3D7}"/>
                  </a:ext>
                </a:extLst>
              </p:cNvPr>
              <p:cNvSpPr txBox="1"/>
              <p:nvPr/>
            </p:nvSpPr>
            <p:spPr>
              <a:xfrm>
                <a:off x="1885590" y="3568630"/>
                <a:ext cx="2350231" cy="254427"/>
              </a:xfrm>
              <a:prstGeom prst="rect">
                <a:avLst/>
              </a:prstGeom>
              <a:noFill/>
            </p:spPr>
            <p:txBody>
              <a:bodyPr wrap="none" rtlCol="0">
                <a:spAutoFit/>
              </a:bodyPr>
              <a:lstStyle/>
              <a:p>
                <a:pPr algn="ctr"/>
                <a:r>
                  <a:rPr lang="en-US" altLang="zh-CN" sz="1400" b="1" dirty="0">
                    <a:solidFill>
                      <a:schemeClr val="tx1">
                        <a:lumMod val="85000"/>
                        <a:lumOff val="15000"/>
                      </a:schemeClr>
                    </a:solidFill>
                    <a:latin typeface="Bodoni MT Black" pitchFamily="18" charset="0"/>
                    <a:ea typeface="微软雅黑" panose="020B0503020204020204" pitchFamily="34" charset="-122"/>
                    <a:sym typeface="Century Gothic" panose="020B0502020202020204" pitchFamily="34" charset="0"/>
                  </a:rPr>
                  <a:t>CONTENTS</a:t>
                </a:r>
                <a:endParaRPr lang="zh-CN" altLang="en-US" sz="1400" b="1" dirty="0">
                  <a:solidFill>
                    <a:schemeClr val="tx1">
                      <a:lumMod val="85000"/>
                      <a:lumOff val="15000"/>
                    </a:schemeClr>
                  </a:solidFill>
                  <a:latin typeface="Bodoni MT Black" pitchFamily="18" charset="0"/>
                  <a:ea typeface="微软雅黑" panose="020B0503020204020204" pitchFamily="34" charset="-122"/>
                  <a:sym typeface="Century Gothic" panose="020B0502020202020204" pitchFamily="34" charset="0"/>
                </a:endParaRPr>
              </a:p>
            </p:txBody>
          </p:sp>
        </p:grpSp>
      </p:grpSp>
      <p:grpSp>
        <p:nvGrpSpPr>
          <p:cNvPr id="21" name="组合 20"/>
          <p:cNvGrpSpPr/>
          <p:nvPr/>
        </p:nvGrpSpPr>
        <p:grpSpPr>
          <a:xfrm>
            <a:off x="1500166" y="3000372"/>
            <a:ext cx="7000923" cy="644530"/>
            <a:chOff x="4455236" y="1586259"/>
            <a:chExt cx="4431577" cy="1036344"/>
          </a:xfrm>
        </p:grpSpPr>
        <p:sp>
          <p:nvSpPr>
            <p:cNvPr id="22" name="任意多边形 21"/>
            <p:cNvSpPr/>
            <p:nvPr/>
          </p:nvSpPr>
          <p:spPr>
            <a:xfrm>
              <a:off x="4455236" y="1586259"/>
              <a:ext cx="358107" cy="1033791"/>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6">
                <a:lumMod val="75000"/>
              </a:schemeClr>
            </a:solidFill>
            <a:ln w="12700" cap="flat" cmpd="sng" algn="ctr">
              <a:noFill/>
              <a:prstDash val="solid"/>
              <a:miter lim="800000"/>
            </a:ln>
            <a:effectLst/>
          </p:spPr>
          <p:txBody>
            <a:bodyPr anchor="ctr"/>
            <a:lstStyle/>
            <a:p>
              <a:pPr algn="ctr" fontAlgn="auto">
                <a:spcBef>
                  <a:spcPts val="0"/>
                </a:spcBef>
                <a:spcAft>
                  <a:spcPts val="0"/>
                </a:spcAft>
                <a:defRPr/>
              </a:pPr>
              <a:r>
                <a:rPr lang="zh-CN" altLang="en-US" sz="2400" b="1" kern="0" dirty="0" smtClean="0">
                  <a:solidFill>
                    <a:srgbClr val="FFFFFF"/>
                  </a:solidFill>
                  <a:latin typeface="黑体" panose="02010609060101010101" pitchFamily="49" charset="-122"/>
                  <a:ea typeface="黑体" panose="02010609060101010101" pitchFamily="49" charset="-122"/>
                </a:rPr>
                <a:t>一</a:t>
              </a:r>
              <a:endParaRPr lang="zh-CN" altLang="en-US" sz="2400" b="1" kern="0" dirty="0">
                <a:solidFill>
                  <a:srgbClr val="FFFFFF"/>
                </a:solidFill>
                <a:latin typeface="黑体" panose="02010609060101010101" pitchFamily="49" charset="-122"/>
                <a:ea typeface="黑体" panose="02010609060101010101" pitchFamily="49" charset="-122"/>
              </a:endParaRPr>
            </a:p>
          </p:txBody>
        </p:sp>
        <p:cxnSp>
          <p:nvCxnSpPr>
            <p:cNvPr id="23" name="直接连接符 22"/>
            <p:cNvCxnSpPr>
              <a:stCxn id="22" idx="3"/>
            </p:cNvCxnSpPr>
            <p:nvPr/>
          </p:nvCxnSpPr>
          <p:spPr>
            <a:xfrm>
              <a:off x="4634290" y="2620050"/>
              <a:ext cx="4252523" cy="2553"/>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sp>
          <p:nvSpPr>
            <p:cNvPr id="24" name="文本框 37"/>
            <p:cNvSpPr txBox="1"/>
            <p:nvPr/>
          </p:nvSpPr>
          <p:spPr>
            <a:xfrm>
              <a:off x="4858106" y="1586259"/>
              <a:ext cx="3983944" cy="940262"/>
            </a:xfrm>
            <a:prstGeom prst="rect">
              <a:avLst/>
            </a:prstGeom>
            <a:noFill/>
          </p:spPr>
          <p:txBody>
            <a:bodyPr wrap="square">
              <a:spAutoFit/>
            </a:bodyPr>
            <a:lstStyle/>
            <a:p>
              <a:r>
                <a:rPr lang="zh-CN" altLang="en-US" sz="3200" b="1" dirty="0" smtClean="0">
                  <a:latin typeface="+mn-ea"/>
                </a:rPr>
                <a:t>大学生为什么要学习历史</a:t>
              </a:r>
            </a:p>
          </p:txBody>
        </p:sp>
      </p:grpSp>
      <p:grpSp>
        <p:nvGrpSpPr>
          <p:cNvPr id="26" name="组合 25"/>
          <p:cNvGrpSpPr/>
          <p:nvPr/>
        </p:nvGrpSpPr>
        <p:grpSpPr>
          <a:xfrm>
            <a:off x="1500166" y="3786190"/>
            <a:ext cx="7358081" cy="668593"/>
            <a:chOff x="4455236" y="1356525"/>
            <a:chExt cx="4618750" cy="1008175"/>
          </a:xfrm>
        </p:grpSpPr>
        <p:sp>
          <p:nvSpPr>
            <p:cNvPr id="27" name="任意多边形 26"/>
            <p:cNvSpPr/>
            <p:nvPr/>
          </p:nvSpPr>
          <p:spPr>
            <a:xfrm>
              <a:off x="4455236" y="1356525"/>
              <a:ext cx="358739" cy="1005777"/>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6">
                <a:lumMod val="75000"/>
              </a:schemeClr>
            </a:solidFill>
            <a:ln w="12700" cap="flat" cmpd="sng" algn="ctr">
              <a:noFill/>
              <a:prstDash val="solid"/>
              <a:miter lim="800000"/>
            </a:ln>
            <a:effectLst/>
          </p:spPr>
          <p:txBody>
            <a:bodyPr anchor="ctr"/>
            <a:lstStyle/>
            <a:p>
              <a:pPr algn="ctr" fontAlgn="auto">
                <a:spcBef>
                  <a:spcPts val="0"/>
                </a:spcBef>
                <a:spcAft>
                  <a:spcPts val="0"/>
                </a:spcAft>
                <a:defRPr/>
              </a:pPr>
              <a:r>
                <a:rPr lang="zh-CN" altLang="en-US" sz="2400" b="1" kern="0" dirty="0" smtClean="0">
                  <a:solidFill>
                    <a:srgbClr val="FFFFFF"/>
                  </a:solidFill>
                  <a:latin typeface="黑体" panose="02010609060101010101" pitchFamily="49" charset="-122"/>
                  <a:ea typeface="黑体" panose="02010609060101010101" pitchFamily="49" charset="-122"/>
                </a:rPr>
                <a:t>二</a:t>
              </a:r>
              <a:endParaRPr lang="zh-CN" altLang="en-US" sz="2400" b="1" kern="0" dirty="0">
                <a:solidFill>
                  <a:srgbClr val="FFFFFF"/>
                </a:solidFill>
                <a:latin typeface="黑体" panose="02010609060101010101" pitchFamily="49" charset="-122"/>
                <a:ea typeface="黑体" panose="02010609060101010101" pitchFamily="49" charset="-122"/>
              </a:endParaRPr>
            </a:p>
          </p:txBody>
        </p:sp>
        <p:cxnSp>
          <p:nvCxnSpPr>
            <p:cNvPr id="28" name="直接连接符 27"/>
            <p:cNvCxnSpPr>
              <a:stCxn id="27" idx="3"/>
            </p:cNvCxnSpPr>
            <p:nvPr/>
          </p:nvCxnSpPr>
          <p:spPr>
            <a:xfrm>
              <a:off x="4634606" y="2362304"/>
              <a:ext cx="4304853" cy="2396"/>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sp>
          <p:nvSpPr>
            <p:cNvPr id="29" name="文本框 37"/>
            <p:cNvSpPr txBox="1"/>
            <p:nvPr/>
          </p:nvSpPr>
          <p:spPr>
            <a:xfrm>
              <a:off x="4858817" y="1392810"/>
              <a:ext cx="4215169" cy="881786"/>
            </a:xfrm>
            <a:prstGeom prst="rect">
              <a:avLst/>
            </a:prstGeom>
            <a:noFill/>
          </p:spPr>
          <p:txBody>
            <a:bodyPr wrap="square">
              <a:spAutoFit/>
            </a:bodyPr>
            <a:lstStyle/>
            <a:p>
              <a:r>
                <a:rPr lang="zh-CN" altLang="en-US" sz="3200" b="1" dirty="0" smtClean="0">
                  <a:latin typeface="+mn-ea"/>
                </a:rPr>
                <a:t>如何把握中国近现代史的主题和主线</a:t>
              </a:r>
            </a:p>
          </p:txBody>
        </p:sp>
      </p:grpSp>
      <p:grpSp>
        <p:nvGrpSpPr>
          <p:cNvPr id="30" name="组合 29"/>
          <p:cNvGrpSpPr/>
          <p:nvPr/>
        </p:nvGrpSpPr>
        <p:grpSpPr>
          <a:xfrm>
            <a:off x="1500166" y="4500570"/>
            <a:ext cx="7072362" cy="658479"/>
            <a:chOff x="4455235" y="1285088"/>
            <a:chExt cx="4481937" cy="658479"/>
          </a:xfrm>
        </p:grpSpPr>
        <p:sp>
          <p:nvSpPr>
            <p:cNvPr id="31" name="任意多边形 30"/>
            <p:cNvSpPr/>
            <p:nvPr/>
          </p:nvSpPr>
          <p:spPr>
            <a:xfrm>
              <a:off x="4455235" y="1356526"/>
              <a:ext cx="407449" cy="587041"/>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6">
                <a:lumMod val="75000"/>
              </a:schemeClr>
            </a:solidFill>
            <a:ln w="12700" cap="flat" cmpd="sng" algn="ctr">
              <a:noFill/>
              <a:prstDash val="solid"/>
              <a:miter lim="800000"/>
            </a:ln>
            <a:effectLst/>
          </p:spPr>
          <p:txBody>
            <a:bodyPr anchor="ctr"/>
            <a:lstStyle/>
            <a:p>
              <a:pPr algn="ctr" fontAlgn="auto">
                <a:spcBef>
                  <a:spcPts val="0"/>
                </a:spcBef>
                <a:spcAft>
                  <a:spcPts val="0"/>
                </a:spcAft>
                <a:defRPr/>
              </a:pPr>
              <a:r>
                <a:rPr lang="zh-CN" altLang="en-US" sz="2400" b="1" kern="0" dirty="0" smtClean="0">
                  <a:solidFill>
                    <a:srgbClr val="FFFFFF"/>
                  </a:solidFill>
                  <a:latin typeface="黑体" panose="02010609060101010101" pitchFamily="49" charset="-122"/>
                  <a:ea typeface="黑体" panose="02010609060101010101" pitchFamily="49" charset="-122"/>
                </a:rPr>
                <a:t>三</a:t>
              </a:r>
              <a:endParaRPr lang="zh-CN" altLang="en-US" sz="2400" b="1" kern="0" dirty="0">
                <a:solidFill>
                  <a:srgbClr val="FFFFFF"/>
                </a:solidFill>
                <a:latin typeface="黑体" panose="02010609060101010101" pitchFamily="49" charset="-122"/>
                <a:ea typeface="黑体" panose="02010609060101010101" pitchFamily="49" charset="-122"/>
              </a:endParaRPr>
            </a:p>
          </p:txBody>
        </p:sp>
        <p:cxnSp>
          <p:nvCxnSpPr>
            <p:cNvPr id="32" name="直接连接符 31"/>
            <p:cNvCxnSpPr>
              <a:stCxn id="31" idx="3"/>
            </p:cNvCxnSpPr>
            <p:nvPr/>
          </p:nvCxnSpPr>
          <p:spPr>
            <a:xfrm flipV="1">
              <a:off x="4658960" y="1928030"/>
              <a:ext cx="4278212" cy="15537"/>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sp>
          <p:nvSpPr>
            <p:cNvPr id="33" name="文本框 37"/>
            <p:cNvSpPr txBox="1"/>
            <p:nvPr/>
          </p:nvSpPr>
          <p:spPr>
            <a:xfrm>
              <a:off x="4817412" y="1285088"/>
              <a:ext cx="4019784" cy="584775"/>
            </a:xfrm>
            <a:prstGeom prst="rect">
              <a:avLst/>
            </a:prstGeom>
            <a:noFill/>
          </p:spPr>
          <p:txBody>
            <a:bodyPr wrap="square">
              <a:spAutoFit/>
            </a:bodyPr>
            <a:lstStyle/>
            <a:p>
              <a:pPr fontAlgn="auto">
                <a:spcBef>
                  <a:spcPts val="0"/>
                </a:spcBef>
                <a:spcAft>
                  <a:spcPts val="0"/>
                </a:spcAft>
                <a:defRPr/>
              </a:pPr>
              <a:r>
                <a:rPr lang="zh-CN" altLang="en-US" sz="3200" b="1" dirty="0" smtClean="0">
                  <a:latin typeface="+mn-ea"/>
                </a:rPr>
                <a:t>怎样学好中国近现代史</a:t>
              </a:r>
              <a:endParaRPr lang="zh-CN" altLang="zh-CN" sz="3200" b="1" dirty="0">
                <a:latin typeface="+mn-ea"/>
              </a:endParaRPr>
            </a:p>
          </p:txBody>
        </p:sp>
      </p:grpSp>
      <p:grpSp>
        <p:nvGrpSpPr>
          <p:cNvPr id="34" name="组合 33"/>
          <p:cNvGrpSpPr/>
          <p:nvPr/>
        </p:nvGrpSpPr>
        <p:grpSpPr>
          <a:xfrm>
            <a:off x="1500166" y="5286388"/>
            <a:ext cx="7143800" cy="656213"/>
            <a:chOff x="4406114" y="1285088"/>
            <a:chExt cx="4764709" cy="656213"/>
          </a:xfrm>
        </p:grpSpPr>
        <p:sp>
          <p:nvSpPr>
            <p:cNvPr id="35" name="任意多边形 34"/>
            <p:cNvSpPr/>
            <p:nvPr/>
          </p:nvSpPr>
          <p:spPr>
            <a:xfrm>
              <a:off x="4406114" y="1285088"/>
              <a:ext cx="442086" cy="642941"/>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chemeClr val="accent6">
                <a:lumMod val="75000"/>
              </a:schemeClr>
            </a:solidFill>
            <a:ln w="12700" cap="flat" cmpd="sng" algn="ctr">
              <a:noFill/>
              <a:prstDash val="solid"/>
              <a:miter lim="800000"/>
            </a:ln>
            <a:effectLst/>
          </p:spPr>
          <p:txBody>
            <a:bodyPr anchor="ctr"/>
            <a:lstStyle/>
            <a:p>
              <a:pPr algn="ctr" fontAlgn="auto">
                <a:spcBef>
                  <a:spcPts val="0"/>
                </a:spcBef>
                <a:spcAft>
                  <a:spcPts val="0"/>
                </a:spcAft>
                <a:defRPr/>
              </a:pPr>
              <a:r>
                <a:rPr lang="zh-CN" altLang="en-US" sz="2400" b="1" kern="0" dirty="0" smtClean="0">
                  <a:solidFill>
                    <a:srgbClr val="FFFFFF"/>
                  </a:solidFill>
                  <a:latin typeface="黑体" panose="02010609060101010101" pitchFamily="49" charset="-122"/>
                  <a:ea typeface="黑体" panose="02010609060101010101" pitchFamily="49" charset="-122"/>
                </a:rPr>
                <a:t>四</a:t>
              </a:r>
              <a:endParaRPr lang="zh-CN" altLang="en-US" sz="2400" b="1" kern="0" dirty="0">
                <a:solidFill>
                  <a:srgbClr val="FFFFFF"/>
                </a:solidFill>
                <a:latin typeface="黑体" panose="02010609060101010101" pitchFamily="49" charset="-122"/>
                <a:ea typeface="黑体" panose="02010609060101010101" pitchFamily="49" charset="-122"/>
              </a:endParaRPr>
            </a:p>
          </p:txBody>
        </p:sp>
        <p:cxnSp>
          <p:nvCxnSpPr>
            <p:cNvPr id="36" name="直接连接符 35"/>
            <p:cNvCxnSpPr>
              <a:stCxn id="35" idx="3"/>
            </p:cNvCxnSpPr>
            <p:nvPr/>
          </p:nvCxnSpPr>
          <p:spPr>
            <a:xfrm>
              <a:off x="4627159" y="1928029"/>
              <a:ext cx="4543664" cy="1"/>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sp>
          <p:nvSpPr>
            <p:cNvPr id="37" name="文本框 37"/>
            <p:cNvSpPr txBox="1"/>
            <p:nvPr/>
          </p:nvSpPr>
          <p:spPr>
            <a:xfrm>
              <a:off x="4897322" y="1356526"/>
              <a:ext cx="4175260" cy="584775"/>
            </a:xfrm>
            <a:prstGeom prst="rect">
              <a:avLst/>
            </a:prstGeom>
            <a:noFill/>
          </p:spPr>
          <p:txBody>
            <a:bodyPr wrap="square">
              <a:spAutoFit/>
            </a:bodyPr>
            <a:lstStyle/>
            <a:p>
              <a:r>
                <a:rPr lang="zh-CN" altLang="en-US" sz="3200" b="1" dirty="0" smtClean="0">
                  <a:latin typeface="+mn-ea"/>
                </a:rPr>
                <a:t>学习课程的基本要求</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750" fill="hold"/>
                                        <p:tgtEl>
                                          <p:spTgt spid="15"/>
                                        </p:tgtEl>
                                        <p:attrNameLst>
                                          <p:attrName>ppt_w</p:attrName>
                                        </p:attrNameLst>
                                      </p:cBhvr>
                                      <p:tavLst>
                                        <p:tav tm="0">
                                          <p:val>
                                            <p:fltVal val="0"/>
                                          </p:val>
                                        </p:tav>
                                        <p:tav tm="100000">
                                          <p:val>
                                            <p:strVal val="#ppt_w"/>
                                          </p:val>
                                        </p:tav>
                                      </p:tavLst>
                                    </p:anim>
                                    <p:anim calcmode="lin" valueType="num">
                                      <p:cBhvr>
                                        <p:cTn id="8" dur="750" fill="hold"/>
                                        <p:tgtEl>
                                          <p:spTgt spid="15"/>
                                        </p:tgtEl>
                                        <p:attrNameLst>
                                          <p:attrName>ppt_h</p:attrName>
                                        </p:attrNameLst>
                                      </p:cBhvr>
                                      <p:tavLst>
                                        <p:tav tm="0">
                                          <p:val>
                                            <p:fltVal val="0"/>
                                          </p:val>
                                        </p:tav>
                                        <p:tav tm="100000">
                                          <p:val>
                                            <p:strVal val="#ppt_h"/>
                                          </p:val>
                                        </p:tav>
                                      </p:tavLst>
                                    </p:anim>
                                    <p:animEffect transition="in" filter="fade">
                                      <p:cBhvr>
                                        <p:cTn id="9" dur="750"/>
                                        <p:tgtEl>
                                          <p:spTgt spid="15"/>
                                        </p:tgtEl>
                                      </p:cBhvr>
                                    </p:animEffect>
                                  </p:childTnLst>
                                </p:cTn>
                              </p:par>
                            </p:childTnLst>
                          </p:cTn>
                        </p:par>
                        <p:par>
                          <p:cTn id="10" fill="hold">
                            <p:stCondLst>
                              <p:cond delay="750"/>
                            </p:stCondLst>
                            <p:childTnLst>
                              <p:par>
                                <p:cTn id="11" presetID="22" presetClass="entr" presetSubtype="8"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par>
                          <p:cTn id="18" fill="hold">
                            <p:stCondLst>
                              <p:cond delay="1750"/>
                            </p:stCondLst>
                            <p:childTnLst>
                              <p:par>
                                <p:cTn id="19" presetID="22" presetClass="entr" presetSubtype="8"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img.weinan.gov.cn/HIWCMweinan/201312/201312270821054.jpg"/>
          <p:cNvPicPr>
            <a:picLocks noChangeAspect="1" noChangeArrowheads="1"/>
          </p:cNvPicPr>
          <p:nvPr/>
        </p:nvPicPr>
        <p:blipFill>
          <a:blip r:embed="rId2"/>
          <a:srcRect/>
          <a:stretch>
            <a:fillRect/>
          </a:stretch>
        </p:blipFill>
        <p:spPr bwMode="auto">
          <a:xfrm>
            <a:off x="357158" y="428604"/>
            <a:ext cx="2786082" cy="3242424"/>
          </a:xfrm>
          <a:prstGeom prst="rect">
            <a:avLst/>
          </a:prstGeom>
          <a:noFill/>
        </p:spPr>
      </p:pic>
      <p:sp>
        <p:nvSpPr>
          <p:cNvPr id="4" name="云形标注 3"/>
          <p:cNvSpPr/>
          <p:nvPr/>
        </p:nvSpPr>
        <p:spPr bwMode="auto">
          <a:xfrm>
            <a:off x="4714876" y="2000240"/>
            <a:ext cx="4071966" cy="4357718"/>
          </a:xfrm>
          <a:prstGeom prst="cloudCallout">
            <a:avLst>
              <a:gd name="adj1" fmla="val -117488"/>
              <a:gd name="adj2" fmla="val -47798"/>
            </a:avLst>
          </a:prstGeom>
          <a:solidFill>
            <a:srgbClr val="F3F7FF"/>
          </a:solidFill>
          <a:ln w="9525">
            <a:solidFill>
              <a:schemeClr val="tx1"/>
            </a:solidFill>
            <a:round/>
            <a:headEnd/>
            <a:tailEnd/>
          </a:ln>
          <a:effectLst/>
        </p:spPr>
        <p:txBody>
          <a:bodyPr wrap="none" rtlCol="0" anchor="ctr"/>
          <a:lstStyle/>
          <a:p>
            <a:pPr algn="l"/>
            <a:endParaRPr lang="zh-CN" altLang="en-US" sz="2400" b="1" dirty="0">
              <a:solidFill>
                <a:srgbClr val="1B06BA"/>
              </a:solidFill>
              <a:latin typeface="华文新魏" pitchFamily="2" charset="-122"/>
              <a:ea typeface="华文新魏" pitchFamily="2" charset="-122"/>
            </a:endParaRPr>
          </a:p>
        </p:txBody>
      </p:sp>
      <p:sp>
        <p:nvSpPr>
          <p:cNvPr id="3" name="内容占位符 2"/>
          <p:cNvSpPr>
            <a:spLocks noGrp="1"/>
          </p:cNvSpPr>
          <p:nvPr>
            <p:ph sz="quarter" idx="1"/>
          </p:nvPr>
        </p:nvSpPr>
        <p:spPr>
          <a:xfrm>
            <a:off x="5000628" y="2643182"/>
            <a:ext cx="3757610" cy="3429024"/>
          </a:xfrm>
        </p:spPr>
        <p:txBody>
          <a:bodyPr>
            <a:noAutofit/>
          </a:bodyPr>
          <a:lstStyle/>
          <a:p>
            <a:r>
              <a:rPr lang="zh-CN" altLang="en-US" sz="2400" b="1" dirty="0" smtClean="0"/>
              <a:t>“不能把历史顺境中的成功简单归功于个人，也不能把历史逆境中的挫折简单归咎于个人。不能用今天的时代条件、发展水平、认识水平去衡量和要求别人，不能苛求前人干出只有后人才能干出的业绩来。”</a:t>
            </a:r>
            <a:endParaRPr lang="zh-CN" altLang="en-US" sz="2400" b="1" dirty="0"/>
          </a:p>
        </p:txBody>
      </p:sp>
      <p:sp>
        <p:nvSpPr>
          <p:cNvPr id="6" name="矩形 5"/>
          <p:cNvSpPr/>
          <p:nvPr/>
        </p:nvSpPr>
        <p:spPr>
          <a:xfrm>
            <a:off x="285720" y="3714752"/>
            <a:ext cx="2760692" cy="584775"/>
          </a:xfrm>
          <a:prstGeom prst="rect">
            <a:avLst/>
          </a:prstGeom>
        </p:spPr>
        <p:txBody>
          <a:bodyPr wrap="none">
            <a:spAutoFit/>
          </a:bodyPr>
          <a:lstStyle/>
          <a:p>
            <a:r>
              <a:rPr lang="zh-CN" altLang="en-US" sz="1600" b="1" dirty="0" smtClean="0">
                <a:solidFill>
                  <a:srgbClr val="C00000"/>
                </a:solidFill>
              </a:rPr>
              <a:t>纪念毛泽东同志诞辰</a:t>
            </a:r>
            <a:r>
              <a:rPr lang="en-US" altLang="zh-CN" sz="1600" b="1" dirty="0" smtClean="0">
                <a:solidFill>
                  <a:srgbClr val="C00000"/>
                </a:solidFill>
              </a:rPr>
              <a:t>120</a:t>
            </a:r>
            <a:r>
              <a:rPr lang="zh-CN" altLang="en-US" sz="1600" b="1" dirty="0" smtClean="0">
                <a:solidFill>
                  <a:srgbClr val="C00000"/>
                </a:solidFill>
              </a:rPr>
              <a:t>周年</a:t>
            </a:r>
            <a:endParaRPr lang="en-US" altLang="zh-CN" sz="1600" b="1" dirty="0" smtClean="0">
              <a:solidFill>
                <a:srgbClr val="C00000"/>
              </a:solidFill>
            </a:endParaRPr>
          </a:p>
          <a:p>
            <a:r>
              <a:rPr lang="zh-CN" altLang="en-US" sz="1600" b="1" dirty="0" smtClean="0">
                <a:solidFill>
                  <a:srgbClr val="C00000"/>
                </a:solidFill>
              </a:rPr>
              <a:t>座谈会上的讲话。</a:t>
            </a:r>
            <a:endParaRPr lang="zh-CN" altLang="en-US" sz="1600" dirty="0"/>
          </a:p>
        </p:txBody>
      </p:sp>
      <p:pic>
        <p:nvPicPr>
          <p:cNvPr id="7" name="Picture 13" descr="34"/>
          <p:cNvPicPr>
            <a:picLocks noChangeAspect="1" noChangeArrowheads="1"/>
          </p:cNvPicPr>
          <p:nvPr/>
        </p:nvPicPr>
        <p:blipFill>
          <a:blip r:embed="rId3" cstate="print"/>
          <a:srcRect/>
          <a:stretch>
            <a:fillRect/>
          </a:stretch>
        </p:blipFill>
        <p:spPr bwMode="auto">
          <a:xfrm>
            <a:off x="642910" y="5000636"/>
            <a:ext cx="1238236" cy="1595427"/>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74638"/>
            <a:ext cx="8329642" cy="1143000"/>
          </a:xfrm>
        </p:spPr>
        <p:txBody>
          <a:bodyPr>
            <a:normAutofit/>
          </a:bodyPr>
          <a:lstStyle/>
          <a:p>
            <a:r>
              <a:rPr lang="en-US" altLang="zh-CN" b="1" dirty="0" smtClean="0">
                <a:latin typeface="+mn-ea"/>
              </a:rPr>
              <a:t>3</a:t>
            </a:r>
            <a:r>
              <a:rPr lang="zh-CN" altLang="en-US" b="1" dirty="0" smtClean="0">
                <a:latin typeface="+mn-ea"/>
              </a:rPr>
              <a:t>、注重历史的内在联系</a:t>
            </a:r>
            <a:endParaRPr lang="zh-CN" altLang="en-US" dirty="0"/>
          </a:p>
        </p:txBody>
      </p:sp>
      <p:sp>
        <p:nvSpPr>
          <p:cNvPr id="3" name="内容占位符 2"/>
          <p:cNvSpPr>
            <a:spLocks noGrp="1"/>
          </p:cNvSpPr>
          <p:nvPr>
            <p:ph sz="quarter" idx="1"/>
          </p:nvPr>
        </p:nvSpPr>
        <p:spPr>
          <a:xfrm>
            <a:off x="428596" y="1857364"/>
            <a:ext cx="8258204" cy="1428760"/>
          </a:xfrm>
        </p:spPr>
        <p:txBody>
          <a:bodyPr>
            <a:normAutofit/>
          </a:bodyPr>
          <a:lstStyle/>
          <a:p>
            <a:r>
              <a:rPr lang="zh-CN" altLang="en-US" b="1" dirty="0" smtClean="0"/>
              <a:t>历史是一个过程，不能割断历史，要全面、客观、辩证、发展地研究和阐述历史，要在历史的长河中把握历史脉搏，探索历史规律。</a:t>
            </a:r>
            <a:endParaRPr lang="en-US" altLang="zh-CN" b="1" dirty="0" smtClean="0"/>
          </a:p>
          <a:p>
            <a:endParaRPr lang="en-US" altLang="zh-CN" b="1" dirty="0" smtClean="0"/>
          </a:p>
        </p:txBody>
      </p:sp>
      <p:sp>
        <p:nvSpPr>
          <p:cNvPr id="5" name="内容占位符 2"/>
          <p:cNvSpPr txBox="1">
            <a:spLocks/>
          </p:cNvSpPr>
          <p:nvPr/>
        </p:nvSpPr>
        <p:spPr>
          <a:xfrm>
            <a:off x="500034" y="3357562"/>
            <a:ext cx="4857784" cy="1214446"/>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zh-CN" altLang="en-US" sz="2600" b="1" i="0" u="none" strike="noStrike" kern="1200" cap="none" spc="0" normalizeH="0" baseline="0" noProof="0" dirty="0" smtClean="0">
                <a:ln>
                  <a:noFill/>
                </a:ln>
                <a:solidFill>
                  <a:schemeClr val="tx1"/>
                </a:solidFill>
                <a:effectLst/>
                <a:uLnTx/>
                <a:uFillTx/>
                <a:latin typeface="+mn-lt"/>
                <a:ea typeface="+mn-ea"/>
                <a:cs typeface="+mn-cs"/>
              </a:rPr>
              <a:t>把握了内在联系，才能看清历史的主流和本质。</a:t>
            </a:r>
            <a:endParaRPr kumimoji="0" lang="zh-CN" altLang="en-US" sz="2600" b="1"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2"/>
          <a:srcRect/>
          <a:stretch>
            <a:fillRect/>
          </a:stretch>
        </p:blipFill>
        <p:spPr bwMode="auto">
          <a:xfrm>
            <a:off x="5857884" y="2714620"/>
            <a:ext cx="2781304" cy="1968397"/>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http://p4.so.qhmsg.com/bdr/_240_/t0119b30953096c9874.jpg"/>
          <p:cNvPicPr>
            <a:picLocks noChangeAspect="1" noChangeArrowheads="1"/>
          </p:cNvPicPr>
          <p:nvPr/>
        </p:nvPicPr>
        <p:blipFill>
          <a:blip r:embed="rId2" cstate="print"/>
          <a:srcRect/>
          <a:stretch>
            <a:fillRect/>
          </a:stretch>
        </p:blipFill>
        <p:spPr bwMode="auto">
          <a:xfrm>
            <a:off x="142844" y="2000240"/>
            <a:ext cx="2071702" cy="2500330"/>
          </a:xfrm>
          <a:prstGeom prst="rect">
            <a:avLst/>
          </a:prstGeom>
          <a:noFill/>
        </p:spPr>
      </p:pic>
      <p:sp>
        <p:nvSpPr>
          <p:cNvPr id="9" name="矩形 8"/>
          <p:cNvSpPr/>
          <p:nvPr/>
        </p:nvSpPr>
        <p:spPr>
          <a:xfrm>
            <a:off x="2143108" y="1857364"/>
            <a:ext cx="6429420" cy="1200329"/>
          </a:xfrm>
          <a:prstGeom prst="rect">
            <a:avLst/>
          </a:prstGeom>
        </p:spPr>
        <p:txBody>
          <a:bodyPr wrap="square">
            <a:spAutoFit/>
          </a:bodyPr>
          <a:lstStyle/>
          <a:p>
            <a:pPr lvl="0">
              <a:spcBef>
                <a:spcPct val="0"/>
              </a:spcBef>
            </a:pPr>
            <a:r>
              <a:rPr lang="zh-CN" altLang="en-US" sz="2400" b="1" dirty="0" smtClean="0"/>
              <a:t>学习的着力点，应当是在对中国近现代史的总体面貌和基本线索有一个总体把握的基础上，深刻认识“四个选择”的历史必然性。</a:t>
            </a:r>
            <a:endParaRPr lang="zh-CN" altLang="en-US" sz="2400" b="1" dirty="0">
              <a:solidFill>
                <a:srgbClr val="002060">
                  <a:satMod val="130000"/>
                </a:srgbClr>
              </a:solidFill>
              <a:cs typeface="+mj-cs"/>
            </a:endParaRPr>
          </a:p>
        </p:txBody>
      </p:sp>
      <p:sp>
        <p:nvSpPr>
          <p:cNvPr id="11" name="标题 1"/>
          <p:cNvSpPr txBox="1">
            <a:spLocks noGrp="1"/>
          </p:cNvSpPr>
          <p:nvPr>
            <p:ph type="title"/>
          </p:nvPr>
        </p:nvSpPr>
        <p:spPr>
          <a:xfrm>
            <a:off x="428596" y="274638"/>
            <a:ext cx="8258204" cy="1082660"/>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400" b="1" i="0" u="none" strike="noStrike" kern="1200" cap="none" spc="0" normalizeH="0" baseline="0" noProof="0" dirty="0" smtClean="0">
                <a:ln>
                  <a:noFill/>
                </a:ln>
                <a:solidFill>
                  <a:schemeClr val="tx2"/>
                </a:solidFill>
                <a:effectLst/>
                <a:uLnTx/>
                <a:uFillTx/>
                <a:latin typeface="华文新魏" pitchFamily="2" charset="-122"/>
                <a:ea typeface="华文新魏" pitchFamily="2" charset="-122"/>
                <a:cs typeface="+mj-cs"/>
              </a:rPr>
              <a:t>四、学习课程的基本要求</a:t>
            </a:r>
          </a:p>
        </p:txBody>
      </p:sp>
      <p:grpSp>
        <p:nvGrpSpPr>
          <p:cNvPr id="13" name="组合 12"/>
          <p:cNvGrpSpPr/>
          <p:nvPr/>
        </p:nvGrpSpPr>
        <p:grpSpPr>
          <a:xfrm>
            <a:off x="1142976" y="3429000"/>
            <a:ext cx="7215238" cy="2652718"/>
            <a:chOff x="1142976" y="3429000"/>
            <a:chExt cx="7215238" cy="2652718"/>
          </a:xfrm>
        </p:grpSpPr>
        <p:sp>
          <p:nvSpPr>
            <p:cNvPr id="5" name="矩形 4"/>
            <p:cNvSpPr/>
            <p:nvPr/>
          </p:nvSpPr>
          <p:spPr>
            <a:xfrm>
              <a:off x="1643042" y="4286256"/>
              <a:ext cx="1723549" cy="461665"/>
            </a:xfrm>
            <a:prstGeom prst="rect">
              <a:avLst/>
            </a:prstGeom>
          </p:spPr>
          <p:txBody>
            <a:bodyPr wrap="none">
              <a:spAutoFit/>
            </a:bodyPr>
            <a:lstStyle/>
            <a:p>
              <a:r>
                <a:rPr lang="zh-CN" altLang="en-US" sz="2400" b="1" dirty="0" smtClean="0"/>
                <a:t>马克思主义</a:t>
              </a:r>
              <a:endParaRPr lang="zh-CN" altLang="en-US" sz="2400" dirty="0"/>
            </a:p>
          </p:txBody>
        </p:sp>
        <p:sp>
          <p:nvSpPr>
            <p:cNvPr id="6" name="矩形 5"/>
            <p:cNvSpPr/>
            <p:nvPr/>
          </p:nvSpPr>
          <p:spPr>
            <a:xfrm>
              <a:off x="5929322" y="4071942"/>
              <a:ext cx="2428892" cy="461665"/>
            </a:xfrm>
            <a:prstGeom prst="rect">
              <a:avLst/>
            </a:prstGeom>
          </p:spPr>
          <p:txBody>
            <a:bodyPr wrap="square">
              <a:spAutoFit/>
            </a:bodyPr>
            <a:lstStyle/>
            <a:p>
              <a:pPr algn="ctr"/>
              <a:r>
                <a:rPr lang="zh-CN" altLang="en-US" sz="2400" b="1" dirty="0" smtClean="0"/>
                <a:t>中国共产党</a:t>
              </a:r>
            </a:p>
          </p:txBody>
        </p:sp>
        <p:sp>
          <p:nvSpPr>
            <p:cNvPr id="7" name="矩形 6"/>
            <p:cNvSpPr/>
            <p:nvPr/>
          </p:nvSpPr>
          <p:spPr>
            <a:xfrm>
              <a:off x="1142976" y="5429264"/>
              <a:ext cx="2214578" cy="461665"/>
            </a:xfrm>
            <a:prstGeom prst="rect">
              <a:avLst/>
            </a:prstGeom>
          </p:spPr>
          <p:txBody>
            <a:bodyPr wrap="square">
              <a:spAutoFit/>
            </a:bodyPr>
            <a:lstStyle/>
            <a:p>
              <a:pPr algn="ctr"/>
              <a:r>
                <a:rPr lang="zh-CN" altLang="en-US" sz="2400" b="1" dirty="0" smtClean="0"/>
                <a:t>社会主义道路</a:t>
              </a:r>
            </a:p>
          </p:txBody>
        </p:sp>
        <p:sp>
          <p:nvSpPr>
            <p:cNvPr id="8" name="矩形 7"/>
            <p:cNvSpPr/>
            <p:nvPr/>
          </p:nvSpPr>
          <p:spPr>
            <a:xfrm>
              <a:off x="6429388" y="5429264"/>
              <a:ext cx="1630086" cy="461665"/>
            </a:xfrm>
            <a:prstGeom prst="rect">
              <a:avLst/>
            </a:prstGeom>
          </p:spPr>
          <p:txBody>
            <a:bodyPr wrap="square">
              <a:spAutoFit/>
            </a:bodyPr>
            <a:lstStyle/>
            <a:p>
              <a:pPr algn="ctr"/>
              <a:r>
                <a:rPr lang="zh-CN" altLang="en-US" sz="2400" b="1" dirty="0" smtClean="0"/>
                <a:t>改革开放</a:t>
              </a:r>
            </a:p>
          </p:txBody>
        </p:sp>
        <p:pic>
          <p:nvPicPr>
            <p:cNvPr id="1026" name="Picture 2"/>
            <p:cNvPicPr>
              <a:picLocks noChangeAspect="1" noChangeArrowheads="1"/>
            </p:cNvPicPr>
            <p:nvPr/>
          </p:nvPicPr>
          <p:blipFill>
            <a:blip r:embed="rId3"/>
            <a:srcRect/>
            <a:stretch>
              <a:fillRect/>
            </a:stretch>
          </p:blipFill>
          <p:spPr bwMode="auto">
            <a:xfrm>
              <a:off x="3428992" y="3429000"/>
              <a:ext cx="2964006" cy="2652718"/>
            </a:xfrm>
            <a:prstGeom prst="rect">
              <a:avLst/>
            </a:prstGeom>
            <a:noFill/>
            <a:ln w="9525">
              <a:noFill/>
              <a:miter lim="800000"/>
              <a:headEnd/>
              <a:tailEnd/>
            </a:ln>
            <a:effectLst/>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习近平的2018：3月关键词——两会">
            <a:hlinkClick r:id="rId2"/>
          </p:cNvPr>
          <p:cNvPicPr>
            <a:picLocks noChangeAspect="1" noChangeArrowheads="1"/>
          </p:cNvPicPr>
          <p:nvPr/>
        </p:nvPicPr>
        <p:blipFill>
          <a:blip r:embed="rId3" cstate="print"/>
          <a:srcRect/>
          <a:stretch>
            <a:fillRect/>
          </a:stretch>
        </p:blipFill>
        <p:spPr bwMode="auto">
          <a:xfrm>
            <a:off x="251520" y="404664"/>
            <a:ext cx="3885888" cy="2376264"/>
          </a:xfrm>
          <a:prstGeom prst="rect">
            <a:avLst/>
          </a:prstGeom>
          <a:noFill/>
        </p:spPr>
      </p:pic>
      <p:sp>
        <p:nvSpPr>
          <p:cNvPr id="5" name="云形标注 4"/>
          <p:cNvSpPr/>
          <p:nvPr/>
        </p:nvSpPr>
        <p:spPr bwMode="auto">
          <a:xfrm>
            <a:off x="4860032" y="1988840"/>
            <a:ext cx="3888432" cy="3960440"/>
          </a:xfrm>
          <a:prstGeom prst="cloudCallout">
            <a:avLst>
              <a:gd name="adj1" fmla="val -110748"/>
              <a:gd name="adj2" fmla="val -66706"/>
            </a:avLst>
          </a:prstGeom>
          <a:solidFill>
            <a:schemeClr val="bg1"/>
          </a:solidFill>
          <a:ln w="9525">
            <a:solidFill>
              <a:schemeClr val="accent1">
                <a:lumMod val="50000"/>
              </a:schemeClr>
            </a:solidFill>
            <a:round/>
            <a:headEnd/>
            <a:tailEnd/>
          </a:ln>
          <a:effectLst/>
        </p:spPr>
        <p:txBody>
          <a:bodyPr wrap="none" rtlCol="0" anchor="ctr"/>
          <a:lstStyle/>
          <a:p>
            <a:pPr algn="l"/>
            <a:endParaRPr lang="zh-CN" altLang="en-US" sz="2400" b="1" dirty="0">
              <a:solidFill>
                <a:srgbClr val="1B06BA"/>
              </a:solidFill>
              <a:latin typeface="华文新魏" pitchFamily="2" charset="-122"/>
              <a:ea typeface="华文新魏" pitchFamily="2" charset="-122"/>
            </a:endParaRPr>
          </a:p>
        </p:txBody>
      </p:sp>
      <p:sp>
        <p:nvSpPr>
          <p:cNvPr id="3" name="内容占位符 2"/>
          <p:cNvSpPr>
            <a:spLocks noGrp="1"/>
          </p:cNvSpPr>
          <p:nvPr>
            <p:ph sz="quarter" idx="1"/>
          </p:nvPr>
        </p:nvSpPr>
        <p:spPr>
          <a:xfrm>
            <a:off x="5292080" y="2204864"/>
            <a:ext cx="3297560" cy="3240360"/>
          </a:xfrm>
        </p:spPr>
        <p:txBody>
          <a:bodyPr>
            <a:normAutofit/>
          </a:bodyPr>
          <a:lstStyle/>
          <a:p>
            <a:r>
              <a:rPr lang="zh-CN" altLang="en-US" sz="2200" b="1" dirty="0" smtClean="0"/>
              <a:t>“</a:t>
            </a:r>
            <a:r>
              <a:rPr lang="zh-CN" altLang="zh-CN" sz="2200" b="1" dirty="0" smtClean="0"/>
              <a:t>新民主主义革命的胜利</a:t>
            </a:r>
            <a:r>
              <a:rPr lang="zh-CN" altLang="zh-CN" sz="2200" b="1" dirty="0" smtClean="0">
                <a:solidFill>
                  <a:srgbClr val="FF0000"/>
                </a:solidFill>
              </a:rPr>
              <a:t>成果决不能丢失</a:t>
            </a:r>
            <a:r>
              <a:rPr lang="zh-CN" altLang="zh-CN" sz="2200" b="1" dirty="0" smtClean="0"/>
              <a:t>，社会主义革命和建设的</a:t>
            </a:r>
            <a:r>
              <a:rPr lang="zh-CN" altLang="zh-CN" sz="2200" b="1" dirty="0" smtClean="0">
                <a:solidFill>
                  <a:srgbClr val="FF0000"/>
                </a:solidFill>
              </a:rPr>
              <a:t>成就决不能否定</a:t>
            </a:r>
            <a:r>
              <a:rPr lang="zh-CN" altLang="zh-CN" sz="2200" b="1" dirty="0" smtClean="0"/>
              <a:t>，改革开放和社会主义现代化建设的</a:t>
            </a:r>
            <a:r>
              <a:rPr lang="zh-CN" altLang="zh-CN" sz="2200" b="1" dirty="0" smtClean="0">
                <a:solidFill>
                  <a:srgbClr val="FF0000"/>
                </a:solidFill>
              </a:rPr>
              <a:t>方向决不能动摇</a:t>
            </a:r>
            <a:r>
              <a:rPr lang="zh-CN" altLang="zh-CN" sz="2200" b="1" dirty="0" smtClean="0"/>
              <a:t>。这是党和人民在当今世界安身立命、风雨前行的资格。</a:t>
            </a:r>
            <a:r>
              <a:rPr lang="zh-CN" altLang="en-US" sz="2800" b="1" dirty="0" smtClean="0"/>
              <a:t>”</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74638"/>
            <a:ext cx="8401080" cy="1143000"/>
          </a:xfrm>
        </p:spPr>
        <p:txBody>
          <a:bodyPr/>
          <a:lstStyle/>
          <a:p>
            <a:r>
              <a:rPr lang="zh-CN" altLang="en-US" b="1" kern="0" dirty="0" smtClean="0">
                <a:ea typeface="华文新魏" pitchFamily="2" charset="-122"/>
              </a:rPr>
              <a:t>考核方法</a:t>
            </a:r>
            <a:endParaRPr lang="zh-CN" altLang="en-US" dirty="0"/>
          </a:p>
        </p:txBody>
      </p:sp>
      <p:sp>
        <p:nvSpPr>
          <p:cNvPr id="3" name="内容占位符 2"/>
          <p:cNvSpPr>
            <a:spLocks noGrp="1"/>
          </p:cNvSpPr>
          <p:nvPr>
            <p:ph sz="quarter" idx="1"/>
          </p:nvPr>
        </p:nvSpPr>
        <p:spPr>
          <a:xfrm>
            <a:off x="714348" y="2357430"/>
            <a:ext cx="7972452" cy="1785950"/>
          </a:xfrm>
        </p:spPr>
        <p:txBody>
          <a:bodyPr/>
          <a:lstStyle/>
          <a:p>
            <a:pPr marL="342900" indent="-342900">
              <a:spcBef>
                <a:spcPct val="20000"/>
              </a:spcBef>
              <a:defRPr/>
            </a:pPr>
            <a:r>
              <a:rPr lang="en-US" altLang="zh-CN" b="1" kern="0" dirty="0" smtClean="0">
                <a:solidFill>
                  <a:srgbClr val="000000"/>
                </a:solidFill>
                <a:latin typeface="华文新魏" pitchFamily="2" charset="-122"/>
                <a:ea typeface="华文新魏" pitchFamily="2" charset="-122"/>
              </a:rPr>
              <a:t>1.</a:t>
            </a:r>
            <a:r>
              <a:rPr lang="zh-CN" altLang="en-US" b="1" kern="0" dirty="0" smtClean="0">
                <a:solidFill>
                  <a:srgbClr val="000000"/>
                </a:solidFill>
                <a:latin typeface="华文新魏" pitchFamily="2" charset="-122"/>
                <a:ea typeface="华文新魏" pitchFamily="2" charset="-122"/>
              </a:rPr>
              <a:t>总成绩</a:t>
            </a:r>
            <a:r>
              <a:rPr lang="en-US" altLang="zh-CN" b="1" kern="0" dirty="0" smtClean="0">
                <a:solidFill>
                  <a:srgbClr val="000000"/>
                </a:solidFill>
                <a:latin typeface="华文新魏" pitchFamily="2" charset="-122"/>
                <a:ea typeface="华文新魏" pitchFamily="2" charset="-122"/>
              </a:rPr>
              <a:t>= </a:t>
            </a:r>
            <a:r>
              <a:rPr lang="zh-CN" altLang="en-US" b="1" kern="0" dirty="0" smtClean="0">
                <a:solidFill>
                  <a:srgbClr val="000000"/>
                </a:solidFill>
                <a:latin typeface="华文新魏" pitchFamily="2" charset="-122"/>
                <a:ea typeface="华文新魏" pitchFamily="2" charset="-122"/>
              </a:rPr>
              <a:t>期末成绩</a:t>
            </a:r>
            <a:r>
              <a:rPr lang="en-US" altLang="zh-CN" b="1" kern="0" dirty="0" smtClean="0">
                <a:solidFill>
                  <a:srgbClr val="000000"/>
                </a:solidFill>
                <a:latin typeface="华文新魏" pitchFamily="2" charset="-122"/>
                <a:ea typeface="华文新魏" pitchFamily="2" charset="-122"/>
              </a:rPr>
              <a:t>60</a:t>
            </a:r>
            <a:r>
              <a:rPr lang="zh-CN" altLang="en-US" b="1" kern="0" dirty="0" smtClean="0">
                <a:solidFill>
                  <a:srgbClr val="000000"/>
                </a:solidFill>
                <a:latin typeface="华文新魏" pitchFamily="2" charset="-122"/>
                <a:ea typeface="华文新魏" pitchFamily="2" charset="-122"/>
              </a:rPr>
              <a:t>％</a:t>
            </a:r>
            <a:r>
              <a:rPr lang="en-US" altLang="zh-CN" kern="0" dirty="0" smtClean="0"/>
              <a:t> </a:t>
            </a:r>
            <a:r>
              <a:rPr lang="en-US" altLang="zh-CN" b="1" kern="0" dirty="0" smtClean="0">
                <a:solidFill>
                  <a:srgbClr val="000000"/>
                </a:solidFill>
                <a:latin typeface="华文新魏" pitchFamily="2" charset="-122"/>
                <a:ea typeface="华文新魏" pitchFamily="2" charset="-122"/>
              </a:rPr>
              <a:t>+  </a:t>
            </a:r>
            <a:r>
              <a:rPr lang="zh-CN" altLang="en-US" b="1" kern="0" dirty="0" smtClean="0">
                <a:solidFill>
                  <a:srgbClr val="000000"/>
                </a:solidFill>
                <a:latin typeface="华文新魏" pitchFamily="2" charset="-122"/>
                <a:ea typeface="华文新魏" pitchFamily="2" charset="-122"/>
              </a:rPr>
              <a:t>平时成绩</a:t>
            </a:r>
            <a:r>
              <a:rPr lang="en-US" altLang="zh-CN" b="1" kern="0" dirty="0" smtClean="0">
                <a:solidFill>
                  <a:srgbClr val="000000"/>
                </a:solidFill>
                <a:latin typeface="华文新魏" pitchFamily="2" charset="-122"/>
                <a:ea typeface="华文新魏" pitchFamily="2" charset="-122"/>
              </a:rPr>
              <a:t>40</a:t>
            </a:r>
            <a:r>
              <a:rPr lang="zh-CN" altLang="en-US" b="1" kern="0" dirty="0" smtClean="0">
                <a:solidFill>
                  <a:srgbClr val="000000"/>
                </a:solidFill>
                <a:latin typeface="华文新魏" pitchFamily="2" charset="-122"/>
                <a:ea typeface="华文新魏" pitchFamily="2" charset="-122"/>
              </a:rPr>
              <a:t> ％</a:t>
            </a:r>
            <a:endParaRPr lang="en-US" altLang="zh-CN" b="1" kern="0" dirty="0" smtClean="0">
              <a:solidFill>
                <a:srgbClr val="000000"/>
              </a:solidFill>
              <a:latin typeface="华文新魏" pitchFamily="2" charset="-122"/>
              <a:ea typeface="华文新魏" pitchFamily="2" charset="-122"/>
            </a:endParaRPr>
          </a:p>
          <a:p>
            <a:pPr marL="342900" indent="-342900">
              <a:spcBef>
                <a:spcPct val="20000"/>
              </a:spcBef>
              <a:defRPr/>
            </a:pPr>
            <a:r>
              <a:rPr lang="en-US" altLang="zh-CN" b="1" kern="0" dirty="0" smtClean="0">
                <a:solidFill>
                  <a:srgbClr val="000000"/>
                </a:solidFill>
                <a:latin typeface="华文新魏" pitchFamily="2" charset="-122"/>
                <a:ea typeface="华文新魏" pitchFamily="2" charset="-122"/>
              </a:rPr>
              <a:t>2.</a:t>
            </a:r>
            <a:r>
              <a:rPr lang="zh-CN" altLang="en-US" b="1" kern="0" dirty="0" smtClean="0">
                <a:solidFill>
                  <a:srgbClr val="000000"/>
                </a:solidFill>
                <a:latin typeface="华文新魏" pitchFamily="2" charset="-122"/>
                <a:ea typeface="华文新魏" pitchFamily="2" charset="-122"/>
              </a:rPr>
              <a:t>期末网考（</a:t>
            </a:r>
            <a:r>
              <a:rPr lang="zh-CN" altLang="en-US" b="1" kern="0" dirty="0" smtClean="0">
                <a:solidFill>
                  <a:srgbClr val="FF0000"/>
                </a:solidFill>
                <a:latin typeface="华文新魏" pitchFamily="2" charset="-122"/>
                <a:ea typeface="华文新魏" pitchFamily="2" charset="-122"/>
              </a:rPr>
              <a:t>开卷</a:t>
            </a:r>
            <a:r>
              <a:rPr lang="en-US" altLang="zh-CN" b="1" kern="0" dirty="0" smtClean="0">
                <a:solidFill>
                  <a:srgbClr val="000000"/>
                </a:solidFill>
                <a:latin typeface="华文新魏" pitchFamily="2" charset="-122"/>
                <a:ea typeface="华文新魏" pitchFamily="2" charset="-122"/>
              </a:rPr>
              <a:t>:</a:t>
            </a:r>
            <a:r>
              <a:rPr lang="zh-CN" altLang="en-US" b="1" kern="0" dirty="0" smtClean="0">
                <a:solidFill>
                  <a:srgbClr val="000000"/>
                </a:solidFill>
                <a:latin typeface="华文新魏" pitchFamily="2" charset="-122"/>
                <a:ea typeface="华文新魏" pitchFamily="2" charset="-122"/>
              </a:rPr>
              <a:t>单选 </a:t>
            </a:r>
            <a:r>
              <a:rPr lang="en-US" altLang="zh-CN" b="1" kern="0" dirty="0" smtClean="0">
                <a:solidFill>
                  <a:srgbClr val="000000"/>
                </a:solidFill>
                <a:latin typeface="华文新魏" pitchFamily="2" charset="-122"/>
                <a:ea typeface="华文新魏" pitchFamily="2" charset="-122"/>
              </a:rPr>
              <a:t>\</a:t>
            </a:r>
            <a:r>
              <a:rPr lang="zh-CN" altLang="en-US" b="1" kern="0" dirty="0" smtClean="0">
                <a:solidFill>
                  <a:srgbClr val="000000"/>
                </a:solidFill>
                <a:latin typeface="华文新魏" pitchFamily="2" charset="-122"/>
                <a:ea typeface="华文新魏" pitchFamily="2" charset="-122"/>
              </a:rPr>
              <a:t>多选 </a:t>
            </a:r>
            <a:r>
              <a:rPr lang="en-US" altLang="zh-CN" b="1" kern="0" dirty="0" smtClean="0">
                <a:solidFill>
                  <a:srgbClr val="000000"/>
                </a:solidFill>
                <a:latin typeface="华文新魏" pitchFamily="2" charset="-122"/>
                <a:ea typeface="华文新魏" pitchFamily="2" charset="-122"/>
              </a:rPr>
              <a:t>\</a:t>
            </a:r>
            <a:r>
              <a:rPr lang="zh-CN" altLang="en-US" b="1" kern="0" dirty="0" smtClean="0">
                <a:solidFill>
                  <a:srgbClr val="000000"/>
                </a:solidFill>
                <a:latin typeface="华文新魏" pitchFamily="2" charset="-122"/>
                <a:ea typeface="华文新魏" pitchFamily="2" charset="-122"/>
              </a:rPr>
              <a:t>材料</a:t>
            </a:r>
            <a:r>
              <a:rPr lang="en-US" altLang="zh-CN" b="1" kern="0" dirty="0" smtClean="0">
                <a:solidFill>
                  <a:srgbClr val="000000"/>
                </a:solidFill>
                <a:latin typeface="华文新魏" pitchFamily="2" charset="-122"/>
                <a:ea typeface="华文新魏" pitchFamily="2" charset="-122"/>
              </a:rPr>
              <a:t>\</a:t>
            </a:r>
            <a:r>
              <a:rPr lang="zh-CN" altLang="en-US" b="1" kern="0" dirty="0" smtClean="0">
                <a:solidFill>
                  <a:srgbClr val="000000"/>
                </a:solidFill>
                <a:latin typeface="华文新魏" pitchFamily="2" charset="-122"/>
                <a:ea typeface="华文新魏" pitchFamily="2" charset="-122"/>
              </a:rPr>
              <a:t>论述</a:t>
            </a:r>
            <a:r>
              <a:rPr lang="en-US" altLang="zh-CN" b="1" kern="0" dirty="0" smtClean="0">
                <a:solidFill>
                  <a:srgbClr val="FF0000"/>
                </a:solidFill>
                <a:latin typeface="华文新魏" pitchFamily="2" charset="-122"/>
                <a:ea typeface="华文新魏" pitchFamily="2" charset="-122"/>
              </a:rPr>
              <a:t>… …</a:t>
            </a:r>
            <a:r>
              <a:rPr lang="en-US" altLang="zh-CN" b="1" kern="0" dirty="0" smtClean="0">
                <a:solidFill>
                  <a:srgbClr val="000000"/>
                </a:solidFill>
                <a:latin typeface="华文新魏" pitchFamily="2" charset="-122"/>
                <a:ea typeface="华文新魏" pitchFamily="2" charset="-122"/>
              </a:rPr>
              <a:t> </a:t>
            </a:r>
            <a:r>
              <a:rPr lang="zh-CN" altLang="en-US" b="1" kern="0" dirty="0" smtClean="0">
                <a:solidFill>
                  <a:srgbClr val="000000"/>
                </a:solidFill>
                <a:latin typeface="华文新魏" pitchFamily="2" charset="-122"/>
                <a:ea typeface="华文新魏" pitchFamily="2" charset="-122"/>
              </a:rPr>
              <a:t>）   </a:t>
            </a:r>
            <a:endParaRPr lang="en-US" altLang="zh-CN" b="1" kern="0" dirty="0" smtClean="0">
              <a:solidFill>
                <a:srgbClr val="000000"/>
              </a:solidFill>
              <a:latin typeface="华文新魏" pitchFamily="2" charset="-122"/>
              <a:ea typeface="华文新魏" pitchFamily="2" charset="-122"/>
            </a:endParaRPr>
          </a:p>
          <a:p>
            <a:pPr marL="342900" indent="-342900">
              <a:spcBef>
                <a:spcPct val="20000"/>
              </a:spcBef>
              <a:defRPr/>
            </a:pPr>
            <a:r>
              <a:rPr lang="en-US" altLang="zh-CN" b="1" kern="0" dirty="0" smtClean="0">
                <a:solidFill>
                  <a:srgbClr val="000000"/>
                </a:solidFill>
                <a:latin typeface="华文新魏" pitchFamily="2" charset="-122"/>
                <a:ea typeface="华文新魏" pitchFamily="2" charset="-122"/>
              </a:rPr>
              <a:t>3.</a:t>
            </a:r>
            <a:r>
              <a:rPr lang="zh-CN" altLang="en-US" b="1" kern="0" dirty="0" smtClean="0">
                <a:solidFill>
                  <a:srgbClr val="000000"/>
                </a:solidFill>
                <a:latin typeface="华文新魏" pitchFamily="2" charset="-122"/>
                <a:ea typeface="华文新魏" pitchFamily="2" charset="-122"/>
              </a:rPr>
              <a:t>平时成绩：</a:t>
            </a:r>
            <a:r>
              <a:rPr lang="zh-CN" altLang="en-US" b="1" kern="0" dirty="0" smtClean="0">
                <a:solidFill>
                  <a:srgbClr val="FF0000"/>
                </a:solidFill>
                <a:latin typeface="华文新魏" pitchFamily="2" charset="-122"/>
                <a:ea typeface="华文新魏" pitchFamily="2" charset="-122"/>
              </a:rPr>
              <a:t>出勤</a:t>
            </a:r>
            <a:r>
              <a:rPr lang="en-US" altLang="zh-CN" b="1" kern="0" dirty="0" smtClean="0">
                <a:solidFill>
                  <a:srgbClr val="000000"/>
                </a:solidFill>
                <a:latin typeface="华文新魏" pitchFamily="2" charset="-122"/>
                <a:ea typeface="华文新魏" pitchFamily="2" charset="-122"/>
              </a:rPr>
              <a:t>+</a:t>
            </a:r>
            <a:r>
              <a:rPr lang="zh-CN" altLang="en-US" b="1" kern="0" dirty="0" smtClean="0">
                <a:solidFill>
                  <a:srgbClr val="FF0000"/>
                </a:solidFill>
                <a:latin typeface="华文新魏" pitchFamily="2" charset="-122"/>
                <a:ea typeface="华文新魏" pitchFamily="2" charset="-122"/>
              </a:rPr>
              <a:t>课堂讨论</a:t>
            </a:r>
            <a:r>
              <a:rPr lang="en-US" altLang="zh-CN" b="1" kern="0" dirty="0" smtClean="0">
                <a:solidFill>
                  <a:srgbClr val="000000"/>
                </a:solidFill>
                <a:latin typeface="华文新魏" pitchFamily="2" charset="-122"/>
                <a:ea typeface="华文新魏" pitchFamily="2" charset="-122"/>
              </a:rPr>
              <a:t>+</a:t>
            </a:r>
            <a:r>
              <a:rPr lang="zh-CN" altLang="en-US" b="1" kern="0" dirty="0" smtClean="0">
                <a:solidFill>
                  <a:srgbClr val="000000"/>
                </a:solidFill>
                <a:latin typeface="华文新魏" pitchFamily="2" charset="-122"/>
                <a:ea typeface="华文新魏" pitchFamily="2" charset="-122"/>
              </a:rPr>
              <a:t>完成</a:t>
            </a:r>
            <a:r>
              <a:rPr lang="zh-CN" altLang="en-US" b="1" kern="0" dirty="0" smtClean="0">
                <a:solidFill>
                  <a:srgbClr val="FF0000"/>
                </a:solidFill>
                <a:latin typeface="华文新魏" pitchFamily="2" charset="-122"/>
                <a:ea typeface="华文新魏" pitchFamily="2" charset="-122"/>
              </a:rPr>
              <a:t>作业</a:t>
            </a:r>
            <a:endParaRPr lang="en-US" altLang="zh-CN" b="1" kern="0" dirty="0" smtClean="0">
              <a:solidFill>
                <a:srgbClr val="FF0000"/>
              </a:solidFill>
              <a:latin typeface="华文新魏" pitchFamily="2" charset="-122"/>
              <a:ea typeface="华文新魏"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http://p0.so.qhmsg.com/bdr/_240_/t0172fde8745068b0b0.jpg"/>
          <p:cNvPicPr>
            <a:picLocks noChangeAspect="1" noChangeArrowheads="1"/>
          </p:cNvPicPr>
          <p:nvPr/>
        </p:nvPicPr>
        <p:blipFill>
          <a:blip r:embed="rId2" cstate="print"/>
          <a:srcRect/>
          <a:stretch>
            <a:fillRect/>
          </a:stretch>
        </p:blipFill>
        <p:spPr bwMode="auto">
          <a:xfrm>
            <a:off x="323528" y="188640"/>
            <a:ext cx="1828428" cy="1687780"/>
          </a:xfrm>
          <a:prstGeom prst="rect">
            <a:avLst/>
          </a:prstGeom>
          <a:noFill/>
        </p:spPr>
      </p:pic>
      <p:sp>
        <p:nvSpPr>
          <p:cNvPr id="2" name="标题 1"/>
          <p:cNvSpPr>
            <a:spLocks noGrp="1"/>
          </p:cNvSpPr>
          <p:nvPr>
            <p:ph type="title"/>
          </p:nvPr>
        </p:nvSpPr>
        <p:spPr>
          <a:xfrm>
            <a:off x="1763688" y="836712"/>
            <a:ext cx="2129440" cy="720080"/>
          </a:xfrm>
        </p:spPr>
        <p:txBody>
          <a:bodyPr>
            <a:normAutofit fontScale="90000"/>
          </a:bodyPr>
          <a:lstStyle/>
          <a:p>
            <a:r>
              <a:rPr lang="zh-CN" altLang="en-US" b="1" dirty="0" smtClean="0">
                <a:latin typeface="+mn-ea"/>
                <a:ea typeface="+mn-ea"/>
              </a:rPr>
              <a:t>学习思考</a:t>
            </a:r>
            <a:endParaRPr lang="zh-CN" altLang="en-US" b="1" dirty="0">
              <a:latin typeface="+mn-ea"/>
              <a:ea typeface="+mn-ea"/>
            </a:endParaRPr>
          </a:p>
        </p:txBody>
      </p:sp>
      <p:sp>
        <p:nvSpPr>
          <p:cNvPr id="3" name="内容占位符 2"/>
          <p:cNvSpPr>
            <a:spLocks noGrp="1"/>
          </p:cNvSpPr>
          <p:nvPr>
            <p:ph sz="quarter" idx="1"/>
          </p:nvPr>
        </p:nvSpPr>
        <p:spPr>
          <a:xfrm>
            <a:off x="251520" y="2636912"/>
            <a:ext cx="8424936" cy="2220848"/>
          </a:xfrm>
        </p:spPr>
        <p:txBody>
          <a:bodyPr>
            <a:noAutofit/>
          </a:bodyPr>
          <a:lstStyle/>
          <a:p>
            <a:r>
              <a:rPr lang="en-US" altLang="zh-CN" sz="2400" b="1" dirty="0" smtClean="0">
                <a:latin typeface="+mn-ea"/>
              </a:rPr>
              <a:t>1</a:t>
            </a:r>
            <a:r>
              <a:rPr lang="zh-CN" altLang="en-US" sz="2400" b="1" dirty="0" smtClean="0">
                <a:latin typeface="+mn-ea"/>
              </a:rPr>
              <a:t>、如何理解课程的性质和教学目的？</a:t>
            </a:r>
            <a:endParaRPr lang="en-US" altLang="zh-CN" sz="2400" b="1" dirty="0" smtClean="0">
              <a:latin typeface="+mn-ea"/>
            </a:endParaRPr>
          </a:p>
          <a:p>
            <a:r>
              <a:rPr lang="en-US" altLang="zh-CN" sz="2400" b="1" dirty="0" smtClean="0">
                <a:latin typeface="+mn-ea"/>
              </a:rPr>
              <a:t>2</a:t>
            </a:r>
            <a:r>
              <a:rPr lang="zh-CN" altLang="en-US" sz="2400" b="1" dirty="0" smtClean="0">
                <a:latin typeface="+mn-ea"/>
              </a:rPr>
              <a:t>、中国近现代史的主题和主线是什么？</a:t>
            </a:r>
            <a:endParaRPr lang="en-US" altLang="zh-CN" sz="2400" b="1" dirty="0" smtClean="0">
              <a:latin typeface="+mn-ea"/>
            </a:endParaRPr>
          </a:p>
          <a:p>
            <a:r>
              <a:rPr lang="en-US" altLang="zh-CN" sz="2400" b="1" dirty="0" smtClean="0">
                <a:latin typeface="+mn-ea"/>
              </a:rPr>
              <a:t>3</a:t>
            </a:r>
            <a:r>
              <a:rPr lang="zh-CN" altLang="en-US" sz="2400" b="1" dirty="0" smtClean="0">
                <a:latin typeface="+mn-ea"/>
              </a:rPr>
              <a:t>、你将怎样学好</a:t>
            </a:r>
            <a:r>
              <a:rPr lang="en-US" altLang="zh-CN" sz="2400" b="1" dirty="0" smtClean="0">
                <a:latin typeface="+mn-ea"/>
              </a:rPr>
              <a:t>《</a:t>
            </a:r>
            <a:r>
              <a:rPr lang="zh-CN" altLang="en-US" sz="2400" b="1" dirty="0" smtClean="0">
                <a:latin typeface="+mn-ea"/>
              </a:rPr>
              <a:t>中国近现代史纲要</a:t>
            </a:r>
            <a:r>
              <a:rPr lang="en-US" altLang="zh-CN" sz="2400" b="1" dirty="0" smtClean="0">
                <a:latin typeface="+mn-ea"/>
              </a:rPr>
              <a:t>》</a:t>
            </a:r>
            <a:r>
              <a:rPr lang="zh-CN" altLang="en-US" sz="2400" b="1" dirty="0" smtClean="0">
                <a:latin typeface="+mn-ea"/>
              </a:rPr>
              <a:t>？</a:t>
            </a:r>
            <a:endParaRPr lang="en-US" altLang="zh-CN" sz="2400" b="1" dirty="0" smtClean="0">
              <a:latin typeface="+mn-ea"/>
            </a:endParaRPr>
          </a:p>
          <a:p>
            <a:r>
              <a:rPr lang="en-US" altLang="zh-CN" sz="2400" b="1" dirty="0" smtClean="0">
                <a:latin typeface="+mn-ea"/>
              </a:rPr>
              <a:t>4</a:t>
            </a:r>
            <a:r>
              <a:rPr lang="zh-CN" altLang="en-US" sz="2400" b="1" dirty="0" smtClean="0">
                <a:latin typeface="+mn-ea"/>
              </a:rPr>
              <a:t>、你认为在大学学习近现代史与在高中学近现代史应有哪些区别？</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0298" y="274638"/>
            <a:ext cx="2857520" cy="1143000"/>
          </a:xfrm>
        </p:spPr>
        <p:txBody>
          <a:bodyPr>
            <a:normAutofit/>
          </a:bodyPr>
          <a:lstStyle/>
          <a:p>
            <a:r>
              <a:rPr lang="zh-CN" altLang="en-US" b="1" dirty="0" smtClean="0"/>
              <a:t>参考文献</a:t>
            </a:r>
            <a:endParaRPr lang="zh-CN" altLang="en-US" dirty="0"/>
          </a:p>
        </p:txBody>
      </p:sp>
      <p:sp>
        <p:nvSpPr>
          <p:cNvPr id="3" name="内容占位符 2"/>
          <p:cNvSpPr>
            <a:spLocks noGrp="1"/>
          </p:cNvSpPr>
          <p:nvPr>
            <p:ph sz="quarter" idx="1"/>
          </p:nvPr>
        </p:nvSpPr>
        <p:spPr>
          <a:xfrm>
            <a:off x="785786" y="2500306"/>
            <a:ext cx="7772400" cy="1838324"/>
          </a:xfrm>
        </p:spPr>
        <p:txBody>
          <a:bodyPr/>
          <a:lstStyle/>
          <a:p>
            <a:r>
              <a:rPr lang="en-US" sz="2400" b="1" dirty="0" smtClean="0"/>
              <a:t>1.</a:t>
            </a:r>
            <a:r>
              <a:rPr lang="zh-CN" altLang="en-US" sz="2400" b="1" dirty="0" smtClean="0"/>
              <a:t>习近平：</a:t>
            </a:r>
            <a:r>
              <a:rPr lang="en-US" altLang="zh-CN" sz="2400" b="1" dirty="0" smtClean="0"/>
              <a:t>《</a:t>
            </a:r>
            <a:r>
              <a:rPr lang="zh-CN" altLang="en-US" sz="2400" b="1" dirty="0" smtClean="0"/>
              <a:t>领导干部要读点历史</a:t>
            </a:r>
            <a:r>
              <a:rPr lang="en-US" altLang="zh-CN" sz="2400" b="1" dirty="0" smtClean="0"/>
              <a:t>》</a:t>
            </a:r>
            <a:r>
              <a:rPr lang="zh-CN" altLang="en-US" sz="2400" b="1" dirty="0" smtClean="0"/>
              <a:t>，</a:t>
            </a:r>
            <a:r>
              <a:rPr lang="en-US" altLang="zh-CN" sz="2400" b="1" dirty="0" smtClean="0"/>
              <a:t>《</a:t>
            </a:r>
            <a:r>
              <a:rPr lang="zh-CN" altLang="en-US" sz="2400" b="1" dirty="0" smtClean="0"/>
              <a:t>学习时报</a:t>
            </a:r>
            <a:r>
              <a:rPr lang="en-US" altLang="zh-CN" sz="2400" b="1" dirty="0" smtClean="0"/>
              <a:t>》</a:t>
            </a:r>
            <a:r>
              <a:rPr lang="en-US" sz="2400" b="1" dirty="0" smtClean="0"/>
              <a:t>2011</a:t>
            </a:r>
            <a:r>
              <a:rPr lang="zh-CN" altLang="en-US" sz="2400" b="1" dirty="0" smtClean="0"/>
              <a:t>年</a:t>
            </a:r>
            <a:r>
              <a:rPr lang="en-US" sz="2400" b="1" dirty="0" smtClean="0"/>
              <a:t>9</a:t>
            </a:r>
            <a:r>
              <a:rPr lang="zh-CN" altLang="en-US" sz="2400" b="1" dirty="0" smtClean="0"/>
              <a:t>月</a:t>
            </a:r>
            <a:r>
              <a:rPr lang="en-US" sz="2400" b="1" dirty="0" smtClean="0"/>
              <a:t>5</a:t>
            </a:r>
            <a:r>
              <a:rPr lang="zh-CN" altLang="en-US" sz="2400" b="1" dirty="0" smtClean="0"/>
              <a:t>日。</a:t>
            </a:r>
          </a:p>
          <a:p>
            <a:r>
              <a:rPr lang="en-US" sz="2400" b="1" dirty="0" smtClean="0"/>
              <a:t>2.</a:t>
            </a:r>
            <a:r>
              <a:rPr lang="zh-CN" altLang="en-US" sz="2400" b="1" dirty="0" smtClean="0"/>
              <a:t>习近平：</a:t>
            </a:r>
            <a:r>
              <a:rPr lang="en-US" altLang="zh-CN" sz="2400" b="1" dirty="0" smtClean="0"/>
              <a:t>《</a:t>
            </a:r>
            <a:r>
              <a:rPr lang="zh-CN" altLang="en-US" sz="2400" b="1" dirty="0" smtClean="0"/>
              <a:t>辩证唯物主义是中国共产党人的世界观和方法论</a:t>
            </a:r>
            <a:r>
              <a:rPr lang="en-US" altLang="zh-CN" sz="2400" b="1" dirty="0" smtClean="0"/>
              <a:t>》</a:t>
            </a:r>
            <a:r>
              <a:rPr lang="zh-CN" altLang="en-US" sz="2400" b="1" dirty="0" smtClean="0"/>
              <a:t>，</a:t>
            </a:r>
            <a:r>
              <a:rPr lang="en-US" altLang="zh-CN" sz="2400" b="1" dirty="0" smtClean="0"/>
              <a:t>《</a:t>
            </a:r>
            <a:r>
              <a:rPr lang="zh-CN" altLang="en-US" sz="2400" b="1" dirty="0" smtClean="0"/>
              <a:t>求是</a:t>
            </a:r>
            <a:r>
              <a:rPr lang="en-US" altLang="zh-CN" sz="2400" b="1" dirty="0" smtClean="0"/>
              <a:t>》</a:t>
            </a:r>
            <a:r>
              <a:rPr lang="en-US" sz="2400" b="1" dirty="0" smtClean="0"/>
              <a:t>2019</a:t>
            </a:r>
            <a:r>
              <a:rPr lang="zh-CN" altLang="en-US" sz="2400" b="1" dirty="0" smtClean="0"/>
              <a:t>年第</a:t>
            </a:r>
            <a:r>
              <a:rPr lang="en-US" sz="2400" b="1" dirty="0" smtClean="0"/>
              <a:t>1</a:t>
            </a:r>
            <a:r>
              <a:rPr lang="zh-CN" altLang="en-US" sz="2400" b="1" dirty="0" smtClean="0"/>
              <a:t>期。</a:t>
            </a:r>
          </a:p>
          <a:p>
            <a:pPr>
              <a:buNone/>
            </a:pPr>
            <a:endParaRPr lang="zh-CN" altLang="en-US" dirty="0"/>
          </a:p>
        </p:txBody>
      </p:sp>
      <p:pic>
        <p:nvPicPr>
          <p:cNvPr id="4" name="Picture 2" descr="http://p0.so.qhmsg.com/bdr/_240_/t01cf60048967160d75.jpg"/>
          <p:cNvPicPr>
            <a:picLocks noChangeAspect="1" noChangeArrowheads="1"/>
          </p:cNvPicPr>
          <p:nvPr/>
        </p:nvPicPr>
        <p:blipFill>
          <a:blip r:embed="rId2" cstate="print"/>
          <a:srcRect/>
          <a:stretch>
            <a:fillRect/>
          </a:stretch>
        </p:blipFill>
        <p:spPr bwMode="auto">
          <a:xfrm>
            <a:off x="395536" y="332656"/>
            <a:ext cx="2153140" cy="156592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980728"/>
            <a:ext cx="2016224" cy="638944"/>
          </a:xfrm>
        </p:spPr>
        <p:txBody>
          <a:bodyPr>
            <a:normAutofit fontScale="90000"/>
          </a:bodyPr>
          <a:lstStyle/>
          <a:p>
            <a:r>
              <a:rPr lang="zh-CN" altLang="en-US" b="1" dirty="0" smtClean="0">
                <a:latin typeface="+mn-ea"/>
                <a:ea typeface="+mn-ea"/>
              </a:rPr>
              <a:t>推荐书目</a:t>
            </a:r>
            <a:endParaRPr lang="zh-CN" altLang="en-US" b="1" dirty="0">
              <a:latin typeface="+mn-ea"/>
              <a:ea typeface="+mn-ea"/>
            </a:endParaRPr>
          </a:p>
        </p:txBody>
      </p:sp>
      <p:sp>
        <p:nvSpPr>
          <p:cNvPr id="3" name="内容占位符 2"/>
          <p:cNvSpPr>
            <a:spLocks noGrp="1"/>
          </p:cNvSpPr>
          <p:nvPr>
            <p:ph sz="quarter" idx="1"/>
          </p:nvPr>
        </p:nvSpPr>
        <p:spPr>
          <a:xfrm>
            <a:off x="323528" y="2285992"/>
            <a:ext cx="8534752" cy="3286148"/>
          </a:xfrm>
        </p:spPr>
        <p:txBody>
          <a:bodyPr>
            <a:noAutofit/>
          </a:bodyPr>
          <a:lstStyle/>
          <a:p>
            <a:r>
              <a:rPr lang="en-US" altLang="zh-CN" sz="2000" b="1" dirty="0" smtClean="0">
                <a:latin typeface="华文新魏" pitchFamily="2" charset="-122"/>
                <a:ea typeface="华文新魏" pitchFamily="2" charset="-122"/>
              </a:rPr>
              <a:t>1</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美</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斯塔夫里阿诺斯：</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全球通史</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（第七版），北京大学出版社，</a:t>
            </a:r>
            <a:r>
              <a:rPr lang="en-US" altLang="zh-CN" sz="2000" b="1" dirty="0" smtClean="0">
                <a:latin typeface="华文新魏" pitchFamily="2" charset="-122"/>
                <a:ea typeface="华文新魏" pitchFamily="2" charset="-122"/>
              </a:rPr>
              <a:t>2009</a:t>
            </a:r>
            <a:r>
              <a:rPr lang="zh-CN" altLang="en-US" sz="2000" b="1" dirty="0" smtClean="0">
                <a:latin typeface="华文新魏" pitchFamily="2" charset="-122"/>
                <a:ea typeface="华文新魏" pitchFamily="2" charset="-122"/>
              </a:rPr>
              <a:t>版</a:t>
            </a:r>
            <a:endParaRPr lang="en-US" altLang="zh-CN" sz="2000" b="1" dirty="0" smtClean="0">
              <a:latin typeface="华文新魏" pitchFamily="2" charset="-122"/>
              <a:ea typeface="华文新魏" pitchFamily="2" charset="-122"/>
            </a:endParaRPr>
          </a:p>
          <a:p>
            <a:r>
              <a:rPr lang="en-US" altLang="zh-CN" sz="2000" b="1" dirty="0" smtClean="0">
                <a:latin typeface="华文新魏" pitchFamily="2" charset="-122"/>
                <a:ea typeface="华文新魏" pitchFamily="2" charset="-122"/>
              </a:rPr>
              <a:t>2</a:t>
            </a:r>
            <a:r>
              <a:rPr lang="zh-CN" altLang="en-US" sz="2000" b="1" dirty="0" smtClean="0">
                <a:latin typeface="华文新魏" pitchFamily="2" charset="-122"/>
                <a:ea typeface="华文新魏" pitchFamily="2" charset="-122"/>
              </a:rPr>
              <a:t>、徐中约：</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中国近代史</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，世界图书出版公司，</a:t>
            </a:r>
            <a:r>
              <a:rPr lang="en-US" altLang="zh-CN" sz="2000" b="1" dirty="0" smtClean="0">
                <a:latin typeface="华文新魏" pitchFamily="2" charset="-122"/>
                <a:ea typeface="华文新魏" pitchFamily="2" charset="-122"/>
              </a:rPr>
              <a:t>2008</a:t>
            </a:r>
            <a:r>
              <a:rPr lang="zh-CN" altLang="en-US" sz="2000" b="1" dirty="0" smtClean="0">
                <a:latin typeface="华文新魏" pitchFamily="2" charset="-122"/>
                <a:ea typeface="华文新魏" pitchFamily="2" charset="-122"/>
              </a:rPr>
              <a:t>年版</a:t>
            </a:r>
            <a:endParaRPr lang="en-US" altLang="zh-CN" sz="2000" b="1" dirty="0" smtClean="0">
              <a:latin typeface="华文新魏" pitchFamily="2" charset="-122"/>
              <a:ea typeface="华文新魏" pitchFamily="2" charset="-122"/>
            </a:endParaRPr>
          </a:p>
          <a:p>
            <a:r>
              <a:rPr lang="en-US" altLang="zh-CN" sz="2000" b="1" dirty="0" smtClean="0">
                <a:latin typeface="华文新魏" pitchFamily="2" charset="-122"/>
                <a:ea typeface="华文新魏" pitchFamily="2" charset="-122"/>
              </a:rPr>
              <a:t>3</a:t>
            </a:r>
            <a:r>
              <a:rPr lang="zh-CN" altLang="en-US" sz="2000" b="1" dirty="0" smtClean="0">
                <a:latin typeface="华文新魏" pitchFamily="2" charset="-122"/>
                <a:ea typeface="华文新魏" pitchFamily="2" charset="-122"/>
              </a:rPr>
              <a:t>、蒋廷黻：</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中国近代史</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，商务印书馆，</a:t>
            </a:r>
            <a:r>
              <a:rPr lang="en-US" altLang="zh-CN" sz="2000" b="1" dirty="0" smtClean="0">
                <a:latin typeface="华文新魏" pitchFamily="2" charset="-122"/>
                <a:ea typeface="华文新魏" pitchFamily="2" charset="-122"/>
              </a:rPr>
              <a:t>2013</a:t>
            </a:r>
            <a:r>
              <a:rPr lang="zh-CN" altLang="en-US" sz="2000" b="1" dirty="0" smtClean="0">
                <a:latin typeface="华文新魏" pitchFamily="2" charset="-122"/>
                <a:ea typeface="华文新魏" pitchFamily="2" charset="-122"/>
              </a:rPr>
              <a:t>年版</a:t>
            </a:r>
            <a:endParaRPr lang="en-US" altLang="zh-CN" sz="2000" b="1" dirty="0" smtClean="0">
              <a:latin typeface="华文新魏" pitchFamily="2" charset="-122"/>
              <a:ea typeface="华文新魏" pitchFamily="2" charset="-122"/>
            </a:endParaRPr>
          </a:p>
          <a:p>
            <a:r>
              <a:rPr lang="en-US" altLang="zh-CN" sz="2000" b="1" dirty="0" smtClean="0">
                <a:latin typeface="华文新魏" pitchFamily="2" charset="-122"/>
                <a:ea typeface="华文新魏" pitchFamily="2" charset="-122"/>
              </a:rPr>
              <a:t>4</a:t>
            </a:r>
            <a:r>
              <a:rPr lang="zh-CN" altLang="en-US" sz="2000" b="1" dirty="0" smtClean="0">
                <a:latin typeface="华文新魏" pitchFamily="2" charset="-122"/>
                <a:ea typeface="华文新魏" pitchFamily="2" charset="-122"/>
              </a:rPr>
              <a:t>、（美）费正清、赖肖尔：</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中国</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传统与变革</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，江苏人民出版社出版</a:t>
            </a:r>
            <a:r>
              <a:rPr lang="en-US" altLang="zh-CN" sz="2000" b="1" dirty="0" smtClean="0">
                <a:latin typeface="华文新魏" pitchFamily="2" charset="-122"/>
                <a:ea typeface="华文新魏" pitchFamily="2" charset="-122"/>
              </a:rPr>
              <a:t>2012</a:t>
            </a:r>
            <a:r>
              <a:rPr lang="zh-CN" altLang="en-US" sz="2000" b="1" dirty="0" smtClean="0">
                <a:latin typeface="华文新魏" pitchFamily="2" charset="-122"/>
                <a:ea typeface="华文新魏" pitchFamily="2" charset="-122"/>
              </a:rPr>
              <a:t>年版</a:t>
            </a:r>
            <a:endParaRPr lang="en-US" altLang="zh-CN" sz="2000" b="1" dirty="0" smtClean="0">
              <a:latin typeface="华文新魏" pitchFamily="2" charset="-122"/>
              <a:ea typeface="华文新魏" pitchFamily="2" charset="-122"/>
            </a:endParaRPr>
          </a:p>
          <a:p>
            <a:r>
              <a:rPr lang="en-US" altLang="zh-CN" sz="2000" b="1" dirty="0" smtClean="0">
                <a:latin typeface="华文新魏" pitchFamily="2" charset="-122"/>
                <a:ea typeface="华文新魏" pitchFamily="2" charset="-122"/>
              </a:rPr>
              <a:t>5</a:t>
            </a:r>
            <a:r>
              <a:rPr lang="zh-CN" altLang="en-US" sz="2000" b="1" dirty="0" smtClean="0">
                <a:latin typeface="华文新魏" pitchFamily="2" charset="-122"/>
                <a:ea typeface="华文新魏" pitchFamily="2" charset="-122"/>
              </a:rPr>
              <a:t>、 （美）费正清、崔瑞德：</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剑桥中国史</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a:t>
            </a:r>
            <a:r>
              <a:rPr lang="en-US" altLang="zh-CN" sz="2000" b="1" dirty="0" smtClean="0">
                <a:latin typeface="华文新魏" pitchFamily="2" charset="-122"/>
                <a:ea typeface="华文新魏" pitchFamily="2" charset="-122"/>
              </a:rPr>
              <a:t>15</a:t>
            </a:r>
            <a:r>
              <a:rPr lang="zh-CN" altLang="en-US" sz="2000" b="1" dirty="0" smtClean="0">
                <a:latin typeface="华文新魏" pitchFamily="2" charset="-122"/>
                <a:ea typeface="华文新魏" pitchFamily="2" charset="-122"/>
              </a:rPr>
              <a:t>卷本），中国社会科学出版社出版</a:t>
            </a:r>
            <a:r>
              <a:rPr lang="en-US" altLang="zh-CN" sz="2000" b="1" dirty="0" smtClean="0">
                <a:latin typeface="华文新魏" pitchFamily="2" charset="-122"/>
                <a:ea typeface="华文新魏" pitchFamily="2" charset="-122"/>
              </a:rPr>
              <a:t>1992</a:t>
            </a:r>
            <a:r>
              <a:rPr lang="zh-CN" altLang="en-US" sz="2000" b="1" dirty="0" smtClean="0">
                <a:latin typeface="华文新魏" pitchFamily="2" charset="-122"/>
                <a:ea typeface="华文新魏" pitchFamily="2" charset="-122"/>
              </a:rPr>
              <a:t>年版</a:t>
            </a:r>
            <a:endParaRPr lang="en-US" altLang="zh-CN" sz="2000" b="1" dirty="0" smtClean="0">
              <a:latin typeface="华文新魏" pitchFamily="2" charset="-122"/>
              <a:ea typeface="华文新魏" pitchFamily="2" charset="-122"/>
            </a:endParaRPr>
          </a:p>
          <a:p>
            <a:r>
              <a:rPr lang="en-US" altLang="zh-CN" sz="2000" b="1" dirty="0" smtClean="0">
                <a:latin typeface="华文新魏" pitchFamily="2" charset="-122"/>
                <a:ea typeface="华文新魏" pitchFamily="2" charset="-122"/>
              </a:rPr>
              <a:t>6</a:t>
            </a:r>
            <a:r>
              <a:rPr lang="zh-CN" altLang="en-US" sz="2000" b="1" dirty="0" smtClean="0">
                <a:latin typeface="华文新魏" pitchFamily="2" charset="-122"/>
                <a:ea typeface="华文新魏" pitchFamily="2" charset="-122"/>
              </a:rPr>
              <a:t>、孔飞力：</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叫魂</a:t>
            </a:r>
            <a:r>
              <a:rPr lang="en-US" altLang="zh-CN" sz="2000" b="1" dirty="0" smtClean="0">
                <a:latin typeface="华文新魏" pitchFamily="2" charset="-122"/>
                <a:ea typeface="华文新魏" pitchFamily="2" charset="-122"/>
              </a:rPr>
              <a:t>--1768</a:t>
            </a:r>
            <a:r>
              <a:rPr lang="zh-CN" altLang="en-US" sz="2000" b="1" dirty="0" smtClean="0">
                <a:latin typeface="华文新魏" pitchFamily="2" charset="-122"/>
                <a:ea typeface="华文新魏" pitchFamily="2" charset="-122"/>
              </a:rPr>
              <a:t>年中国妖术大恐慌</a:t>
            </a:r>
            <a:r>
              <a:rPr lang="en-US" altLang="zh-CN" sz="2000" b="1" dirty="0" smtClean="0">
                <a:latin typeface="华文新魏" pitchFamily="2" charset="-122"/>
                <a:ea typeface="华文新魏" pitchFamily="2" charset="-122"/>
              </a:rPr>
              <a:t>》</a:t>
            </a:r>
            <a:r>
              <a:rPr lang="zh-CN" altLang="en-US" sz="2000" b="1" dirty="0" smtClean="0">
                <a:latin typeface="华文新魏" pitchFamily="2" charset="-122"/>
                <a:ea typeface="华文新魏" pitchFamily="2" charset="-122"/>
              </a:rPr>
              <a:t>，三联书店，</a:t>
            </a:r>
            <a:r>
              <a:rPr lang="en-US" altLang="zh-CN" sz="2000" b="1" dirty="0" smtClean="0">
                <a:latin typeface="华文新魏" pitchFamily="2" charset="-122"/>
                <a:ea typeface="华文新魏" pitchFamily="2" charset="-122"/>
              </a:rPr>
              <a:t>2012</a:t>
            </a:r>
            <a:r>
              <a:rPr lang="zh-CN" altLang="en-US" sz="2000" b="1" dirty="0" smtClean="0">
                <a:latin typeface="华文新魏" pitchFamily="2" charset="-122"/>
                <a:ea typeface="华文新魏" pitchFamily="2" charset="-122"/>
              </a:rPr>
              <a:t>年版</a:t>
            </a:r>
          </a:p>
        </p:txBody>
      </p:sp>
      <p:pic>
        <p:nvPicPr>
          <p:cNvPr id="5" name="Picture 2" descr="http://p0.so.qhmsg.com/bdr/_240_/t01cf60048967160d75.jpg"/>
          <p:cNvPicPr>
            <a:picLocks noChangeAspect="1" noChangeArrowheads="1"/>
          </p:cNvPicPr>
          <p:nvPr/>
        </p:nvPicPr>
        <p:blipFill>
          <a:blip r:embed="rId2" cstate="print"/>
          <a:srcRect/>
          <a:stretch>
            <a:fillRect/>
          </a:stretch>
        </p:blipFill>
        <p:spPr bwMode="auto">
          <a:xfrm>
            <a:off x="395536" y="332656"/>
            <a:ext cx="2153140" cy="156592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42910" y="1285860"/>
            <a:ext cx="3471858" cy="788987"/>
          </a:xfrm>
        </p:spPr>
        <p:txBody>
          <a:bodyPr/>
          <a:lstStyle/>
          <a:p>
            <a:pPr eaLnBrk="1" hangingPunct="1"/>
            <a:r>
              <a:rPr lang="zh-CN" altLang="en-US" b="1" dirty="0" smtClean="0"/>
              <a:t>一句名言</a:t>
            </a:r>
          </a:p>
        </p:txBody>
      </p:sp>
      <p:sp>
        <p:nvSpPr>
          <p:cNvPr id="13315" name="Rectangle 3"/>
          <p:cNvSpPr>
            <a:spLocks noGrp="1" noChangeArrowheads="1"/>
          </p:cNvSpPr>
          <p:nvPr>
            <p:ph sz="quarter" idx="1"/>
          </p:nvPr>
        </p:nvSpPr>
        <p:spPr>
          <a:xfrm>
            <a:off x="395536" y="1916832"/>
            <a:ext cx="2533390" cy="1512168"/>
          </a:xfrm>
        </p:spPr>
        <p:txBody>
          <a:bodyPr>
            <a:normAutofit/>
          </a:bodyPr>
          <a:lstStyle/>
          <a:p>
            <a:pPr eaLnBrk="1" hangingPunct="1">
              <a:buFont typeface="Wingdings" pitchFamily="2" charset="2"/>
              <a:buNone/>
            </a:pPr>
            <a:endParaRPr lang="zh-CN" altLang="en-US" b="1" dirty="0" smtClean="0"/>
          </a:p>
          <a:p>
            <a:pPr eaLnBrk="1" hangingPunct="1">
              <a:buFont typeface="Wingdings" pitchFamily="2" charset="2"/>
              <a:buNone/>
            </a:pPr>
            <a:r>
              <a:rPr lang="zh-CN" altLang="en-US" b="1" dirty="0" smtClean="0"/>
              <a:t>                                                  </a:t>
            </a:r>
          </a:p>
        </p:txBody>
      </p:sp>
      <p:pic>
        <p:nvPicPr>
          <p:cNvPr id="13316" name="Picture 4" descr="1712168_6253651"/>
          <p:cNvPicPr>
            <a:picLocks noChangeAspect="1" noChangeArrowheads="1"/>
          </p:cNvPicPr>
          <p:nvPr/>
        </p:nvPicPr>
        <p:blipFill>
          <a:blip r:embed="rId2" cstate="print"/>
          <a:srcRect/>
          <a:stretch>
            <a:fillRect/>
          </a:stretch>
        </p:blipFill>
        <p:spPr bwMode="auto">
          <a:xfrm>
            <a:off x="4643438" y="1142984"/>
            <a:ext cx="3756537" cy="2869704"/>
          </a:xfrm>
          <a:prstGeom prst="rect">
            <a:avLst/>
          </a:prstGeom>
          <a:noFill/>
          <a:ln w="9525">
            <a:noFill/>
            <a:miter lim="800000"/>
            <a:headEnd/>
            <a:tailEnd/>
          </a:ln>
        </p:spPr>
      </p:pic>
      <p:sp>
        <p:nvSpPr>
          <p:cNvPr id="13317" name="Text Box 5"/>
          <p:cNvSpPr txBox="1">
            <a:spLocks noChangeArrowheads="1"/>
          </p:cNvSpPr>
          <p:nvPr/>
        </p:nvSpPr>
        <p:spPr bwMode="auto">
          <a:xfrm>
            <a:off x="5857884" y="4143380"/>
            <a:ext cx="1928826" cy="276999"/>
          </a:xfrm>
          <a:prstGeom prst="rect">
            <a:avLst/>
          </a:prstGeom>
          <a:noFill/>
          <a:ln w="9525">
            <a:noFill/>
            <a:miter lim="800000"/>
            <a:headEnd/>
            <a:tailEnd/>
          </a:ln>
        </p:spPr>
        <p:txBody>
          <a:bodyPr wrap="square">
            <a:spAutoFit/>
          </a:bodyPr>
          <a:lstStyle/>
          <a:p>
            <a:pPr algn="l">
              <a:spcBef>
                <a:spcPct val="50000"/>
              </a:spcBef>
            </a:pPr>
            <a:r>
              <a:rPr lang="zh-CN" altLang="en-US" sz="1200" b="1" dirty="0" smtClean="0">
                <a:latin typeface="+mn-ea"/>
              </a:rPr>
              <a:t>泰戈尔</a:t>
            </a:r>
            <a:r>
              <a:rPr lang="zh-CN" altLang="en-US" sz="1200" b="1" dirty="0">
                <a:latin typeface="+mn-ea"/>
              </a:rPr>
              <a:t>（</a:t>
            </a:r>
            <a:r>
              <a:rPr lang="en-US" altLang="zh-CN" sz="1200" b="1" dirty="0">
                <a:latin typeface="+mn-ea"/>
              </a:rPr>
              <a:t>1861—1941</a:t>
            </a:r>
            <a:r>
              <a:rPr lang="zh-CN" altLang="en-US" sz="1200" b="1" dirty="0">
                <a:latin typeface="+mn-ea"/>
              </a:rPr>
              <a:t>）</a:t>
            </a:r>
            <a:endParaRPr lang="zh-CN" altLang="en-US" sz="1200" dirty="0">
              <a:latin typeface="+mn-ea"/>
            </a:endParaRPr>
          </a:p>
        </p:txBody>
      </p:sp>
      <p:sp>
        <p:nvSpPr>
          <p:cNvPr id="6" name="云形标注 5"/>
          <p:cNvSpPr/>
          <p:nvPr/>
        </p:nvSpPr>
        <p:spPr bwMode="auto">
          <a:xfrm>
            <a:off x="500034" y="2285992"/>
            <a:ext cx="3071834" cy="3500462"/>
          </a:xfrm>
          <a:prstGeom prst="cloudCallout">
            <a:avLst>
              <a:gd name="adj1" fmla="val 152910"/>
              <a:gd name="adj2" fmla="val -50821"/>
            </a:avLst>
          </a:prstGeom>
          <a:solidFill>
            <a:schemeClr val="bg1">
              <a:alpha val="0"/>
            </a:schemeClr>
          </a:solidFill>
          <a:ln w="9525">
            <a:solidFill>
              <a:schemeClr val="tx1"/>
            </a:solidFill>
            <a:round/>
            <a:headEnd/>
            <a:tailEnd/>
          </a:ln>
          <a:effectLst/>
        </p:spPr>
        <p:txBody>
          <a:bodyPr wrap="none" rtlCol="0" anchor="ctr"/>
          <a:lstStyle/>
          <a:p>
            <a:r>
              <a:rPr lang="zh-CN" altLang="en-US" sz="2400" b="1" dirty="0" smtClean="0"/>
              <a:t>我们误读了世界，</a:t>
            </a:r>
            <a:endParaRPr lang="en-US" altLang="zh-CN" sz="2400" b="1" dirty="0" smtClean="0"/>
          </a:p>
          <a:p>
            <a:r>
              <a:rPr lang="zh-CN" altLang="en-US" sz="2400" b="1" dirty="0" smtClean="0"/>
              <a:t>却还说它欺骗了</a:t>
            </a:r>
            <a:endParaRPr lang="en-US" altLang="zh-CN" sz="2400" b="1" dirty="0" smtClean="0"/>
          </a:p>
          <a:p>
            <a:r>
              <a:rPr lang="zh-CN" altLang="en-US" sz="2400" b="1" dirty="0" smtClean="0"/>
              <a:t>我们。</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diamond(in)">
                                      <p:cBhvr>
                                        <p:cTn id="7" dur="20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317"/>
                                        </p:tgtEl>
                                        <p:attrNameLst>
                                          <p:attrName>style.visibility</p:attrName>
                                        </p:attrNameLst>
                                      </p:cBhvr>
                                      <p:to>
                                        <p:strVal val="visible"/>
                                      </p:to>
                                    </p:set>
                                    <p:anim calcmode="lin" valueType="num">
                                      <p:cBhvr additive="base">
                                        <p:cTn id="12" dur="500" fill="hold"/>
                                        <p:tgtEl>
                                          <p:spTgt spid="13317"/>
                                        </p:tgtEl>
                                        <p:attrNameLst>
                                          <p:attrName>ppt_x</p:attrName>
                                        </p:attrNameLst>
                                      </p:cBhvr>
                                      <p:tavLst>
                                        <p:tav tm="0">
                                          <p:val>
                                            <p:strVal val="#ppt_x"/>
                                          </p:val>
                                        </p:tav>
                                        <p:tav tm="100000">
                                          <p:val>
                                            <p:strVal val="#ppt_x"/>
                                          </p:val>
                                        </p:tav>
                                      </p:tavLst>
                                    </p:anim>
                                    <p:anim calcmode="lin" valueType="num">
                                      <p:cBhvr additive="base">
                                        <p:cTn id="13"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68" name="Picture 16" descr="http://p2.so.qhmsg.com/bdr/_240_/t01e677200896edc8fc.jpg"/>
          <p:cNvPicPr>
            <a:picLocks noChangeAspect="1" noChangeArrowheads="1"/>
          </p:cNvPicPr>
          <p:nvPr/>
        </p:nvPicPr>
        <p:blipFill>
          <a:blip r:embed="rId2" cstate="print"/>
          <a:srcRect/>
          <a:stretch>
            <a:fillRect/>
          </a:stretch>
        </p:blipFill>
        <p:spPr bwMode="auto">
          <a:xfrm>
            <a:off x="3275856" y="4149080"/>
            <a:ext cx="1927786" cy="2141984"/>
          </a:xfrm>
          <a:prstGeom prst="rect">
            <a:avLst/>
          </a:prstGeom>
          <a:noFill/>
        </p:spPr>
      </p:pic>
      <p:pic>
        <p:nvPicPr>
          <p:cNvPr id="49156" name="Picture 4" descr="http://p1.so.qhmsg.com/bdr/_240_/t015eabff6bf657b606.jpg"/>
          <p:cNvPicPr>
            <a:picLocks noChangeAspect="1" noChangeArrowheads="1"/>
          </p:cNvPicPr>
          <p:nvPr/>
        </p:nvPicPr>
        <p:blipFill>
          <a:blip r:embed="rId3" cstate="print"/>
          <a:srcRect/>
          <a:stretch>
            <a:fillRect/>
          </a:stretch>
        </p:blipFill>
        <p:spPr bwMode="auto">
          <a:xfrm>
            <a:off x="1043608" y="3140968"/>
            <a:ext cx="1866900" cy="2286000"/>
          </a:xfrm>
          <a:prstGeom prst="rect">
            <a:avLst/>
          </a:prstGeom>
          <a:noFill/>
        </p:spPr>
      </p:pic>
      <p:sp>
        <p:nvSpPr>
          <p:cNvPr id="14338" name="AutoShape 2"/>
          <p:cNvSpPr>
            <a:spLocks noChangeArrowheads="1"/>
          </p:cNvSpPr>
          <p:nvPr/>
        </p:nvSpPr>
        <p:spPr bwMode="auto">
          <a:xfrm>
            <a:off x="1908175" y="549275"/>
            <a:ext cx="4248150" cy="2259013"/>
          </a:xfrm>
          <a:prstGeom prst="cloudCallout">
            <a:avLst>
              <a:gd name="adj1" fmla="val -44768"/>
              <a:gd name="adj2" fmla="val 105751"/>
            </a:avLst>
          </a:prstGeom>
          <a:solidFill>
            <a:srgbClr val="FFFFFF"/>
          </a:solidFill>
          <a:ln w="9525">
            <a:solidFill>
              <a:schemeClr val="tx1"/>
            </a:solidFill>
            <a:round/>
            <a:headEnd/>
            <a:tailEnd/>
          </a:ln>
        </p:spPr>
        <p:txBody>
          <a:bodyPr anchor="ctr" anchorCtr="1"/>
          <a:lstStyle/>
          <a:p>
            <a:pPr algn="l" eaLnBrk="0" hangingPunct="0"/>
            <a:r>
              <a:rPr lang="zh-CN" altLang="en-US" sz="3600" b="1" dirty="0">
                <a:solidFill>
                  <a:srgbClr val="7030A0"/>
                </a:solidFill>
              </a:rPr>
              <a:t>休息一下吧</a:t>
            </a:r>
          </a:p>
        </p:txBody>
      </p:sp>
      <p:sp>
        <p:nvSpPr>
          <p:cNvPr id="14342" name="Line 6"/>
          <p:cNvSpPr>
            <a:spLocks noChangeShapeType="1"/>
          </p:cNvSpPr>
          <p:nvPr/>
        </p:nvSpPr>
        <p:spPr bwMode="auto">
          <a:xfrm>
            <a:off x="2627313" y="4076700"/>
            <a:ext cx="4032250" cy="0"/>
          </a:xfrm>
          <a:prstGeom prst="line">
            <a:avLst/>
          </a:prstGeom>
          <a:noFill/>
          <a:ln w="9525">
            <a:solidFill>
              <a:schemeClr val="tx1"/>
            </a:solidFill>
            <a:round/>
            <a:headEnd/>
            <a:tailEnd type="triangle" w="med" len="med"/>
          </a:ln>
        </p:spPr>
        <p:txBody>
          <a:bodyPr wrap="none"/>
          <a:lstStyle/>
          <a:p>
            <a:endParaRPr lang="zh-CN" altLang="en-US"/>
          </a:p>
        </p:txBody>
      </p:sp>
      <p:sp>
        <p:nvSpPr>
          <p:cNvPr id="14343" name="Line 7"/>
          <p:cNvSpPr>
            <a:spLocks noChangeShapeType="1"/>
          </p:cNvSpPr>
          <p:nvPr/>
        </p:nvSpPr>
        <p:spPr bwMode="auto">
          <a:xfrm>
            <a:off x="3492500" y="4076700"/>
            <a:ext cx="431800" cy="504825"/>
          </a:xfrm>
          <a:prstGeom prst="line">
            <a:avLst/>
          </a:prstGeom>
          <a:noFill/>
          <a:ln w="9525">
            <a:solidFill>
              <a:schemeClr val="tx1"/>
            </a:solidFill>
            <a:round/>
            <a:headEnd/>
            <a:tailEnd type="triangle" w="med" len="med"/>
          </a:ln>
        </p:spPr>
        <p:txBody>
          <a:bodyPr wrap="none"/>
          <a:lstStyle/>
          <a:p>
            <a:endParaRPr lang="zh-CN" altLang="en-US"/>
          </a:p>
        </p:txBody>
      </p:sp>
      <p:sp>
        <p:nvSpPr>
          <p:cNvPr id="14344" name="Line 8"/>
          <p:cNvSpPr>
            <a:spLocks noChangeShapeType="1"/>
          </p:cNvSpPr>
          <p:nvPr/>
        </p:nvSpPr>
        <p:spPr bwMode="auto">
          <a:xfrm flipV="1">
            <a:off x="4067175" y="3500438"/>
            <a:ext cx="792163" cy="576262"/>
          </a:xfrm>
          <a:prstGeom prst="line">
            <a:avLst/>
          </a:prstGeom>
          <a:noFill/>
          <a:ln w="9525">
            <a:solidFill>
              <a:schemeClr val="tx1"/>
            </a:solidFill>
            <a:round/>
            <a:headEnd/>
            <a:tailEnd type="triangle" w="med" len="med"/>
          </a:ln>
        </p:spPr>
        <p:txBody>
          <a:bodyPr wrap="none"/>
          <a:lstStyle/>
          <a:p>
            <a:endParaRPr lang="zh-CN" altLang="en-US"/>
          </a:p>
        </p:txBody>
      </p:sp>
      <p:pic>
        <p:nvPicPr>
          <p:cNvPr id="49160" name="Picture 8" descr="http://p0.so.qhmsg.com/bdr/_240_/t0141268f7388c7aecf.jpg"/>
          <p:cNvPicPr>
            <a:picLocks noChangeAspect="1" noChangeArrowheads="1"/>
          </p:cNvPicPr>
          <p:nvPr/>
        </p:nvPicPr>
        <p:blipFill>
          <a:blip r:embed="rId4" cstate="print"/>
          <a:srcRect/>
          <a:stretch>
            <a:fillRect/>
          </a:stretch>
        </p:blipFill>
        <p:spPr bwMode="auto">
          <a:xfrm>
            <a:off x="5220072" y="2420888"/>
            <a:ext cx="1565920" cy="1565920"/>
          </a:xfrm>
          <a:prstGeom prst="rect">
            <a:avLst/>
          </a:prstGeom>
          <a:noFill/>
        </p:spPr>
      </p:pic>
      <p:pic>
        <p:nvPicPr>
          <p:cNvPr id="49170" name="Picture 18" descr="http://p4.so.qhmsg.com/bdr/_240_/t018db276987f45ba39.jpg"/>
          <p:cNvPicPr>
            <a:picLocks noChangeAspect="1" noChangeArrowheads="1"/>
          </p:cNvPicPr>
          <p:nvPr/>
        </p:nvPicPr>
        <p:blipFill>
          <a:blip r:embed="rId5" cstate="print"/>
          <a:srcRect/>
          <a:stretch>
            <a:fillRect/>
          </a:stretch>
        </p:blipFill>
        <p:spPr bwMode="auto">
          <a:xfrm>
            <a:off x="6876256" y="3717032"/>
            <a:ext cx="1962150" cy="22860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
                                        <p:tgtEl>
                                          <p:spTgt spid="14338"/>
                                        </p:tgtEl>
                                      </p:cBhvr>
                                    </p:animEffect>
                                    <p:anim calcmode="lin" valueType="num">
                                      <p:cBhvr>
                                        <p:cTn id="8" dur="400" fill="hold"/>
                                        <p:tgtEl>
                                          <p:spTgt spid="14338"/>
                                        </p:tgtEl>
                                        <p:attrNameLst>
                                          <p:attrName>ppt_x</p:attrName>
                                        </p:attrNameLst>
                                      </p:cBhvr>
                                      <p:tavLst>
                                        <p:tav tm="0">
                                          <p:val>
                                            <p:strVal val="#ppt_x"/>
                                          </p:val>
                                        </p:tav>
                                        <p:tav tm="100000">
                                          <p:val>
                                            <p:strVal val="#ppt_x"/>
                                          </p:val>
                                        </p:tav>
                                      </p:tavLst>
                                    </p:anim>
                                    <p:anim calcmode="lin" valueType="num">
                                      <p:cBhvr>
                                        <p:cTn id="9" dur="400" fill="hold"/>
                                        <p:tgtEl>
                                          <p:spTgt spid="14338"/>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433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433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342"/>
                                        </p:tgtEl>
                                        <p:attrNameLst>
                                          <p:attrName>style.visibility</p:attrName>
                                        </p:attrNameLst>
                                      </p:cBhvr>
                                      <p:to>
                                        <p:strVal val="visible"/>
                                      </p:to>
                                    </p:set>
                                    <p:animEffect transition="in" filter="fade">
                                      <p:cBhvr>
                                        <p:cTn id="15" dur="500"/>
                                        <p:tgtEl>
                                          <p:spTgt spid="14342"/>
                                        </p:tgtEl>
                                      </p:cBhvr>
                                    </p:animEffect>
                                    <p:anim calcmode="lin" valueType="num">
                                      <p:cBhvr>
                                        <p:cTn id="16" dur="500" fill="hold"/>
                                        <p:tgtEl>
                                          <p:spTgt spid="14342"/>
                                        </p:tgtEl>
                                        <p:attrNameLst>
                                          <p:attrName>ppt_x</p:attrName>
                                        </p:attrNameLst>
                                      </p:cBhvr>
                                      <p:tavLst>
                                        <p:tav tm="0">
                                          <p:val>
                                            <p:strVal val="#ppt_x"/>
                                          </p:val>
                                        </p:tav>
                                        <p:tav tm="100000">
                                          <p:val>
                                            <p:strVal val="#ppt_x"/>
                                          </p:val>
                                        </p:tav>
                                      </p:tavLst>
                                    </p:anim>
                                    <p:anim calcmode="lin" valueType="num">
                                      <p:cBhvr>
                                        <p:cTn id="17" dur="500" fill="hold"/>
                                        <p:tgtEl>
                                          <p:spTgt spid="1434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14344"/>
                                        </p:tgtEl>
                                        <p:attrNameLst>
                                          <p:attrName>style.visibility</p:attrName>
                                        </p:attrNameLst>
                                      </p:cBhvr>
                                      <p:to>
                                        <p:strVal val="visible"/>
                                      </p:to>
                                    </p:set>
                                    <p:animEffect transition="in" filter="fade">
                                      <p:cBhvr>
                                        <p:cTn id="21" dur="500"/>
                                        <p:tgtEl>
                                          <p:spTgt spid="14344"/>
                                        </p:tgtEl>
                                      </p:cBhvr>
                                    </p:animEffect>
                                    <p:anim calcmode="lin" valueType="num">
                                      <p:cBhvr>
                                        <p:cTn id="22" dur="500" fill="hold"/>
                                        <p:tgtEl>
                                          <p:spTgt spid="14344"/>
                                        </p:tgtEl>
                                        <p:attrNameLst>
                                          <p:attrName>ppt_x</p:attrName>
                                        </p:attrNameLst>
                                      </p:cBhvr>
                                      <p:tavLst>
                                        <p:tav tm="0">
                                          <p:val>
                                            <p:strVal val="#ppt_x"/>
                                          </p:val>
                                        </p:tav>
                                        <p:tav tm="100000">
                                          <p:val>
                                            <p:strVal val="#ppt_x"/>
                                          </p:val>
                                        </p:tav>
                                      </p:tavLst>
                                    </p:anim>
                                    <p:anim calcmode="lin" valueType="num">
                                      <p:cBhvr>
                                        <p:cTn id="23" dur="500" fill="hold"/>
                                        <p:tgtEl>
                                          <p:spTgt spid="1434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143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43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autoUpdateAnimBg="0"/>
      <p:bldP spid="14342" grpId="0" animBg="1"/>
      <p:bldP spid="14342" grpId="1" animBg="1"/>
      <p:bldP spid="14343" grpId="0" animBg="1"/>
      <p:bldP spid="14344" grpId="0" animBg="1"/>
      <p:bldP spid="1434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9"/>
          <p:cNvGrpSpPr>
            <a:grpSpLocks/>
          </p:cNvGrpSpPr>
          <p:nvPr/>
        </p:nvGrpSpPr>
        <p:grpSpPr bwMode="auto">
          <a:xfrm>
            <a:off x="357158" y="2357430"/>
            <a:ext cx="8645525" cy="2347913"/>
            <a:chOff x="192" y="1344"/>
            <a:chExt cx="5446" cy="1479"/>
          </a:xfrm>
        </p:grpSpPr>
        <p:sp>
          <p:nvSpPr>
            <p:cNvPr id="9231" name="Rectangle 4"/>
            <p:cNvSpPr>
              <a:spLocks noChangeArrowheads="1"/>
            </p:cNvSpPr>
            <p:nvPr/>
          </p:nvSpPr>
          <p:spPr bwMode="auto">
            <a:xfrm>
              <a:off x="960" y="1344"/>
              <a:ext cx="841" cy="231"/>
            </a:xfrm>
            <a:prstGeom prst="rect">
              <a:avLst/>
            </a:prstGeom>
            <a:noFill/>
            <a:ln w="9525">
              <a:noFill/>
              <a:miter lim="800000"/>
              <a:headEnd/>
              <a:tailEnd/>
            </a:ln>
          </p:spPr>
          <p:txBody>
            <a:bodyPr wrap="none">
              <a:spAutoFit/>
            </a:bodyPr>
            <a:lstStyle/>
            <a:p>
              <a:r>
                <a:rPr lang="zh-CN" altLang="en-US" b="1" dirty="0"/>
                <a:t>中国近代史</a:t>
              </a:r>
            </a:p>
          </p:txBody>
        </p:sp>
        <p:sp>
          <p:nvSpPr>
            <p:cNvPr id="9232" name="Rectangle 5"/>
            <p:cNvSpPr>
              <a:spLocks noChangeArrowheads="1"/>
            </p:cNvSpPr>
            <p:nvPr/>
          </p:nvSpPr>
          <p:spPr bwMode="auto">
            <a:xfrm>
              <a:off x="3936" y="1392"/>
              <a:ext cx="841" cy="231"/>
            </a:xfrm>
            <a:prstGeom prst="rect">
              <a:avLst/>
            </a:prstGeom>
            <a:noFill/>
            <a:ln w="9525">
              <a:noFill/>
              <a:miter lim="800000"/>
              <a:headEnd/>
              <a:tailEnd/>
            </a:ln>
          </p:spPr>
          <p:txBody>
            <a:bodyPr wrap="none">
              <a:spAutoFit/>
            </a:bodyPr>
            <a:lstStyle/>
            <a:p>
              <a:r>
                <a:rPr lang="zh-CN" altLang="en-US" b="1"/>
                <a:t>中国现代史</a:t>
              </a:r>
            </a:p>
          </p:txBody>
        </p:sp>
        <p:sp>
          <p:nvSpPr>
            <p:cNvPr id="9233" name="Rectangle 6"/>
            <p:cNvSpPr>
              <a:spLocks noChangeArrowheads="1"/>
            </p:cNvSpPr>
            <p:nvPr/>
          </p:nvSpPr>
          <p:spPr bwMode="auto">
            <a:xfrm>
              <a:off x="672" y="1584"/>
              <a:ext cx="1711" cy="231"/>
            </a:xfrm>
            <a:prstGeom prst="rect">
              <a:avLst/>
            </a:prstGeom>
            <a:noFill/>
            <a:ln w="9525">
              <a:noFill/>
              <a:miter lim="800000"/>
              <a:headEnd/>
              <a:tailEnd/>
            </a:ln>
          </p:spPr>
          <p:txBody>
            <a:bodyPr wrap="none">
              <a:spAutoFit/>
            </a:bodyPr>
            <a:lstStyle/>
            <a:p>
              <a:r>
                <a:rPr lang="zh-CN" altLang="en-US" b="1" dirty="0"/>
                <a:t>（半殖民地半封建社会）</a:t>
              </a:r>
            </a:p>
          </p:txBody>
        </p:sp>
        <p:sp>
          <p:nvSpPr>
            <p:cNvPr id="9234" name="Rectangle 7"/>
            <p:cNvSpPr>
              <a:spLocks noChangeArrowheads="1"/>
            </p:cNvSpPr>
            <p:nvPr/>
          </p:nvSpPr>
          <p:spPr bwMode="auto">
            <a:xfrm>
              <a:off x="3744" y="1632"/>
              <a:ext cx="1276" cy="231"/>
            </a:xfrm>
            <a:prstGeom prst="rect">
              <a:avLst/>
            </a:prstGeom>
            <a:noFill/>
            <a:ln w="9525">
              <a:noFill/>
              <a:miter lim="800000"/>
              <a:headEnd/>
              <a:tailEnd/>
            </a:ln>
          </p:spPr>
          <p:txBody>
            <a:bodyPr wrap="none">
              <a:spAutoFit/>
            </a:bodyPr>
            <a:lstStyle/>
            <a:p>
              <a:r>
                <a:rPr lang="zh-CN" altLang="en-US" b="1"/>
                <a:t>（社会主义社会）</a:t>
              </a:r>
            </a:p>
          </p:txBody>
        </p:sp>
        <p:sp>
          <p:nvSpPr>
            <p:cNvPr id="9235" name="AutoShape 8"/>
            <p:cNvSpPr>
              <a:spLocks/>
            </p:cNvSpPr>
            <p:nvPr/>
          </p:nvSpPr>
          <p:spPr bwMode="auto">
            <a:xfrm rot="-5400000">
              <a:off x="1482" y="582"/>
              <a:ext cx="204" cy="2688"/>
            </a:xfrm>
            <a:prstGeom prst="rightBrace">
              <a:avLst>
                <a:gd name="adj1" fmla="val 50266"/>
                <a:gd name="adj2" fmla="val 50000"/>
              </a:avLst>
            </a:prstGeom>
            <a:noFill/>
            <a:ln w="9525">
              <a:solidFill>
                <a:srgbClr val="FF6600"/>
              </a:solidFill>
              <a:round/>
              <a:headEnd/>
              <a:tailEnd/>
            </a:ln>
          </p:spPr>
          <p:txBody>
            <a:bodyPr/>
            <a:lstStyle/>
            <a:p>
              <a:endParaRPr lang="zh-CN" altLang="en-US"/>
            </a:p>
          </p:txBody>
        </p:sp>
        <p:sp>
          <p:nvSpPr>
            <p:cNvPr id="9236" name="AutoShape 9"/>
            <p:cNvSpPr>
              <a:spLocks/>
            </p:cNvSpPr>
            <p:nvPr/>
          </p:nvSpPr>
          <p:spPr bwMode="auto">
            <a:xfrm rot="-5400000">
              <a:off x="4206" y="738"/>
              <a:ext cx="136" cy="2404"/>
            </a:xfrm>
            <a:prstGeom prst="rightBrace">
              <a:avLst>
                <a:gd name="adj1" fmla="val 146567"/>
                <a:gd name="adj2" fmla="val 50000"/>
              </a:avLst>
            </a:prstGeom>
            <a:noFill/>
            <a:ln w="9525">
              <a:solidFill>
                <a:srgbClr val="993300"/>
              </a:solidFill>
              <a:round/>
              <a:headEnd/>
              <a:tailEnd/>
            </a:ln>
          </p:spPr>
          <p:txBody>
            <a:bodyPr/>
            <a:lstStyle/>
            <a:p>
              <a:endParaRPr lang="zh-CN" altLang="en-US"/>
            </a:p>
          </p:txBody>
        </p:sp>
        <p:sp>
          <p:nvSpPr>
            <p:cNvPr id="9237" name="Line 10"/>
            <p:cNvSpPr>
              <a:spLocks noChangeShapeType="1"/>
            </p:cNvSpPr>
            <p:nvPr/>
          </p:nvSpPr>
          <p:spPr bwMode="auto">
            <a:xfrm>
              <a:off x="720" y="2112"/>
              <a:ext cx="672"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9238" name="Rectangle 11"/>
            <p:cNvSpPr>
              <a:spLocks noChangeArrowheads="1"/>
            </p:cNvSpPr>
            <p:nvPr/>
          </p:nvSpPr>
          <p:spPr bwMode="auto">
            <a:xfrm>
              <a:off x="240" y="2016"/>
              <a:ext cx="407" cy="233"/>
            </a:xfrm>
            <a:prstGeom prst="rect">
              <a:avLst/>
            </a:prstGeom>
            <a:noFill/>
            <a:ln w="9525">
              <a:noFill/>
              <a:miter lim="800000"/>
              <a:headEnd/>
              <a:tailEnd/>
            </a:ln>
          </p:spPr>
          <p:txBody>
            <a:bodyPr wrap="none">
              <a:spAutoFit/>
            </a:bodyPr>
            <a:lstStyle/>
            <a:p>
              <a:r>
                <a:rPr lang="zh-CN" altLang="en-US" b="1" dirty="0">
                  <a:solidFill>
                    <a:srgbClr val="FF0000"/>
                  </a:solidFill>
                </a:rPr>
                <a:t>1840</a:t>
              </a:r>
            </a:p>
          </p:txBody>
        </p:sp>
        <p:sp>
          <p:nvSpPr>
            <p:cNvPr id="9239" name="Line 12"/>
            <p:cNvSpPr>
              <a:spLocks noChangeShapeType="1"/>
            </p:cNvSpPr>
            <p:nvPr/>
          </p:nvSpPr>
          <p:spPr bwMode="auto">
            <a:xfrm>
              <a:off x="1920" y="2160"/>
              <a:ext cx="816"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9240" name="Rectangle 13"/>
            <p:cNvSpPr>
              <a:spLocks noChangeArrowheads="1"/>
            </p:cNvSpPr>
            <p:nvPr/>
          </p:nvSpPr>
          <p:spPr bwMode="auto">
            <a:xfrm>
              <a:off x="1488" y="2016"/>
              <a:ext cx="382" cy="233"/>
            </a:xfrm>
            <a:prstGeom prst="rect">
              <a:avLst/>
            </a:prstGeom>
            <a:noFill/>
            <a:ln w="9525">
              <a:noFill/>
              <a:miter lim="800000"/>
              <a:headEnd/>
              <a:tailEnd/>
            </a:ln>
          </p:spPr>
          <p:txBody>
            <a:bodyPr wrap="none">
              <a:spAutoFit/>
            </a:bodyPr>
            <a:lstStyle/>
            <a:p>
              <a:r>
                <a:rPr lang="zh-CN" altLang="en-US" b="1" dirty="0">
                  <a:solidFill>
                    <a:srgbClr val="FF0000"/>
                  </a:solidFill>
                </a:rPr>
                <a:t>1919</a:t>
              </a:r>
            </a:p>
          </p:txBody>
        </p:sp>
        <p:sp>
          <p:nvSpPr>
            <p:cNvPr id="9241" name="Rectangle 14"/>
            <p:cNvSpPr>
              <a:spLocks noChangeArrowheads="1"/>
            </p:cNvSpPr>
            <p:nvPr/>
          </p:nvSpPr>
          <p:spPr bwMode="auto">
            <a:xfrm>
              <a:off x="2784" y="2064"/>
              <a:ext cx="401" cy="233"/>
            </a:xfrm>
            <a:prstGeom prst="rect">
              <a:avLst/>
            </a:prstGeom>
            <a:noFill/>
            <a:ln w="9525">
              <a:noFill/>
              <a:miter lim="800000"/>
              <a:headEnd/>
              <a:tailEnd/>
            </a:ln>
          </p:spPr>
          <p:txBody>
            <a:bodyPr wrap="none">
              <a:spAutoFit/>
            </a:bodyPr>
            <a:lstStyle/>
            <a:p>
              <a:r>
                <a:rPr lang="zh-CN" altLang="en-US" b="1" dirty="0">
                  <a:solidFill>
                    <a:srgbClr val="FF0000"/>
                  </a:solidFill>
                </a:rPr>
                <a:t>1949</a:t>
              </a:r>
            </a:p>
          </p:txBody>
        </p:sp>
        <p:sp>
          <p:nvSpPr>
            <p:cNvPr id="9242" name="AutoShape 15"/>
            <p:cNvSpPr>
              <a:spLocks/>
            </p:cNvSpPr>
            <p:nvPr/>
          </p:nvSpPr>
          <p:spPr bwMode="auto">
            <a:xfrm rot="5400000">
              <a:off x="941" y="1843"/>
              <a:ext cx="168" cy="1089"/>
            </a:xfrm>
            <a:prstGeom prst="rightBrace">
              <a:avLst>
                <a:gd name="adj1" fmla="val 54018"/>
                <a:gd name="adj2" fmla="val 49926"/>
              </a:avLst>
            </a:prstGeom>
            <a:noFill/>
            <a:ln w="9525">
              <a:solidFill>
                <a:srgbClr val="000000"/>
              </a:solidFill>
              <a:round/>
              <a:headEnd/>
              <a:tailEnd/>
            </a:ln>
          </p:spPr>
          <p:txBody>
            <a:bodyPr rot="10800000" vert="eaVert"/>
            <a:lstStyle/>
            <a:p>
              <a:pPr algn="just">
                <a:tabLst>
                  <a:tab pos="1343025" algn="l"/>
                </a:tabLst>
              </a:pPr>
              <a:endParaRPr lang="zh-CN" altLang="en-US" sz="2000" b="1">
                <a:solidFill>
                  <a:schemeClr val="hlink"/>
                </a:solidFill>
                <a:latin typeface="Times New Roman" pitchFamily="18" charset="0"/>
              </a:endParaRPr>
            </a:p>
          </p:txBody>
        </p:sp>
        <p:sp>
          <p:nvSpPr>
            <p:cNvPr id="9243" name="AutoShape 16"/>
            <p:cNvSpPr>
              <a:spLocks/>
            </p:cNvSpPr>
            <p:nvPr/>
          </p:nvSpPr>
          <p:spPr bwMode="auto">
            <a:xfrm rot="5400000">
              <a:off x="2256" y="1824"/>
              <a:ext cx="192" cy="1152"/>
            </a:xfrm>
            <a:prstGeom prst="rightBrace">
              <a:avLst>
                <a:gd name="adj1" fmla="val 50389"/>
                <a:gd name="adj2" fmla="val 50000"/>
              </a:avLst>
            </a:prstGeom>
            <a:noFill/>
            <a:ln w="9525">
              <a:solidFill>
                <a:srgbClr val="000000"/>
              </a:solidFill>
              <a:round/>
              <a:headEnd/>
              <a:tailEnd/>
            </a:ln>
          </p:spPr>
          <p:txBody>
            <a:bodyPr/>
            <a:lstStyle/>
            <a:p>
              <a:endParaRPr lang="zh-CN" altLang="en-US"/>
            </a:p>
          </p:txBody>
        </p:sp>
        <p:sp>
          <p:nvSpPr>
            <p:cNvPr id="9244" name="Rectangle 17"/>
            <p:cNvSpPr>
              <a:spLocks noChangeArrowheads="1"/>
            </p:cNvSpPr>
            <p:nvPr/>
          </p:nvSpPr>
          <p:spPr bwMode="auto">
            <a:xfrm>
              <a:off x="192" y="2592"/>
              <a:ext cx="1461" cy="231"/>
            </a:xfrm>
            <a:prstGeom prst="rect">
              <a:avLst/>
            </a:prstGeom>
            <a:noFill/>
            <a:ln w="9525">
              <a:noFill/>
              <a:miter lim="800000"/>
              <a:headEnd/>
              <a:tailEnd/>
            </a:ln>
          </p:spPr>
          <p:txBody>
            <a:bodyPr wrap="none">
              <a:spAutoFit/>
            </a:bodyPr>
            <a:lstStyle/>
            <a:p>
              <a:r>
                <a:rPr lang="zh-CN" altLang="en-US" dirty="0"/>
                <a:t> </a:t>
              </a:r>
              <a:r>
                <a:rPr lang="zh-CN" altLang="en-US" b="1" dirty="0"/>
                <a:t>旧民主主义</a:t>
              </a:r>
              <a:r>
                <a:rPr lang="en-US" altLang="zh-CN" b="1" dirty="0" err="1"/>
                <a:t>革命时期</a:t>
              </a:r>
              <a:endParaRPr lang="zh-CN" altLang="en-US" b="1" dirty="0"/>
            </a:p>
          </p:txBody>
        </p:sp>
        <p:sp>
          <p:nvSpPr>
            <p:cNvPr id="9245" name="Rectangle 18"/>
            <p:cNvSpPr>
              <a:spLocks noChangeArrowheads="1"/>
            </p:cNvSpPr>
            <p:nvPr/>
          </p:nvSpPr>
          <p:spPr bwMode="auto">
            <a:xfrm>
              <a:off x="1632" y="2592"/>
              <a:ext cx="1461" cy="231"/>
            </a:xfrm>
            <a:prstGeom prst="rect">
              <a:avLst/>
            </a:prstGeom>
            <a:noFill/>
            <a:ln w="9525">
              <a:noFill/>
              <a:miter lim="800000"/>
              <a:headEnd/>
              <a:tailEnd/>
            </a:ln>
          </p:spPr>
          <p:txBody>
            <a:bodyPr wrap="none">
              <a:spAutoFit/>
            </a:bodyPr>
            <a:lstStyle/>
            <a:p>
              <a:r>
                <a:rPr lang="zh-CN" altLang="en-US" dirty="0"/>
                <a:t> </a:t>
              </a:r>
              <a:r>
                <a:rPr lang="zh-CN" altLang="en-US" b="1" dirty="0"/>
                <a:t>新</a:t>
              </a:r>
              <a:r>
                <a:rPr lang="en-US" altLang="zh-CN" b="1" dirty="0" err="1"/>
                <a:t>民主主义</a:t>
              </a:r>
              <a:r>
                <a:rPr lang="zh-CN" altLang="en-US" b="1" dirty="0"/>
                <a:t>革命时期</a:t>
              </a:r>
            </a:p>
          </p:txBody>
        </p:sp>
        <p:sp>
          <p:nvSpPr>
            <p:cNvPr id="9246" name="Line 19"/>
            <p:cNvSpPr>
              <a:spLocks noChangeShapeType="1"/>
            </p:cNvSpPr>
            <p:nvPr/>
          </p:nvSpPr>
          <p:spPr bwMode="auto">
            <a:xfrm>
              <a:off x="3216" y="2208"/>
              <a:ext cx="480"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9247" name="Line 20"/>
            <p:cNvSpPr>
              <a:spLocks noChangeShapeType="1"/>
            </p:cNvSpPr>
            <p:nvPr/>
          </p:nvSpPr>
          <p:spPr bwMode="auto">
            <a:xfrm>
              <a:off x="4176" y="2208"/>
              <a:ext cx="1008"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9248" name="Rectangle 21"/>
            <p:cNvSpPr>
              <a:spLocks noChangeArrowheads="1"/>
            </p:cNvSpPr>
            <p:nvPr/>
          </p:nvSpPr>
          <p:spPr bwMode="auto">
            <a:xfrm>
              <a:off x="3744" y="2064"/>
              <a:ext cx="436" cy="231"/>
            </a:xfrm>
            <a:prstGeom prst="rect">
              <a:avLst/>
            </a:prstGeom>
            <a:noFill/>
            <a:ln w="9525">
              <a:noFill/>
              <a:miter lim="800000"/>
              <a:headEnd/>
              <a:tailEnd/>
            </a:ln>
          </p:spPr>
          <p:txBody>
            <a:bodyPr wrap="none">
              <a:spAutoFit/>
            </a:bodyPr>
            <a:lstStyle/>
            <a:p>
              <a:r>
                <a:rPr lang="zh-CN" altLang="en-US" b="1">
                  <a:solidFill>
                    <a:srgbClr val="FF0000"/>
                  </a:solidFill>
                </a:rPr>
                <a:t>1956</a:t>
              </a:r>
            </a:p>
          </p:txBody>
        </p:sp>
        <p:sp>
          <p:nvSpPr>
            <p:cNvPr id="9249" name="Rectangle 22"/>
            <p:cNvSpPr>
              <a:spLocks noChangeArrowheads="1"/>
            </p:cNvSpPr>
            <p:nvPr/>
          </p:nvSpPr>
          <p:spPr bwMode="auto">
            <a:xfrm>
              <a:off x="3168" y="2592"/>
              <a:ext cx="1131" cy="231"/>
            </a:xfrm>
            <a:prstGeom prst="rect">
              <a:avLst/>
            </a:prstGeom>
            <a:noFill/>
            <a:ln w="9525">
              <a:noFill/>
              <a:miter lim="800000"/>
              <a:headEnd/>
              <a:tailEnd/>
            </a:ln>
          </p:spPr>
          <p:txBody>
            <a:bodyPr wrap="none">
              <a:spAutoFit/>
            </a:bodyPr>
            <a:lstStyle/>
            <a:p>
              <a:r>
                <a:rPr lang="zh-CN" altLang="en-US" b="1"/>
                <a:t>新→社</a:t>
              </a:r>
              <a:r>
                <a:rPr lang="en-US" altLang="zh-CN" b="1"/>
                <a:t>过渡时期</a:t>
              </a:r>
              <a:endParaRPr lang="zh-CN" altLang="en-US" b="1"/>
            </a:p>
          </p:txBody>
        </p:sp>
        <p:sp>
          <p:nvSpPr>
            <p:cNvPr id="9250" name="AutoShape 23"/>
            <p:cNvSpPr>
              <a:spLocks/>
            </p:cNvSpPr>
            <p:nvPr/>
          </p:nvSpPr>
          <p:spPr bwMode="auto">
            <a:xfrm rot="5400000">
              <a:off x="3480" y="2040"/>
              <a:ext cx="192" cy="816"/>
            </a:xfrm>
            <a:prstGeom prst="rightBrace">
              <a:avLst>
                <a:gd name="adj1" fmla="val 35692"/>
                <a:gd name="adj2" fmla="val 50000"/>
              </a:avLst>
            </a:prstGeom>
            <a:noFill/>
            <a:ln w="9525">
              <a:solidFill>
                <a:srgbClr val="000000"/>
              </a:solidFill>
              <a:round/>
              <a:headEnd/>
              <a:tailEnd/>
            </a:ln>
          </p:spPr>
          <p:txBody>
            <a:bodyPr/>
            <a:lstStyle/>
            <a:p>
              <a:endParaRPr lang="zh-CN" altLang="en-US"/>
            </a:p>
          </p:txBody>
        </p:sp>
        <p:sp>
          <p:nvSpPr>
            <p:cNvPr id="9251" name="Rectangle 24"/>
            <p:cNvSpPr>
              <a:spLocks noChangeArrowheads="1"/>
            </p:cNvSpPr>
            <p:nvPr/>
          </p:nvSpPr>
          <p:spPr bwMode="auto">
            <a:xfrm>
              <a:off x="5232" y="2064"/>
              <a:ext cx="406" cy="231"/>
            </a:xfrm>
            <a:prstGeom prst="rect">
              <a:avLst/>
            </a:prstGeom>
            <a:noFill/>
            <a:ln w="9525">
              <a:noFill/>
              <a:miter lim="800000"/>
              <a:headEnd/>
              <a:tailEnd/>
            </a:ln>
          </p:spPr>
          <p:txBody>
            <a:bodyPr wrap="none">
              <a:spAutoFit/>
            </a:bodyPr>
            <a:lstStyle/>
            <a:p>
              <a:r>
                <a:rPr lang="zh-CN" altLang="en-US" b="1" dirty="0">
                  <a:solidFill>
                    <a:srgbClr val="FF0000"/>
                  </a:solidFill>
                </a:rPr>
                <a:t>至今</a:t>
              </a:r>
            </a:p>
          </p:txBody>
        </p:sp>
        <p:sp>
          <p:nvSpPr>
            <p:cNvPr id="9252" name="Rectangle 25"/>
            <p:cNvSpPr>
              <a:spLocks noChangeArrowheads="1"/>
            </p:cNvSpPr>
            <p:nvPr/>
          </p:nvSpPr>
          <p:spPr bwMode="auto">
            <a:xfrm>
              <a:off x="4318" y="2592"/>
              <a:ext cx="1276" cy="231"/>
            </a:xfrm>
            <a:prstGeom prst="rect">
              <a:avLst/>
            </a:prstGeom>
            <a:noFill/>
            <a:ln w="9525">
              <a:noFill/>
              <a:miter lim="800000"/>
              <a:headEnd/>
              <a:tailEnd/>
            </a:ln>
          </p:spPr>
          <p:txBody>
            <a:bodyPr wrap="none">
              <a:spAutoFit/>
            </a:bodyPr>
            <a:lstStyle/>
            <a:p>
              <a:r>
                <a:rPr lang="zh-CN" altLang="en-US" b="1" dirty="0"/>
                <a:t>社会主义</a:t>
              </a:r>
              <a:r>
                <a:rPr lang="en-US" altLang="zh-CN" b="1" dirty="0" err="1"/>
                <a:t>建设</a:t>
              </a:r>
              <a:r>
                <a:rPr lang="zh-CN" altLang="en-US" b="1" dirty="0"/>
                <a:t>时期</a:t>
              </a:r>
            </a:p>
          </p:txBody>
        </p:sp>
        <p:sp>
          <p:nvSpPr>
            <p:cNvPr id="9253" name="AutoShape 26"/>
            <p:cNvSpPr>
              <a:spLocks/>
            </p:cNvSpPr>
            <p:nvPr/>
          </p:nvSpPr>
          <p:spPr bwMode="auto">
            <a:xfrm rot="5400000">
              <a:off x="4680" y="1704"/>
              <a:ext cx="192" cy="1488"/>
            </a:xfrm>
            <a:prstGeom prst="rightBrace">
              <a:avLst>
                <a:gd name="adj1" fmla="val 65086"/>
                <a:gd name="adj2" fmla="val 50000"/>
              </a:avLst>
            </a:prstGeom>
            <a:noFill/>
            <a:ln w="9525">
              <a:solidFill>
                <a:srgbClr val="000000"/>
              </a:solidFill>
              <a:round/>
              <a:headEnd/>
              <a:tailEnd/>
            </a:ln>
          </p:spPr>
          <p:txBody>
            <a:bodyPr/>
            <a:lstStyle/>
            <a:p>
              <a:endParaRPr lang="zh-CN" altLang="en-US"/>
            </a:p>
          </p:txBody>
        </p:sp>
        <p:sp>
          <p:nvSpPr>
            <p:cNvPr id="9254" name="Rectangle 28"/>
            <p:cNvSpPr>
              <a:spLocks noChangeArrowheads="1"/>
            </p:cNvSpPr>
            <p:nvPr/>
          </p:nvSpPr>
          <p:spPr bwMode="auto">
            <a:xfrm>
              <a:off x="4560" y="2208"/>
              <a:ext cx="531" cy="231"/>
            </a:xfrm>
            <a:prstGeom prst="rect">
              <a:avLst/>
            </a:prstGeom>
            <a:noFill/>
            <a:ln w="9525">
              <a:noFill/>
              <a:miter lim="800000"/>
              <a:headEnd/>
              <a:tailEnd/>
            </a:ln>
          </p:spPr>
          <p:txBody>
            <a:bodyPr wrap="square">
              <a:spAutoFit/>
            </a:bodyPr>
            <a:lstStyle/>
            <a:p>
              <a:r>
                <a:rPr lang="zh-CN" altLang="en-US" b="1" dirty="0">
                  <a:solidFill>
                    <a:srgbClr val="FF0000"/>
                  </a:solidFill>
                </a:rPr>
                <a:t>19</a:t>
              </a:r>
              <a:r>
                <a:rPr lang="en-US" altLang="zh-CN" b="1" dirty="0">
                  <a:solidFill>
                    <a:srgbClr val="FF0000"/>
                  </a:solidFill>
                </a:rPr>
                <a:t>78</a:t>
              </a:r>
              <a:endParaRPr lang="zh-CN" altLang="en-US" b="1" dirty="0">
                <a:solidFill>
                  <a:srgbClr val="FF0000"/>
                </a:solidFill>
              </a:endParaRPr>
            </a:p>
          </p:txBody>
        </p:sp>
      </p:grpSp>
      <p:sp>
        <p:nvSpPr>
          <p:cNvPr id="34" name="标题 33"/>
          <p:cNvSpPr>
            <a:spLocks noGrp="1"/>
          </p:cNvSpPr>
          <p:nvPr>
            <p:ph type="title"/>
          </p:nvPr>
        </p:nvSpPr>
        <p:spPr>
          <a:xfrm>
            <a:off x="285720" y="274638"/>
            <a:ext cx="8401080" cy="1439850"/>
          </a:xfrm>
        </p:spPr>
        <p:txBody>
          <a:bodyPr>
            <a:normAutofit/>
          </a:bodyPr>
          <a:lstStyle/>
          <a:p>
            <a:r>
              <a:rPr lang="zh-CN" altLang="en-US" b="1" dirty="0" smtClean="0">
                <a:latin typeface="华文新魏" pitchFamily="2" charset="-122"/>
                <a:ea typeface="华文新魏" pitchFamily="2" charset="-122"/>
              </a:rPr>
              <a:t>中国近现代史，是指中国自</a:t>
            </a:r>
            <a:r>
              <a:rPr lang="en-US" altLang="zh-CN" b="1" dirty="0" smtClean="0">
                <a:latin typeface="华文新魏" pitchFamily="2" charset="-122"/>
                <a:ea typeface="华文新魏" pitchFamily="2" charset="-122"/>
              </a:rPr>
              <a:t>1840</a:t>
            </a:r>
            <a:r>
              <a:rPr lang="zh-CN" altLang="en-US" b="1" dirty="0" smtClean="0">
                <a:latin typeface="华文新魏" pitchFamily="2" charset="-122"/>
                <a:ea typeface="华文新魏" pitchFamily="2" charset="-122"/>
              </a:rPr>
              <a:t>年以来至现在的</a:t>
            </a:r>
            <a:r>
              <a:rPr lang="en-US" altLang="zh-CN" b="1" dirty="0" smtClean="0">
                <a:latin typeface="华文新魏" pitchFamily="2" charset="-122"/>
                <a:ea typeface="华文新魏" pitchFamily="2" charset="-122"/>
              </a:rPr>
              <a:t>170</a:t>
            </a:r>
            <a:r>
              <a:rPr lang="zh-CN" altLang="en-US" b="1" dirty="0" smtClean="0">
                <a:latin typeface="华文新魏" pitchFamily="2" charset="-122"/>
                <a:ea typeface="华文新魏" pitchFamily="2" charset="-122"/>
              </a:rPr>
              <a:t>多年的历史。</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57224" y="2214554"/>
            <a:ext cx="3647153" cy="830997"/>
          </a:xfrm>
          <a:prstGeom prst="rect">
            <a:avLst/>
          </a:prstGeom>
          <a:solidFill>
            <a:schemeClr val="accent4">
              <a:lumMod val="20000"/>
              <a:lumOff val="80000"/>
            </a:schemeClr>
          </a:solid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4800" b="1" cap="all" spc="0"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历史是什么</a:t>
            </a:r>
            <a:endParaRPr lang="zh-CN" altLang="en-US" sz="4800" b="1" cap="all" spc="0" dirty="0">
              <a:ln/>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8" name="矩形 7"/>
          <p:cNvSpPr/>
          <p:nvPr/>
        </p:nvSpPr>
        <p:spPr>
          <a:xfrm>
            <a:off x="1857356" y="3857628"/>
            <a:ext cx="6768752" cy="830997"/>
          </a:xfrm>
          <a:prstGeom prst="rect">
            <a:avLst/>
          </a:prstGeom>
          <a:solidFill>
            <a:schemeClr val="accent4">
              <a:lumMod val="20000"/>
              <a:lumOff val="80000"/>
            </a:schemeClr>
          </a:solid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4800" b="1" cap="all"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历史学习的三个层面</a:t>
            </a:r>
            <a:endParaRPr lang="zh-CN" altLang="en-US" sz="4800" b="1" cap="all" dirty="0">
              <a:ln/>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29698" name="Picture 2" descr="https://ss1.bdstatic.com/70cFvXSh_Q1YnxGkpoWK1HF6hhy/it/u=1277987104,2014015083&amp;fm=200&amp;gp=0.jpg"/>
          <p:cNvPicPr>
            <a:picLocks noChangeAspect="1" noChangeArrowheads="1"/>
          </p:cNvPicPr>
          <p:nvPr/>
        </p:nvPicPr>
        <p:blipFill>
          <a:blip r:embed="rId2" cstate="print"/>
          <a:srcRect/>
          <a:stretch>
            <a:fillRect/>
          </a:stretch>
        </p:blipFill>
        <p:spPr bwMode="auto">
          <a:xfrm>
            <a:off x="6500826" y="1357298"/>
            <a:ext cx="1522140" cy="1522140"/>
          </a:xfrm>
          <a:prstGeom prst="rect">
            <a:avLst/>
          </a:prstGeom>
          <a:noFill/>
        </p:spPr>
      </p:pic>
      <p:sp>
        <p:nvSpPr>
          <p:cNvPr id="9" name="标题 1"/>
          <p:cNvSpPr>
            <a:spLocks noGrp="1"/>
          </p:cNvSpPr>
          <p:nvPr>
            <p:ph type="title"/>
          </p:nvPr>
        </p:nvSpPr>
        <p:spPr>
          <a:xfrm>
            <a:off x="285720" y="274638"/>
            <a:ext cx="8401080" cy="1082660"/>
          </a:xfrm>
        </p:spPr>
        <p:txBody>
          <a:bodyPr>
            <a:normAutofit/>
          </a:bodyPr>
          <a:lstStyle/>
          <a:p>
            <a:r>
              <a:rPr lang="zh-CN" altLang="en-US" sz="4800" b="1" dirty="0" smtClean="0">
                <a:latin typeface="+mn-ea"/>
              </a:rPr>
              <a:t>一、大学生为什么要学习历史</a:t>
            </a:r>
            <a:endParaRPr lang="zh-CN" altLang="en-US" sz="4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5940152" y="4221088"/>
            <a:ext cx="2630487" cy="366713"/>
          </a:xfrm>
          <a:prstGeom prst="rect">
            <a:avLst/>
          </a:prstGeom>
          <a:noFill/>
          <a:ln w="9525">
            <a:noFill/>
            <a:miter lim="800000"/>
            <a:headEnd/>
            <a:tailEnd/>
          </a:ln>
        </p:spPr>
        <p:txBody>
          <a:bodyPr wrap="none">
            <a:spAutoFit/>
          </a:bodyPr>
          <a:lstStyle/>
          <a:p>
            <a:pPr>
              <a:defRPr/>
            </a:pPr>
            <a:r>
              <a:rPr lang="zh-CN" altLang="en-US" b="1" dirty="0">
                <a:effectLst>
                  <a:outerShdw blurRad="38100" dist="38100" dir="2700000" algn="tl">
                    <a:srgbClr val="C0C0C0"/>
                  </a:outerShdw>
                </a:effectLst>
                <a:latin typeface="Times New Roman" pitchFamily="18" charset="0"/>
                <a:sym typeface="Arial" charset="0"/>
              </a:rPr>
              <a:t>雨果（法，1802--1885</a:t>
            </a:r>
            <a:r>
              <a:rPr lang="zh-CN" altLang="en-US" b="1" dirty="0">
                <a:latin typeface="华文新魏" pitchFamily="2" charset="-122"/>
                <a:ea typeface="华文新魏" pitchFamily="2" charset="-122"/>
                <a:sym typeface="Arial" charset="0"/>
              </a:rPr>
              <a:t>）</a:t>
            </a:r>
          </a:p>
        </p:txBody>
      </p:sp>
      <p:pic>
        <p:nvPicPr>
          <p:cNvPr id="5124" name="Picture 4" descr="u=1026152048,1756243802&amp;fm=21&amp;gp=0[1]"/>
          <p:cNvPicPr>
            <a:picLocks noChangeAspect="1" noChangeArrowheads="1"/>
          </p:cNvPicPr>
          <p:nvPr/>
        </p:nvPicPr>
        <p:blipFill>
          <a:blip r:embed="rId2" cstate="print"/>
          <a:srcRect/>
          <a:stretch>
            <a:fillRect/>
          </a:stretch>
        </p:blipFill>
        <p:spPr bwMode="auto">
          <a:xfrm>
            <a:off x="6228184" y="764704"/>
            <a:ext cx="2371725" cy="3048000"/>
          </a:xfrm>
          <a:prstGeom prst="rect">
            <a:avLst/>
          </a:prstGeom>
          <a:noFill/>
          <a:ln w="9525">
            <a:noFill/>
            <a:miter lim="800000"/>
            <a:headEnd/>
            <a:tailEnd/>
          </a:ln>
        </p:spPr>
      </p:pic>
      <p:sp>
        <p:nvSpPr>
          <p:cNvPr id="5125" name="AutoShape 5"/>
          <p:cNvSpPr>
            <a:spLocks noChangeArrowheads="1"/>
          </p:cNvSpPr>
          <p:nvPr/>
        </p:nvSpPr>
        <p:spPr bwMode="auto">
          <a:xfrm flipH="1" flipV="1">
            <a:off x="755576" y="2492896"/>
            <a:ext cx="3746376" cy="3103240"/>
          </a:xfrm>
          <a:prstGeom prst="cloudCallout">
            <a:avLst>
              <a:gd name="adj1" fmla="val -112355"/>
              <a:gd name="adj2" fmla="val 49769"/>
            </a:avLst>
          </a:prstGeom>
          <a:solidFill>
            <a:schemeClr val="bg1"/>
          </a:solidFill>
          <a:ln w="9525">
            <a:solidFill>
              <a:schemeClr val="tx1"/>
            </a:solidFill>
            <a:round/>
            <a:headEnd/>
            <a:tailEnd/>
          </a:ln>
          <a:effectLst/>
        </p:spPr>
        <p:txBody>
          <a:bodyPr rot="10800000" wrap="none" anchor="ctr"/>
          <a:lstStyle/>
          <a:p>
            <a:pPr algn="l">
              <a:defRPr/>
            </a:pPr>
            <a:r>
              <a:rPr lang="zh-CN" altLang="en-US" sz="2400" b="1" dirty="0">
                <a:solidFill>
                  <a:srgbClr val="FF0000"/>
                </a:solidFill>
                <a:effectLst>
                  <a:outerShdw blurRad="38100" dist="38100" dir="2700000" algn="tl">
                    <a:srgbClr val="000000"/>
                  </a:outerShdw>
                </a:effectLst>
                <a:latin typeface="Times New Roman" pitchFamily="18" charset="0"/>
              </a:rPr>
              <a:t>历史是什么</a:t>
            </a:r>
            <a:r>
              <a:rPr lang="zh-CN" altLang="en-US" sz="2400" b="1" dirty="0">
                <a:solidFill>
                  <a:srgbClr val="1B06BA"/>
                </a:solidFill>
                <a:effectLst>
                  <a:outerShdw blurRad="38100" dist="38100" dir="2700000" algn="tl">
                    <a:srgbClr val="000000"/>
                  </a:outerShdw>
                </a:effectLst>
                <a:latin typeface="Times New Roman" pitchFamily="18" charset="0"/>
              </a:rPr>
              <a:t>：是过去</a:t>
            </a:r>
          </a:p>
          <a:p>
            <a:pPr algn="l">
              <a:defRPr/>
            </a:pPr>
            <a:r>
              <a:rPr lang="zh-CN" altLang="en-US" sz="2400" b="1" dirty="0">
                <a:solidFill>
                  <a:srgbClr val="1B06BA"/>
                </a:solidFill>
                <a:effectLst>
                  <a:outerShdw blurRad="38100" dist="38100" dir="2700000" algn="tl">
                    <a:srgbClr val="000000"/>
                  </a:outerShdw>
                </a:effectLst>
                <a:latin typeface="Times New Roman" pitchFamily="18" charset="0"/>
              </a:rPr>
              <a:t>传到将来的回声，是</a:t>
            </a:r>
          </a:p>
          <a:p>
            <a:pPr algn="l">
              <a:defRPr/>
            </a:pPr>
            <a:r>
              <a:rPr lang="zh-CN" altLang="en-US" sz="2400" b="1" dirty="0">
                <a:solidFill>
                  <a:srgbClr val="1B06BA"/>
                </a:solidFill>
                <a:effectLst>
                  <a:outerShdw blurRad="38100" dist="38100" dir="2700000" algn="tl">
                    <a:srgbClr val="000000"/>
                  </a:outerShdw>
                </a:effectLst>
                <a:latin typeface="Times New Roman" pitchFamily="18" charset="0"/>
              </a:rPr>
              <a:t>将来对过去的反映</a:t>
            </a:r>
            <a:r>
              <a:rPr lang="zh-CN" altLang="en-US" sz="2400" b="1" dirty="0">
                <a:solidFill>
                  <a:srgbClr val="1B06BA"/>
                </a:solidFill>
                <a:effectLst>
                  <a:outerShdw blurRad="38100" dist="38100" dir="2700000" algn="tl">
                    <a:srgbClr val="000000"/>
                  </a:outerShdw>
                </a:effectLst>
                <a:latin typeface="Arial"/>
              </a:rPr>
              <a:t>…</a:t>
            </a:r>
            <a:endParaRPr lang="zh-CN" altLang="en-US" sz="2400" b="1" dirty="0">
              <a:solidFill>
                <a:srgbClr val="1B06BA"/>
              </a:solidFill>
              <a:effectLst>
                <a:outerShdw blurRad="38100" dist="38100" dir="2700000" algn="tl">
                  <a:srgbClr val="000000"/>
                </a:outerShdw>
              </a:effectLst>
              <a:latin typeface="Times New Roman" pitchFamily="18" charset="0"/>
            </a:endParaRPr>
          </a:p>
          <a:p>
            <a:pPr algn="l">
              <a:defRPr/>
            </a:pPr>
            <a:r>
              <a:rPr lang="en-US" sz="2400" b="1" dirty="0" smtClean="0">
                <a:solidFill>
                  <a:srgbClr val="1B06BA"/>
                </a:solidFill>
                <a:effectLst>
                  <a:outerShdw blurRad="38100" dist="38100" dir="2700000" algn="tl">
                    <a:srgbClr val="000000"/>
                  </a:outerShdw>
                </a:effectLst>
                <a:latin typeface="Arial"/>
              </a:rPr>
              <a:t>…</a:t>
            </a:r>
            <a:endParaRPr lang="en-US" sz="2400" b="1" dirty="0">
              <a:solidFill>
                <a:srgbClr val="1B06BA"/>
              </a:solidFill>
              <a:effectLst>
                <a:outerShdw blurRad="38100" dist="38100" dir="2700000" algn="tl">
                  <a:srgbClr val="000000"/>
                </a:outerShdw>
              </a:effectLst>
              <a:latin typeface="Times New Roman" pitchFamily="18" charset="0"/>
            </a:endParaRPr>
          </a:p>
        </p:txBody>
      </p:sp>
      <p:sp>
        <p:nvSpPr>
          <p:cNvPr id="6" name="矩形 5"/>
          <p:cNvSpPr/>
          <p:nvPr/>
        </p:nvSpPr>
        <p:spPr>
          <a:xfrm>
            <a:off x="683568" y="692696"/>
            <a:ext cx="4536504" cy="923330"/>
          </a:xfrm>
          <a:prstGeom prst="rect">
            <a:avLst/>
          </a:prstGeom>
          <a:solidFill>
            <a:schemeClr val="accent4">
              <a:lumMod val="20000"/>
              <a:lumOff val="80000"/>
            </a:schemeClr>
          </a:solid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5400" b="1" cap="all"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历史是什么</a:t>
            </a:r>
            <a:endParaRPr lang="zh-CN" altLang="en-US" sz="5400" b="1" cap="all" dirty="0">
              <a:ln/>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3861048"/>
            <a:ext cx="7920880" cy="1569660"/>
          </a:xfrm>
          <a:prstGeom prst="rect">
            <a:avLst/>
          </a:prstGeom>
        </p:spPr>
        <p:txBody>
          <a:bodyPr wrap="square">
            <a:spAutoFit/>
          </a:bodyPr>
          <a:lstStyle/>
          <a:p>
            <a:r>
              <a:rPr lang="zh-CN" altLang="en-US" sz="2400" b="1" dirty="0" smtClean="0">
                <a:solidFill>
                  <a:srgbClr val="FF0000"/>
                </a:solidFill>
              </a:rPr>
              <a:t>历史</a:t>
            </a:r>
            <a:r>
              <a:rPr lang="zh-CN" altLang="en-US" sz="2400" b="1" dirty="0" smtClean="0"/>
              <a:t>不是镜子，历史</a:t>
            </a:r>
            <a:r>
              <a:rPr lang="zh-CN" altLang="en-US" sz="2400" b="1" dirty="0" smtClean="0">
                <a:solidFill>
                  <a:srgbClr val="FF0000"/>
                </a:solidFill>
              </a:rPr>
              <a:t>是精子</a:t>
            </a:r>
            <a:r>
              <a:rPr lang="zh-CN" altLang="en-US" sz="2400" b="1" dirty="0" smtClean="0"/>
              <a:t>，牺牲亿万才有一个活到今天！</a:t>
            </a:r>
          </a:p>
          <a:p>
            <a:r>
              <a:rPr lang="zh-CN" altLang="en-US" sz="2400" b="1" dirty="0" smtClean="0">
                <a:solidFill>
                  <a:srgbClr val="FF0000"/>
                </a:solidFill>
              </a:rPr>
              <a:t>人生</a:t>
            </a:r>
            <a:r>
              <a:rPr lang="zh-CN" altLang="en-US" sz="2400" b="1" dirty="0" smtClean="0"/>
              <a:t>不是故事，人生</a:t>
            </a:r>
            <a:r>
              <a:rPr lang="zh-CN" altLang="en-US" sz="2400" b="1" dirty="0" smtClean="0">
                <a:solidFill>
                  <a:srgbClr val="FF0000"/>
                </a:solidFill>
              </a:rPr>
              <a:t>是事故</a:t>
            </a:r>
            <a:r>
              <a:rPr lang="zh-CN" altLang="en-US" sz="2400" b="1" dirty="0" smtClean="0"/>
              <a:t>，摸爬滚打才不辜负功名尘土！</a:t>
            </a:r>
          </a:p>
          <a:p>
            <a:r>
              <a:rPr lang="zh-CN" altLang="en-US" sz="2400" b="1" dirty="0" smtClean="0">
                <a:solidFill>
                  <a:srgbClr val="FF0000"/>
                </a:solidFill>
              </a:rPr>
              <a:t>世界</a:t>
            </a:r>
            <a:r>
              <a:rPr lang="zh-CN" altLang="en-US" sz="2400" b="1" dirty="0" smtClean="0"/>
              <a:t>不是苟且，世界</a:t>
            </a:r>
            <a:r>
              <a:rPr lang="zh-CN" altLang="en-US" sz="2400" b="1" dirty="0" smtClean="0">
                <a:solidFill>
                  <a:srgbClr val="FF0000"/>
                </a:solidFill>
              </a:rPr>
              <a:t>是远方</a:t>
            </a:r>
            <a:r>
              <a:rPr lang="zh-CN" altLang="en-US" sz="2400" b="1" dirty="0" smtClean="0"/>
              <a:t>，行万里路才能回到内心深处！</a:t>
            </a:r>
          </a:p>
          <a:p>
            <a:r>
              <a:rPr lang="zh-CN" altLang="en-US" sz="2400" b="1" dirty="0" smtClean="0">
                <a:solidFill>
                  <a:srgbClr val="FF0000"/>
                </a:solidFill>
              </a:rPr>
              <a:t>未来</a:t>
            </a:r>
            <a:r>
              <a:rPr lang="zh-CN" altLang="en-US" sz="2400" b="1" dirty="0" smtClean="0"/>
              <a:t>不是岁数，未来</a:t>
            </a:r>
            <a:r>
              <a:rPr lang="zh-CN" altLang="en-US" sz="2400" b="1" dirty="0" smtClean="0">
                <a:solidFill>
                  <a:srgbClr val="FF0000"/>
                </a:solidFill>
              </a:rPr>
              <a:t>是礼物</a:t>
            </a:r>
            <a:r>
              <a:rPr lang="zh-CN" altLang="en-US" sz="2400" b="1" dirty="0" smtClean="0"/>
              <a:t>，读万卷书才看得清皓月繁星！</a:t>
            </a:r>
          </a:p>
        </p:txBody>
      </p:sp>
      <p:sp>
        <p:nvSpPr>
          <p:cNvPr id="5" name="矩形 4"/>
          <p:cNvSpPr/>
          <p:nvPr/>
        </p:nvSpPr>
        <p:spPr>
          <a:xfrm>
            <a:off x="3419872" y="1628800"/>
            <a:ext cx="3647153" cy="923330"/>
          </a:xfrm>
          <a:prstGeom prst="rect">
            <a:avLst/>
          </a:prstGeom>
          <a:solidFill>
            <a:schemeClr val="accent4">
              <a:lumMod val="20000"/>
              <a:lumOff val="80000"/>
            </a:schemeClr>
          </a:solid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5400" b="1" cap="all" spc="0"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历史是什么</a:t>
            </a:r>
            <a:endParaRPr lang="zh-CN" altLang="en-US" sz="5400" b="1" cap="all" spc="0" dirty="0">
              <a:ln/>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1026" name="Picture 2" descr="http://photocdn.sohu.com/20120418/Img340852389.jpg"/>
          <p:cNvPicPr>
            <a:picLocks noChangeAspect="1" noChangeArrowheads="1"/>
          </p:cNvPicPr>
          <p:nvPr/>
        </p:nvPicPr>
        <p:blipFill>
          <a:blip r:embed="rId2" cstate="print"/>
          <a:srcRect/>
          <a:stretch>
            <a:fillRect/>
          </a:stretch>
        </p:blipFill>
        <p:spPr bwMode="auto">
          <a:xfrm>
            <a:off x="251520" y="188640"/>
            <a:ext cx="2448272" cy="3168351"/>
          </a:xfrm>
          <a:prstGeom prst="rect">
            <a:avLst/>
          </a:prstGeom>
          <a:noFill/>
        </p:spPr>
      </p:pic>
      <p:sp>
        <p:nvSpPr>
          <p:cNvPr id="6" name="矩形 5"/>
          <p:cNvSpPr/>
          <p:nvPr/>
        </p:nvSpPr>
        <p:spPr>
          <a:xfrm>
            <a:off x="467544" y="3356992"/>
            <a:ext cx="2160240" cy="369332"/>
          </a:xfrm>
          <a:prstGeom prst="rect">
            <a:avLst/>
          </a:prstGeom>
        </p:spPr>
        <p:txBody>
          <a:bodyPr wrap="square">
            <a:spAutoFit/>
          </a:bodyPr>
          <a:lstStyle/>
          <a:p>
            <a:r>
              <a:rPr lang="zh-CN" altLang="en-US" b="1" dirty="0" smtClean="0"/>
              <a:t>高晓松（</a:t>
            </a:r>
            <a:r>
              <a:rPr lang="en-US" altLang="zh-CN" b="1" dirty="0" smtClean="0"/>
              <a:t>1969--</a:t>
            </a:r>
            <a:r>
              <a:rPr lang="zh-CN" altLang="en-US" b="1" dirty="0" smtClean="0"/>
              <a:t>）</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3"/>
          <a:srcRect/>
          <a:stretch>
            <a:fillRect/>
          </a:stretch>
        </p:blipFill>
        <p:spPr bwMode="auto">
          <a:xfrm>
            <a:off x="214282" y="142852"/>
            <a:ext cx="4473130" cy="2924182"/>
          </a:xfrm>
          <a:prstGeom prst="rect">
            <a:avLst/>
          </a:prstGeom>
          <a:noFill/>
          <a:ln w="9525">
            <a:noFill/>
            <a:miter lim="800000"/>
            <a:headEnd/>
            <a:tailEnd/>
          </a:ln>
          <a:effectLst/>
        </p:spPr>
      </p:pic>
      <p:sp>
        <p:nvSpPr>
          <p:cNvPr id="4" name="AutoShape 5"/>
          <p:cNvSpPr>
            <a:spLocks noChangeArrowheads="1"/>
          </p:cNvSpPr>
          <p:nvPr/>
        </p:nvSpPr>
        <p:spPr bwMode="auto">
          <a:xfrm flipH="1" flipV="1">
            <a:off x="4000496" y="2571744"/>
            <a:ext cx="4817946" cy="3817620"/>
          </a:xfrm>
          <a:prstGeom prst="cloudCallout">
            <a:avLst>
              <a:gd name="adj1" fmla="val 82258"/>
              <a:gd name="adj2" fmla="val 73991"/>
            </a:avLst>
          </a:prstGeom>
          <a:solidFill>
            <a:schemeClr val="bg1"/>
          </a:solidFill>
          <a:ln w="9525">
            <a:solidFill>
              <a:schemeClr val="tx1"/>
            </a:solidFill>
            <a:round/>
            <a:headEnd/>
            <a:tailEnd/>
          </a:ln>
          <a:effectLst/>
        </p:spPr>
        <p:txBody>
          <a:bodyPr rot="10800000" wrap="none" anchor="ctr"/>
          <a:lstStyle/>
          <a:p>
            <a:r>
              <a:rPr lang="zh-CN" altLang="en-US" sz="2400" b="1" dirty="0" smtClean="0"/>
              <a:t>历史是一个民族、一个</a:t>
            </a:r>
            <a:endParaRPr lang="en-US" altLang="zh-CN" sz="2400" b="1" dirty="0" smtClean="0"/>
          </a:p>
          <a:p>
            <a:r>
              <a:rPr lang="zh-CN" altLang="en-US" sz="2400" b="1" dirty="0" smtClean="0"/>
              <a:t>国家</a:t>
            </a:r>
            <a:r>
              <a:rPr lang="zh-CN" altLang="en-US" sz="2400" b="1" dirty="0" smtClean="0">
                <a:solidFill>
                  <a:srgbClr val="FF0000"/>
                </a:solidFill>
              </a:rPr>
              <a:t>形成</a:t>
            </a:r>
            <a:r>
              <a:rPr lang="zh-CN" altLang="en-US" sz="2400" b="1" dirty="0" smtClean="0"/>
              <a:t>、</a:t>
            </a:r>
            <a:r>
              <a:rPr lang="zh-CN" altLang="en-US" sz="2400" b="1" dirty="0" smtClean="0">
                <a:solidFill>
                  <a:srgbClr val="FF0000"/>
                </a:solidFill>
              </a:rPr>
              <a:t>发展</a:t>
            </a:r>
            <a:r>
              <a:rPr lang="zh-CN" altLang="en-US" sz="2400" b="1" dirty="0" smtClean="0"/>
              <a:t>及其</a:t>
            </a:r>
            <a:r>
              <a:rPr lang="zh-CN" altLang="en-US" sz="2400" b="1" dirty="0" smtClean="0">
                <a:solidFill>
                  <a:srgbClr val="FF0000"/>
                </a:solidFill>
              </a:rPr>
              <a:t>盛</a:t>
            </a:r>
            <a:endParaRPr lang="en-US" altLang="zh-CN" sz="2400" b="1" dirty="0" smtClean="0">
              <a:solidFill>
                <a:srgbClr val="FF0000"/>
              </a:solidFill>
            </a:endParaRPr>
          </a:p>
          <a:p>
            <a:r>
              <a:rPr lang="zh-CN" altLang="en-US" sz="2400" b="1" dirty="0" smtClean="0">
                <a:solidFill>
                  <a:srgbClr val="FF0000"/>
                </a:solidFill>
              </a:rPr>
              <a:t>衰兴亡</a:t>
            </a:r>
            <a:r>
              <a:rPr lang="zh-CN" altLang="en-US" sz="2400" b="1" dirty="0" smtClean="0"/>
              <a:t>的</a:t>
            </a:r>
            <a:r>
              <a:rPr lang="zh-CN" altLang="en-US" sz="2400" b="1" dirty="0" smtClean="0">
                <a:solidFill>
                  <a:srgbClr val="FF0000"/>
                </a:solidFill>
              </a:rPr>
              <a:t>真实记录</a:t>
            </a:r>
            <a:r>
              <a:rPr lang="zh-CN" altLang="en-US" sz="2400" b="1" dirty="0" smtClean="0"/>
              <a:t>，是</a:t>
            </a:r>
            <a:endParaRPr lang="en-US" altLang="zh-CN" sz="2400" b="1" dirty="0" smtClean="0"/>
          </a:p>
          <a:p>
            <a:r>
              <a:rPr lang="zh-CN" altLang="en-US" sz="2400" b="1" dirty="0" smtClean="0"/>
              <a:t>前人的“</a:t>
            </a:r>
            <a:r>
              <a:rPr lang="zh-CN" altLang="en-US" sz="2400" b="1" dirty="0" smtClean="0">
                <a:solidFill>
                  <a:srgbClr val="FF0000"/>
                </a:solidFill>
              </a:rPr>
              <a:t>百科全书</a:t>
            </a:r>
            <a:r>
              <a:rPr lang="zh-CN" altLang="en-US" sz="2400" b="1" dirty="0" smtClean="0"/>
              <a:t>”，</a:t>
            </a:r>
            <a:endParaRPr lang="en-US" altLang="zh-CN" sz="2400" b="1" dirty="0" smtClean="0"/>
          </a:p>
          <a:p>
            <a:r>
              <a:rPr lang="zh-CN" altLang="en-US" sz="2400" b="1" dirty="0" smtClean="0"/>
              <a:t>即前人各种知识、经验</a:t>
            </a:r>
            <a:endParaRPr lang="en-US" altLang="zh-CN" sz="2400" b="1" dirty="0" smtClean="0"/>
          </a:p>
          <a:p>
            <a:r>
              <a:rPr lang="zh-CN" altLang="en-US" sz="2400" b="1" dirty="0" smtClean="0"/>
              <a:t>和智慧的</a:t>
            </a:r>
            <a:r>
              <a:rPr lang="zh-CN" altLang="en-US" sz="2400" b="1" dirty="0" smtClean="0">
                <a:solidFill>
                  <a:srgbClr val="FF0000"/>
                </a:solidFill>
              </a:rPr>
              <a:t>总汇</a:t>
            </a:r>
            <a:r>
              <a:rPr lang="zh-CN" altLang="en-US" sz="2400" b="1" dirty="0" smtClean="0"/>
              <a:t>。</a:t>
            </a:r>
            <a:endParaRPr lang="zh-CN" altLang="en-US" sz="2400" dirty="0"/>
          </a:p>
        </p:txBody>
      </p:sp>
      <p:sp>
        <p:nvSpPr>
          <p:cNvPr id="6" name="矩形 5"/>
          <p:cNvSpPr/>
          <p:nvPr/>
        </p:nvSpPr>
        <p:spPr>
          <a:xfrm>
            <a:off x="1000100" y="3429000"/>
            <a:ext cx="2143140" cy="369332"/>
          </a:xfrm>
          <a:prstGeom prst="rect">
            <a:avLst/>
          </a:prstGeom>
        </p:spPr>
        <p:txBody>
          <a:bodyPr wrap="square">
            <a:spAutoFit/>
          </a:bodyPr>
          <a:lstStyle/>
          <a:p>
            <a:r>
              <a:rPr lang="zh-CN" altLang="en-US" b="1" dirty="0" smtClean="0">
                <a:effectLst>
                  <a:outerShdw blurRad="38100" dist="38100" dir="2700000" algn="tl">
                    <a:srgbClr val="C0C0C0"/>
                  </a:outerShdw>
                </a:effectLst>
                <a:latin typeface="Times New Roman" pitchFamily="18" charset="0"/>
                <a:sym typeface="Arial" charset="0"/>
              </a:rPr>
              <a:t>习近平（</a:t>
            </a:r>
            <a:r>
              <a:rPr lang="en-US" altLang="zh-CN" b="1" dirty="0" smtClean="0">
                <a:effectLst>
                  <a:outerShdw blurRad="38100" dist="38100" dir="2700000" algn="tl">
                    <a:srgbClr val="C0C0C0"/>
                  </a:outerShdw>
                </a:effectLst>
                <a:latin typeface="Times New Roman" pitchFamily="18" charset="0"/>
                <a:sym typeface="Arial" charset="0"/>
              </a:rPr>
              <a:t>1953--</a:t>
            </a:r>
            <a:r>
              <a:rPr lang="zh-CN" altLang="en-US" b="1" dirty="0" smtClean="0">
                <a:effectLst>
                  <a:outerShdw blurRad="38100" dist="38100" dir="2700000" algn="tl">
                    <a:srgbClr val="C0C0C0"/>
                  </a:outerShdw>
                </a:effectLst>
                <a:latin typeface="Times New Roman" pitchFamily="18" charset="0"/>
                <a:sym typeface="Arial" charset="0"/>
              </a:rPr>
              <a:t>）</a:t>
            </a:r>
            <a:endParaRPr lang="zh-CN" altLang="en-US" b="1" dirty="0">
              <a:effectLst>
                <a:outerShdw blurRad="38100" dist="38100" dir="2700000" algn="tl">
                  <a:srgbClr val="C0C0C0"/>
                </a:outerShdw>
              </a:effectLst>
              <a:latin typeface="Times New Roman" pitchFamily="18" charset="0"/>
              <a:sym typeface="Arial" charset="0"/>
            </a:endParaRPr>
          </a:p>
        </p:txBody>
      </p:sp>
      <p:sp>
        <p:nvSpPr>
          <p:cNvPr id="5" name="矩形 4"/>
          <p:cNvSpPr/>
          <p:nvPr/>
        </p:nvSpPr>
        <p:spPr>
          <a:xfrm>
            <a:off x="4786314" y="285728"/>
            <a:ext cx="3647153" cy="923330"/>
          </a:xfrm>
          <a:prstGeom prst="rect">
            <a:avLst/>
          </a:prstGeom>
          <a:solidFill>
            <a:schemeClr val="accent4">
              <a:lumMod val="20000"/>
              <a:lumOff val="80000"/>
            </a:schemeClr>
          </a:solid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5400" b="1" cap="all" spc="0"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历史是什么</a:t>
            </a:r>
            <a:endParaRPr lang="zh-CN" altLang="en-US" sz="5400" b="1" cap="all" spc="0" dirty="0">
              <a:ln/>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95536" y="1988840"/>
            <a:ext cx="8147248" cy="3526904"/>
          </a:xfrm>
        </p:spPr>
        <p:txBody>
          <a:bodyPr/>
          <a:lstStyle/>
          <a:p>
            <a:r>
              <a:rPr lang="zh-CN" altLang="en-US" b="1" dirty="0" smtClean="0"/>
              <a:t>自然界和人类社会的发展过程，也指某种事物的</a:t>
            </a:r>
            <a:r>
              <a:rPr lang="zh-CN" altLang="en-US" b="1" dirty="0" smtClean="0">
                <a:solidFill>
                  <a:srgbClr val="FF0000"/>
                </a:solidFill>
              </a:rPr>
              <a:t>发展过程</a:t>
            </a:r>
            <a:r>
              <a:rPr lang="zh-CN" altLang="en-US" b="1" dirty="0" smtClean="0"/>
              <a:t>或个人的</a:t>
            </a:r>
            <a:r>
              <a:rPr lang="zh-CN" altLang="en-US" b="1" dirty="0" smtClean="0">
                <a:solidFill>
                  <a:srgbClr val="FF0000"/>
                </a:solidFill>
              </a:rPr>
              <a:t>经历</a:t>
            </a:r>
            <a:r>
              <a:rPr lang="zh-CN" altLang="en-US" b="1" dirty="0" smtClean="0"/>
              <a:t>。</a:t>
            </a:r>
            <a:endParaRPr lang="en-US" altLang="zh-CN" b="1" dirty="0" smtClean="0"/>
          </a:p>
          <a:p>
            <a:r>
              <a:rPr lang="zh-CN" altLang="en-US" b="1" dirty="0" smtClean="0"/>
              <a:t>过去的</a:t>
            </a:r>
            <a:r>
              <a:rPr lang="zh-CN" altLang="en-US" b="1" dirty="0" smtClean="0">
                <a:solidFill>
                  <a:srgbClr val="FF0000"/>
                </a:solidFill>
              </a:rPr>
              <a:t>事物、事实</a:t>
            </a:r>
            <a:r>
              <a:rPr lang="zh-CN" altLang="en-US" b="1" dirty="0" smtClean="0"/>
              <a:t>。</a:t>
            </a:r>
            <a:endParaRPr lang="en-US" altLang="zh-CN" b="1" dirty="0" smtClean="0"/>
          </a:p>
          <a:p>
            <a:r>
              <a:rPr lang="zh-CN" altLang="en-US" b="1" dirty="0" smtClean="0"/>
              <a:t>对过去事物、事实的</a:t>
            </a:r>
            <a:r>
              <a:rPr lang="zh-CN" altLang="en-US" b="1" dirty="0" smtClean="0">
                <a:solidFill>
                  <a:srgbClr val="FF0000"/>
                </a:solidFill>
              </a:rPr>
              <a:t>记载</a:t>
            </a:r>
            <a:r>
              <a:rPr lang="zh-CN" altLang="en-US" b="1" dirty="0" smtClean="0"/>
              <a:t>、</a:t>
            </a:r>
            <a:r>
              <a:rPr lang="zh-CN" altLang="en-US" b="1" dirty="0" smtClean="0">
                <a:solidFill>
                  <a:srgbClr val="FF0000"/>
                </a:solidFill>
              </a:rPr>
              <a:t>评价</a:t>
            </a:r>
            <a:r>
              <a:rPr lang="en-US" altLang="zh-CN" b="1" dirty="0" smtClean="0"/>
              <a:t>----</a:t>
            </a:r>
            <a:r>
              <a:rPr lang="zh-CN" altLang="en-US" b="1" dirty="0" smtClean="0"/>
              <a:t>典籍。</a:t>
            </a:r>
            <a:endParaRPr lang="en-US" altLang="zh-CN" b="1" dirty="0" smtClean="0"/>
          </a:p>
          <a:p>
            <a:r>
              <a:rPr lang="zh-CN" altLang="en-US" b="1" dirty="0" smtClean="0"/>
              <a:t>一门</a:t>
            </a:r>
            <a:r>
              <a:rPr lang="zh-CN" altLang="en-US" b="1" dirty="0" smtClean="0">
                <a:solidFill>
                  <a:srgbClr val="FF0000"/>
                </a:solidFill>
              </a:rPr>
              <a:t>学科、专业</a:t>
            </a:r>
            <a:r>
              <a:rPr lang="zh-CN" altLang="en-US" b="1" dirty="0" smtClean="0"/>
              <a:t>。</a:t>
            </a:r>
            <a:endParaRPr lang="zh-CN" altLang="en-US" b="1" dirty="0"/>
          </a:p>
        </p:txBody>
      </p:sp>
      <p:sp>
        <p:nvSpPr>
          <p:cNvPr id="6" name="矩形 5"/>
          <p:cNvSpPr/>
          <p:nvPr/>
        </p:nvSpPr>
        <p:spPr>
          <a:xfrm>
            <a:off x="539552" y="404664"/>
            <a:ext cx="4536504" cy="923330"/>
          </a:xfrm>
          <a:prstGeom prst="rect">
            <a:avLst/>
          </a:prstGeom>
          <a:solidFill>
            <a:schemeClr val="accent4">
              <a:lumMod val="20000"/>
              <a:lumOff val="80000"/>
            </a:schemeClr>
          </a:solid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5400" b="1" cap="all"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历史是什么</a:t>
            </a:r>
            <a:endParaRPr lang="zh-CN" altLang="en-US" sz="5400" b="1" cap="all" dirty="0">
              <a:ln/>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自定义 1">
      <a:dk1>
        <a:srgbClr val="002060"/>
      </a:dk1>
      <a:lt1>
        <a:sysClr val="window" lastClr="FFFFFF"/>
      </a:lt1>
      <a:dk2>
        <a:srgbClr val="002060"/>
      </a:dk2>
      <a:lt2>
        <a:srgbClr val="E9E5DC"/>
      </a:lt2>
      <a:accent1>
        <a:srgbClr val="D34817"/>
      </a:accent1>
      <a:accent2>
        <a:srgbClr val="FFC000"/>
      </a:accent2>
      <a:accent3>
        <a:srgbClr val="002060"/>
      </a:accent3>
      <a:accent4>
        <a:srgbClr val="002060"/>
      </a:accent4>
      <a:accent5>
        <a:srgbClr val="918485"/>
      </a:accent5>
      <a:accent6>
        <a:srgbClr val="855D5D"/>
      </a:accent6>
      <a:hlink>
        <a:srgbClr val="CC9900"/>
      </a:hlink>
      <a:folHlink>
        <a:srgbClr val="96A9A9"/>
      </a:folHlink>
    </a:clrScheme>
    <a:fontScheme name="自定义 2">
      <a:majorFont>
        <a:latin typeface="黑体"/>
        <a:ea typeface="黑体"/>
        <a:cs typeface=""/>
      </a:majorFont>
      <a:minorFont>
        <a:latin typeface="华文新魏"/>
        <a:ea typeface="华文新魏"/>
        <a:cs typeface=""/>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bwMode="auto">
        <a:solidFill>
          <a:srgbClr val="FFFF00"/>
        </a:solidFill>
        <a:ln w="9525">
          <a:solidFill>
            <a:schemeClr val="tx1"/>
          </a:solidFill>
          <a:round/>
          <a:headEnd/>
          <a:tailEnd/>
        </a:ln>
        <a:effectLst/>
      </a:spPr>
      <a:bodyPr wrap="none" rtlCol="0" anchor="ctr"/>
      <a:lstStyle>
        <a:defPPr algn="l">
          <a:defRPr sz="2400" b="1" dirty="0">
            <a:solidFill>
              <a:srgbClr val="1B06BA"/>
            </a:solidFill>
            <a:latin typeface="华文新魏" pitchFamily="2" charset="-122"/>
            <a:ea typeface="华文新魏" pitchFamily="2" charset="-122"/>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3692</TotalTime>
  <Words>2016</Words>
  <Application>Microsoft Office PowerPoint</Application>
  <PresentationFormat>全屏显示(4:3)</PresentationFormat>
  <Paragraphs>213</Paragraphs>
  <Slides>39</Slides>
  <Notes>4</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平衡</vt:lpstr>
      <vt:lpstr>幻灯片 1</vt:lpstr>
      <vt:lpstr>幻灯片 2</vt:lpstr>
      <vt:lpstr>幻灯片 3</vt:lpstr>
      <vt:lpstr>中国近现代史，是指中国自1840年以来至现在的170多年的历史。</vt:lpstr>
      <vt:lpstr>一、大学生为什么要学习历史</vt:lpstr>
      <vt:lpstr>幻灯片 6</vt:lpstr>
      <vt:lpstr>幻灯片 7</vt:lpstr>
      <vt:lpstr>幻灯片 8</vt:lpstr>
      <vt:lpstr>幻灯片 9</vt:lpstr>
      <vt:lpstr>幻灯片 10</vt:lpstr>
      <vt:lpstr>（一）中华民族历来有重视治史的优良传统。</vt:lpstr>
      <vt:lpstr>幻灯片 12</vt:lpstr>
      <vt:lpstr>“为史”与“知道”的关系</vt:lpstr>
      <vt:lpstr>幻灯片 14</vt:lpstr>
      <vt:lpstr>（二）重视历史的学习与研究，注意总结和汲取历史经验，是中国共产党的优良传统。</vt:lpstr>
      <vt:lpstr>幻灯片 16</vt:lpstr>
      <vt:lpstr>幻灯片 17</vt:lpstr>
      <vt:lpstr>幻灯片 18</vt:lpstr>
      <vt:lpstr>幻灯片 19</vt:lpstr>
      <vt:lpstr>（三）学习历史对于大学生的成长成才非常重要。</vt:lpstr>
      <vt:lpstr>（一）中国近现代史的主题</vt:lpstr>
      <vt:lpstr>幻灯片 22</vt:lpstr>
      <vt:lpstr>（二）中国近现代史的主线</vt:lpstr>
      <vt:lpstr>幻灯片 24</vt:lpstr>
      <vt:lpstr>幻灯片 25</vt:lpstr>
      <vt:lpstr>幻灯片 26</vt:lpstr>
      <vt:lpstr>1、坚持正确的历史观，即唯物史观</vt:lpstr>
      <vt:lpstr>幻灯片 28</vt:lpstr>
      <vt:lpstr>2、正确评价历史人物</vt:lpstr>
      <vt:lpstr>幻灯片 30</vt:lpstr>
      <vt:lpstr>3、注重历史的内在联系</vt:lpstr>
      <vt:lpstr>四、学习课程的基本要求</vt:lpstr>
      <vt:lpstr>幻灯片 33</vt:lpstr>
      <vt:lpstr>考核方法</vt:lpstr>
      <vt:lpstr>学习思考</vt:lpstr>
      <vt:lpstr>参考文献</vt:lpstr>
      <vt:lpstr>推荐书目</vt:lpstr>
      <vt:lpstr>一句名言</vt:lpstr>
      <vt:lpstr>幻灯片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wyp</cp:lastModifiedBy>
  <cp:revision>851</cp:revision>
  <dcterms:created xsi:type="dcterms:W3CDTF">2017-02-13T06:17:54Z</dcterms:created>
  <dcterms:modified xsi:type="dcterms:W3CDTF">2019-09-18T11:13:01Z</dcterms:modified>
</cp:coreProperties>
</file>