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71" r:id="rId4"/>
    <p:sldId id="259" r:id="rId5"/>
    <p:sldId id="264" r:id="rId6"/>
    <p:sldId id="261" r:id="rId7"/>
    <p:sldId id="263" r:id="rId8"/>
    <p:sldId id="265" r:id="rId9"/>
    <p:sldId id="262" r:id="rId10"/>
    <p:sldId id="270" r:id="rId11"/>
    <p:sldId id="269" r:id="rId12"/>
    <p:sldId id="266" r:id="rId13"/>
    <p:sldId id="273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A5A6E-FA5A-1244-B929-269E5E6C440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C50F-BC36-CC4F-90C3-06B63017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ookyogaretreat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604252" cy="3255264"/>
          </a:xfrm>
        </p:spPr>
        <p:txBody>
          <a:bodyPr/>
          <a:lstStyle/>
          <a:p>
            <a:r>
              <a:rPr lang="en-US" dirty="0" smtClean="0"/>
              <a:t>Web Scraping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Lan Mond</a:t>
            </a:r>
          </a:p>
          <a:p>
            <a:r>
              <a:rPr lang="en-US" dirty="0" smtClean="0"/>
              <a:t>lanmond2018@gmail.com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6641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Participants Review Rating by Country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01" y="1143001"/>
            <a:ext cx="7528957" cy="453055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Ireland: No.1(10)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Peru: No.2 (77)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USA: No. 4, </a:t>
            </a:r>
            <a:r>
              <a:rPr lang="en-US" dirty="0">
                <a:solidFill>
                  <a:srgbClr val="0070C0"/>
                </a:solidFill>
              </a:rPr>
              <a:t>ranks </a:t>
            </a:r>
            <a:r>
              <a:rPr lang="en-US" dirty="0" smtClean="0">
                <a:solidFill>
                  <a:srgbClr val="0070C0"/>
                </a:solidFill>
              </a:rPr>
              <a:t>6th </a:t>
            </a:r>
            <a:r>
              <a:rPr lang="en-US" dirty="0">
                <a:solidFill>
                  <a:srgbClr val="0070C0"/>
                </a:solidFill>
              </a:rPr>
              <a:t>on retreat </a:t>
            </a:r>
            <a:r>
              <a:rPr lang="en-US" dirty="0" smtClean="0">
                <a:solidFill>
                  <a:srgbClr val="0070C0"/>
                </a:solidFill>
              </a:rPr>
              <a:t>counts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(399)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India: No. 14, ranks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on retreat counts(1387)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Spain: No.12,  ranks 3</a:t>
            </a:r>
            <a:r>
              <a:rPr lang="en-US" baseline="30000" dirty="0" smtClean="0">
                <a:solidFill>
                  <a:srgbClr val="0070C0"/>
                </a:solidFill>
              </a:rPr>
              <a:t>rd</a:t>
            </a:r>
            <a:r>
              <a:rPr lang="en-US" dirty="0" smtClean="0">
                <a:solidFill>
                  <a:srgbClr val="0070C0"/>
                </a:solidFill>
              </a:rPr>
              <a:t> on retreat counts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0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Third Party Rating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Most popular:  10.3%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With rating: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Most popular: 14.3%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With most popular: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5.0:  18.9%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4.5:  51.7%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Third party expert tip matters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906550"/>
            <a:ext cx="3835400" cy="118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00" y="3593249"/>
            <a:ext cx="5511800" cy="247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00" y="2148300"/>
            <a:ext cx="4572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1878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Skill Level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All level: 58%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Beginner and Intermedia: 23%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Beginner: 11%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Intermediate and Advanced: 3%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4" y="1108576"/>
            <a:ext cx="74295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3786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Yoga Style Popularity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All level: 58%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Beginner and Intermedia: 23%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Beginner: 11%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Intermediate and Advanced: 3%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5" y="1033884"/>
            <a:ext cx="7890711" cy="4897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357" y="1153693"/>
            <a:ext cx="2564063" cy="45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79" y="228877"/>
            <a:ext cx="605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popularity of  Lengths of the stay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613733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2~8 days length are the most adopted program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There are few of program marked as 200 days.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Outlier 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6" y="909905"/>
            <a:ext cx="4865860" cy="30244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8" y="2894446"/>
            <a:ext cx="5125453" cy="31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2922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Correlation Ship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There is no clear correlation ship between  rating, duration, language, country 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69" y="980662"/>
            <a:ext cx="5433594" cy="49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62" y="1349530"/>
            <a:ext cx="2882438" cy="32705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Next step: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Price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Review details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Family vs One </a:t>
            </a:r>
            <a:r>
              <a:rPr lang="en-US" dirty="0" err="1" smtClean="0">
                <a:solidFill>
                  <a:srgbClr val="0070C0"/>
                </a:solidFill>
              </a:rPr>
              <a:t>traveller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080" y="228877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Possible answers: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9522" y="1349530"/>
            <a:ext cx="70264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Instruction:  English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Skill level:  all level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Yoga style:  consider the </a:t>
            </a:r>
            <a:r>
              <a:rPr lang="en-US" sz="2400" dirty="0" err="1" smtClean="0">
                <a:solidFill>
                  <a:schemeClr val="bg1"/>
                </a:solidFill>
              </a:rPr>
              <a:t>vinyasa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astanga</a:t>
            </a:r>
            <a:r>
              <a:rPr lang="en-US" sz="2400" dirty="0" smtClean="0">
                <a:solidFill>
                  <a:schemeClr val="bg1"/>
                </a:solidFill>
              </a:rPr>
              <a:t> etc.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Length of program:  5-8 days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Location: along the coastal line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Third party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expert tip</a:t>
            </a:r>
          </a:p>
          <a:p>
            <a:pPr marL="514350" indent="-514350">
              <a:buFont typeface="+mj-lt"/>
              <a:buAutoNum type="romanLcPeriod"/>
            </a:pP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Palm Beach, America</a:t>
            </a:r>
            <a:endParaRPr lang="en-US" sz="2400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62" y="1349530"/>
            <a:ext cx="2882438" cy="32705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Outline: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Theme: </a:t>
            </a:r>
            <a:r>
              <a:rPr lang="en-US" b="1" dirty="0" smtClean="0">
                <a:solidFill>
                  <a:srgbClr val="0070C0"/>
                </a:solidFill>
              </a:rPr>
              <a:t>yoga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Retreats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Vacation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Worldwide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7400 </a:t>
            </a:r>
            <a:r>
              <a:rPr lang="en-US" dirty="0" smtClean="0">
                <a:solidFill>
                  <a:srgbClr val="0070C0"/>
                </a:solidFill>
              </a:rPr>
              <a:t>retreats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080" y="228877"/>
            <a:ext cx="374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Website Introduction</a:t>
            </a:r>
            <a:endParaRPr lang="en-US" sz="320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62306" y="971777"/>
            <a:ext cx="7604252" cy="16083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Yoga Retreat Worldwide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3947" y="3056021"/>
            <a:ext cx="702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chemeClr val="bg1"/>
                </a:solidFill>
              </a:rPr>
              <a:t>Web: 		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www.bookyogaretreats.com/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Question</a:t>
            </a:r>
            <a:r>
              <a:rPr lang="en-US" sz="2400" dirty="0">
                <a:solidFill>
                  <a:schemeClr val="bg1"/>
                </a:solidFill>
              </a:rPr>
              <a:t>:  </a:t>
            </a:r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>
                <a:solidFill>
                  <a:schemeClr val="bg1"/>
                </a:solidFill>
              </a:rPr>
              <a:t>if  setting up your own </a:t>
            </a:r>
            <a:r>
              <a:rPr lang="en-US" sz="2400" dirty="0" smtClean="0">
                <a:solidFill>
                  <a:schemeClr val="bg1"/>
                </a:solidFill>
              </a:rPr>
              <a:t>retreat?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olidFill>
                  <a:schemeClr val="bg1"/>
                </a:solidFill>
              </a:rPr>
              <a:t>Incentive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0" y="813652"/>
            <a:ext cx="7426710" cy="5214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080" y="228877"/>
            <a:ext cx="374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Website Introduction</a:t>
            </a:r>
            <a:endParaRPr lang="en-US" sz="32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309562" y="1349530"/>
            <a:ext cx="2882438" cy="3270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Outline:</a:t>
            </a:r>
          </a:p>
          <a:p>
            <a:pPr marL="342900" indent="-342900">
              <a:buFont typeface="Arial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7474 listings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12/page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644 pages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62" y="1349530"/>
            <a:ext cx="2882438" cy="4666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Listing features: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Title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Introduction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Highlights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Yoga </a:t>
            </a:r>
            <a:r>
              <a:rPr lang="en-US" sz="1400" b="1" dirty="0" smtClean="0">
                <a:solidFill>
                  <a:srgbClr val="0070C0"/>
                </a:solidFill>
              </a:rPr>
              <a:t>styles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Yoga skill level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Accommodation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Food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Program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Schedule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Instructors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Airport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Retreat location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Nearby places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What is included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Reviews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Price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Transportation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mr-IN" sz="1400" b="1" dirty="0" smtClean="0">
                <a:solidFill>
                  <a:srgbClr val="0070C0"/>
                </a:solidFill>
              </a:rPr>
              <a:t>………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87" y="866274"/>
            <a:ext cx="7571943" cy="514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080" y="228877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Listing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6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62" y="1349530"/>
            <a:ext cx="2882438" cy="4666259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Approach: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Rich information availability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get as much data as possible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Speed</a:t>
            </a:r>
          </a:p>
          <a:p>
            <a:pPr>
              <a:spcBef>
                <a:spcPts val="600"/>
              </a:spcBef>
            </a:pPr>
            <a:endParaRPr lang="en-US" sz="14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Technical Challenges: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Control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Passing data from the higher level to lower level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Collecting average reviews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Potential Problems: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Data needs more cleaning job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Fail to get review details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Fail get price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080" y="228877"/>
            <a:ext cx="388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Scraping Tool:  </a:t>
            </a:r>
            <a:r>
              <a:rPr lang="en-US" sz="3200" dirty="0" err="1" smtClean="0"/>
              <a:t>Scrapy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" y="1132961"/>
            <a:ext cx="8626643" cy="45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62" y="1349530"/>
            <a:ext cx="2882438" cy="4666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Structure: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7447 listings over 60 countries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17 variables</a:t>
            </a:r>
          </a:p>
          <a:p>
            <a:pPr>
              <a:spcBef>
                <a:spcPts val="600"/>
              </a:spcBef>
            </a:pPr>
            <a:endParaRPr lang="en-US" sz="14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Accommodation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Food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Schedule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Instructors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Airport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Retreat location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What is included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Reviews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Price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0070C0"/>
                </a:solidFill>
              </a:rPr>
              <a:t>Transportation</a:t>
            </a:r>
          </a:p>
          <a:p>
            <a:pPr>
              <a:spcBef>
                <a:spcPts val="600"/>
              </a:spcBef>
            </a:pPr>
            <a:r>
              <a:rPr lang="mr-IN" sz="1400" b="1" dirty="0" smtClean="0">
                <a:solidFill>
                  <a:srgbClr val="0070C0"/>
                </a:solidFill>
              </a:rPr>
              <a:t>………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562" y="2358189"/>
            <a:ext cx="2648739" cy="3501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080" y="228877"/>
            <a:ext cx="2629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Collected data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320"/>
            <a:ext cx="9168749" cy="39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2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9562" y="1349530"/>
            <a:ext cx="2882438" cy="46662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English is the most most adopted language : 89%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080" y="228877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Language Distribution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37" y="1450140"/>
            <a:ext cx="3048000" cy="36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5" y="1349530"/>
            <a:ext cx="5003800" cy="39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393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Popularity by Country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0" y="1003969"/>
            <a:ext cx="7747000" cy="48260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India:  19%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Indonesia: 11%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Spain: 9%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Thailand: 6%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Portugal: 6%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USA: 5%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Italy: 5%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Costa Rica: 4%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1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080" y="228877"/>
            <a:ext cx="6808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Participants Review Rating Distribution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309562" y="1349530"/>
            <a:ext cx="2882438" cy="466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Observation:</a:t>
            </a:r>
            <a:endParaRPr lang="en-US" sz="1400" cap="all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Global general performance is quite good.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5.5:  27%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4.5:  39%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4.0:  28%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3.5:   9%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91% of ratings are 4 and 4 above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No  lower than 3.5 ratings.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52" y="982932"/>
            <a:ext cx="6509437" cy="48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94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997</TotalTime>
  <Words>481</Words>
  <Application>Microsoft Macintosh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Corbel</vt:lpstr>
      <vt:lpstr>Mangal</vt:lpstr>
      <vt:lpstr>Wingdings 2</vt:lpstr>
      <vt:lpstr>Arial</vt:lpstr>
      <vt:lpstr>Frame</vt:lpstr>
      <vt:lpstr>Web Scraping Project </vt:lpstr>
      <vt:lpstr>Yoga Retreat Worldwide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Retreat Worldwide</dc:title>
  <dc:creator>lan mond</dc:creator>
  <cp:lastModifiedBy>lan mond</cp:lastModifiedBy>
  <cp:revision>28</cp:revision>
  <dcterms:created xsi:type="dcterms:W3CDTF">2019-07-09T19:54:18Z</dcterms:created>
  <dcterms:modified xsi:type="dcterms:W3CDTF">2019-07-10T18:11:07Z</dcterms:modified>
</cp:coreProperties>
</file>