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21"/>
  </p:notesMasterIdLst>
  <p:sldIdLst>
    <p:sldId id="287" r:id="rId2"/>
    <p:sldId id="380" r:id="rId3"/>
    <p:sldId id="379" r:id="rId4"/>
    <p:sldId id="362" r:id="rId5"/>
    <p:sldId id="363" r:id="rId6"/>
    <p:sldId id="359" r:id="rId7"/>
    <p:sldId id="360" r:id="rId8"/>
    <p:sldId id="344" r:id="rId9"/>
    <p:sldId id="345" r:id="rId10"/>
    <p:sldId id="346" r:id="rId11"/>
    <p:sldId id="342" r:id="rId12"/>
    <p:sldId id="343" r:id="rId13"/>
    <p:sldId id="347" r:id="rId14"/>
    <p:sldId id="370" r:id="rId15"/>
    <p:sldId id="371" r:id="rId16"/>
    <p:sldId id="372" r:id="rId17"/>
    <p:sldId id="373" r:id="rId18"/>
    <p:sldId id="374" r:id="rId19"/>
    <p:sldId id="375" r:id="rId20"/>
  </p:sldIdLst>
  <p:sldSz cx="9144000" cy="6858000" type="screen4x3"/>
  <p:notesSz cx="6858000" cy="9144000"/>
  <p:defaultTextStyle>
    <a:defPPr>
      <a:defRPr lang="nb-NO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8" autoAdjust="0"/>
    <p:restoredTop sz="78984" autoAdjust="0"/>
  </p:normalViewPr>
  <p:slideViewPr>
    <p:cSldViewPr>
      <p:cViewPr varScale="1">
        <p:scale>
          <a:sx n="128" d="100"/>
          <a:sy n="128" d="100"/>
        </p:scale>
        <p:origin x="1408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jetil Raaen" userId="0ef1a853-303e-4784-aadc-c380d09a0f32" providerId="ADAL" clId="{D6AA44E5-BF7D-8948-A777-32428D2DD7DF}"/>
    <pc:docChg chg="custSel delSld modSld">
      <pc:chgData name="Kjetil Raaen" userId="0ef1a853-303e-4784-aadc-c380d09a0f32" providerId="ADAL" clId="{D6AA44E5-BF7D-8948-A777-32428D2DD7DF}" dt="2021-03-03T12:07:17.710" v="4" actId="2696"/>
      <pc:docMkLst>
        <pc:docMk/>
      </pc:docMkLst>
      <pc:sldChg chg="del">
        <pc:chgData name="Kjetil Raaen" userId="0ef1a853-303e-4784-aadc-c380d09a0f32" providerId="ADAL" clId="{D6AA44E5-BF7D-8948-A777-32428D2DD7DF}" dt="2021-03-03T12:07:17.710" v="4" actId="2696"/>
        <pc:sldMkLst>
          <pc:docMk/>
          <pc:sldMk cId="0" sldId="376"/>
        </pc:sldMkLst>
      </pc:sldChg>
      <pc:sldChg chg="modSp">
        <pc:chgData name="Kjetil Raaen" userId="0ef1a853-303e-4784-aadc-c380d09a0f32" providerId="ADAL" clId="{D6AA44E5-BF7D-8948-A777-32428D2DD7DF}" dt="2021-03-02T09:59:02.644" v="3" actId="27636"/>
        <pc:sldMkLst>
          <pc:docMk/>
          <pc:sldMk cId="0" sldId="380"/>
        </pc:sldMkLst>
        <pc:spChg chg="mod">
          <ac:chgData name="Kjetil Raaen" userId="0ef1a853-303e-4784-aadc-c380d09a0f32" providerId="ADAL" clId="{D6AA44E5-BF7D-8948-A777-32428D2DD7DF}" dt="2021-03-02T09:59:02.644" v="3" actId="27636"/>
          <ac:spMkLst>
            <pc:docMk/>
            <pc:sldMk cId="0" sldId="380"/>
            <ac:spMk id="3" creationId="{7E4282C9-A5A4-0F45-9A21-92B57D305281}"/>
          </ac:spMkLst>
        </pc:spChg>
      </pc:sldChg>
    </pc:docChg>
  </pc:docChgLst>
  <pc:docChgLst>
    <pc:chgData name="Kjetil Raaen" userId="0ef1a853-303e-4784-aadc-c380d09a0f32" providerId="ADAL" clId="{D6FCD0C5-E772-7546-A8DF-D9B0B1F09FE4}"/>
    <pc:docChg chg="undo redo custSel addSld delSld modSld sldOrd delMainMaster modMainMaster">
      <pc:chgData name="Kjetil Raaen" userId="0ef1a853-303e-4784-aadc-c380d09a0f32" providerId="ADAL" clId="{D6FCD0C5-E772-7546-A8DF-D9B0B1F09FE4}" dt="2019-03-05T12:24:00.273" v="273" actId="20577"/>
      <pc:docMkLst>
        <pc:docMk/>
      </pc:docMkLst>
      <pc:sldChg chg="del">
        <pc:chgData name="Kjetil Raaen" userId="0ef1a853-303e-4784-aadc-c380d09a0f32" providerId="ADAL" clId="{D6FCD0C5-E772-7546-A8DF-D9B0B1F09FE4}" dt="2019-03-05T10:59:39.245" v="102" actId="2696"/>
        <pc:sldMkLst>
          <pc:docMk/>
          <pc:sldMk cId="0" sldId="335"/>
        </pc:sldMkLst>
      </pc:sldChg>
      <pc:sldChg chg="modSp del">
        <pc:chgData name="Kjetil Raaen" userId="0ef1a853-303e-4784-aadc-c380d09a0f32" providerId="ADAL" clId="{D6FCD0C5-E772-7546-A8DF-D9B0B1F09FE4}" dt="2019-03-05T12:14:53.447" v="201" actId="2696"/>
        <pc:sldMkLst>
          <pc:docMk/>
          <pc:sldMk cId="2860231826" sldId="342"/>
        </pc:sldMkLst>
        <pc:spChg chg="mod">
          <ac:chgData name="Kjetil Raaen" userId="0ef1a853-303e-4784-aadc-c380d09a0f32" providerId="ADAL" clId="{D6FCD0C5-E772-7546-A8DF-D9B0B1F09FE4}" dt="2019-03-04T09:59:29.798" v="5" actId="27636"/>
          <ac:spMkLst>
            <pc:docMk/>
            <pc:sldMk cId="2860231826" sldId="342"/>
            <ac:spMk id="3" creationId="{02D9A4D1-2E1E-5A40-846F-44F1508557FB}"/>
          </ac:spMkLst>
        </pc:spChg>
      </pc:sldChg>
      <pc:sldChg chg="add">
        <pc:chgData name="Kjetil Raaen" userId="0ef1a853-303e-4784-aadc-c380d09a0f32" providerId="ADAL" clId="{D6FCD0C5-E772-7546-A8DF-D9B0B1F09FE4}" dt="2019-03-05T12:15:10.922" v="203"/>
        <pc:sldMkLst>
          <pc:docMk/>
          <pc:sldMk cId="1340359464" sldId="343"/>
        </pc:sldMkLst>
      </pc:sldChg>
      <pc:sldChg chg="modSp">
        <pc:chgData name="Kjetil Raaen" userId="0ef1a853-303e-4784-aadc-c380d09a0f32" providerId="ADAL" clId="{D6FCD0C5-E772-7546-A8DF-D9B0B1F09FE4}" dt="2019-03-04T09:59:29.820" v="6" actId="27636"/>
        <pc:sldMkLst>
          <pc:docMk/>
          <pc:sldMk cId="0" sldId="345"/>
        </pc:sldMkLst>
        <pc:spChg chg="mod">
          <ac:chgData name="Kjetil Raaen" userId="0ef1a853-303e-4784-aadc-c380d09a0f32" providerId="ADAL" clId="{D6FCD0C5-E772-7546-A8DF-D9B0B1F09FE4}" dt="2019-03-04T09:59:29.820" v="6" actId="27636"/>
          <ac:spMkLst>
            <pc:docMk/>
            <pc:sldMk cId="0" sldId="345"/>
            <ac:spMk id="10" creationId="{568791C2-E36E-744E-BB08-BA8F16E5FE67}"/>
          </ac:spMkLst>
        </pc:spChg>
      </pc:sldChg>
      <pc:sldChg chg="modSp">
        <pc:chgData name="Kjetil Raaen" userId="0ef1a853-303e-4784-aadc-c380d09a0f32" providerId="ADAL" clId="{D6FCD0C5-E772-7546-A8DF-D9B0B1F09FE4}" dt="2019-03-04T09:59:29.890" v="7" actId="27636"/>
        <pc:sldMkLst>
          <pc:docMk/>
          <pc:sldMk cId="0" sldId="346"/>
        </pc:sldMkLst>
        <pc:spChg chg="mod">
          <ac:chgData name="Kjetil Raaen" userId="0ef1a853-303e-4784-aadc-c380d09a0f32" providerId="ADAL" clId="{D6FCD0C5-E772-7546-A8DF-D9B0B1F09FE4}" dt="2019-03-04T09:59:29.890" v="7" actId="27636"/>
          <ac:spMkLst>
            <pc:docMk/>
            <pc:sldMk cId="0" sldId="346"/>
            <ac:spMk id="8" creationId="{1D77A58B-303E-304C-8F78-F58C3D15DE51}"/>
          </ac:spMkLst>
        </pc:spChg>
      </pc:sldChg>
      <pc:sldChg chg="modSp add del">
        <pc:chgData name="Kjetil Raaen" userId="0ef1a853-303e-4784-aadc-c380d09a0f32" providerId="ADAL" clId="{D6FCD0C5-E772-7546-A8DF-D9B0B1F09FE4}" dt="2019-03-04T11:49:51.284" v="22" actId="2696"/>
        <pc:sldMkLst>
          <pc:docMk/>
          <pc:sldMk cId="0" sldId="359"/>
        </pc:sldMkLst>
        <pc:spChg chg="mod">
          <ac:chgData name="Kjetil Raaen" userId="0ef1a853-303e-4784-aadc-c380d09a0f32" providerId="ADAL" clId="{D6FCD0C5-E772-7546-A8DF-D9B0B1F09FE4}" dt="2019-03-04T09:59:29.752" v="3" actId="27636"/>
          <ac:spMkLst>
            <pc:docMk/>
            <pc:sldMk cId="0" sldId="359"/>
            <ac:spMk id="3" creationId="{BBA35C8C-65F9-DC4A-84DF-D73F63F0B4D5}"/>
          </ac:spMkLst>
        </pc:spChg>
      </pc:sldChg>
      <pc:sldChg chg="addSp delSp modSp add del">
        <pc:chgData name="Kjetil Raaen" userId="0ef1a853-303e-4784-aadc-c380d09a0f32" providerId="ADAL" clId="{D6FCD0C5-E772-7546-A8DF-D9B0B1F09FE4}" dt="2019-03-05T08:14:12.726" v="33" actId="113"/>
        <pc:sldMkLst>
          <pc:docMk/>
          <pc:sldMk cId="0" sldId="360"/>
        </pc:sldMkLst>
        <pc:spChg chg="add mod">
          <ac:chgData name="Kjetil Raaen" userId="0ef1a853-303e-4784-aadc-c380d09a0f32" providerId="ADAL" clId="{D6FCD0C5-E772-7546-A8DF-D9B0B1F09FE4}" dt="2019-03-05T08:14:12.726" v="33" actId="113"/>
          <ac:spMkLst>
            <pc:docMk/>
            <pc:sldMk cId="0" sldId="360"/>
            <ac:spMk id="5" creationId="{5890EF7C-0833-5641-ACF7-477760DF9520}"/>
          </ac:spMkLst>
        </pc:spChg>
        <pc:picChg chg="del mod">
          <ac:chgData name="Kjetil Raaen" userId="0ef1a853-303e-4784-aadc-c380d09a0f32" providerId="ADAL" clId="{D6FCD0C5-E772-7546-A8DF-D9B0B1F09FE4}" dt="2019-03-05T08:01:56.539" v="25" actId="478"/>
          <ac:picMkLst>
            <pc:docMk/>
            <pc:sldMk cId="0" sldId="360"/>
            <ac:picMk id="12295" creationId="{CF68CB3B-4002-574B-B9CA-E2EA1072A65A}"/>
          </ac:picMkLst>
        </pc:picChg>
      </pc:sldChg>
      <pc:sldChg chg="ord">
        <pc:chgData name="Kjetil Raaen" userId="0ef1a853-303e-4784-aadc-c380d09a0f32" providerId="ADAL" clId="{D6FCD0C5-E772-7546-A8DF-D9B0B1F09FE4}" dt="2019-03-04T11:51:05.772" v="24"/>
        <pc:sldMkLst>
          <pc:docMk/>
          <pc:sldMk cId="0" sldId="362"/>
        </pc:sldMkLst>
      </pc:sldChg>
      <pc:sldChg chg="modSp ord">
        <pc:chgData name="Kjetil Raaen" userId="0ef1a853-303e-4784-aadc-c380d09a0f32" providerId="ADAL" clId="{D6FCD0C5-E772-7546-A8DF-D9B0B1F09FE4}" dt="2019-03-05T11:36:08.383" v="200"/>
        <pc:sldMkLst>
          <pc:docMk/>
          <pc:sldMk cId="0" sldId="363"/>
        </pc:sldMkLst>
        <pc:spChg chg="mod">
          <ac:chgData name="Kjetil Raaen" userId="0ef1a853-303e-4784-aadc-c380d09a0f32" providerId="ADAL" clId="{D6FCD0C5-E772-7546-A8DF-D9B0B1F09FE4}" dt="2019-03-04T09:59:29.779" v="4" actId="27636"/>
          <ac:spMkLst>
            <pc:docMk/>
            <pc:sldMk cId="0" sldId="363"/>
            <ac:spMk id="3" creationId="{08B3777B-6D9C-824F-91DD-DE3915C6B609}"/>
          </ac:spMkLst>
        </pc:spChg>
      </pc:sldChg>
      <pc:sldChg chg="modSp">
        <pc:chgData name="Kjetil Raaen" userId="0ef1a853-303e-4784-aadc-c380d09a0f32" providerId="ADAL" clId="{D6FCD0C5-E772-7546-A8DF-D9B0B1F09FE4}" dt="2019-03-04T09:59:29.921" v="8" actId="27636"/>
        <pc:sldMkLst>
          <pc:docMk/>
          <pc:sldMk cId="0" sldId="371"/>
        </pc:sldMkLst>
        <pc:spChg chg="mod">
          <ac:chgData name="Kjetil Raaen" userId="0ef1a853-303e-4784-aadc-c380d09a0f32" providerId="ADAL" clId="{D6FCD0C5-E772-7546-A8DF-D9B0B1F09FE4}" dt="2019-03-04T09:59:29.921" v="8" actId="27636"/>
          <ac:spMkLst>
            <pc:docMk/>
            <pc:sldMk cId="0" sldId="371"/>
            <ac:spMk id="3" creationId="{BDC2F8D3-87F8-154D-BB28-F947F3A30D59}"/>
          </ac:spMkLst>
        </pc:spChg>
      </pc:sldChg>
      <pc:sldChg chg="modSp">
        <pc:chgData name="Kjetil Raaen" userId="0ef1a853-303e-4784-aadc-c380d09a0f32" providerId="ADAL" clId="{D6FCD0C5-E772-7546-A8DF-D9B0B1F09FE4}" dt="2019-03-04T09:59:29.949" v="9" actId="27636"/>
        <pc:sldMkLst>
          <pc:docMk/>
          <pc:sldMk cId="0" sldId="373"/>
        </pc:sldMkLst>
        <pc:spChg chg="mod">
          <ac:chgData name="Kjetil Raaen" userId="0ef1a853-303e-4784-aadc-c380d09a0f32" providerId="ADAL" clId="{D6FCD0C5-E772-7546-A8DF-D9B0B1F09FE4}" dt="2019-03-04T09:59:29.949" v="9" actId="27636"/>
          <ac:spMkLst>
            <pc:docMk/>
            <pc:sldMk cId="0" sldId="373"/>
            <ac:spMk id="3" creationId="{87E5032F-BF09-FC46-A9C6-D7E82726F830}"/>
          </ac:spMkLst>
        </pc:spChg>
      </pc:sldChg>
      <pc:sldChg chg="modSp">
        <pc:chgData name="Kjetil Raaen" userId="0ef1a853-303e-4784-aadc-c380d09a0f32" providerId="ADAL" clId="{D6FCD0C5-E772-7546-A8DF-D9B0B1F09FE4}" dt="2019-03-05T12:24:00.273" v="273" actId="20577"/>
        <pc:sldMkLst>
          <pc:docMk/>
          <pc:sldMk cId="0" sldId="374"/>
        </pc:sldMkLst>
        <pc:spChg chg="mod">
          <ac:chgData name="Kjetil Raaen" userId="0ef1a853-303e-4784-aadc-c380d09a0f32" providerId="ADAL" clId="{D6FCD0C5-E772-7546-A8DF-D9B0B1F09FE4}" dt="2019-03-05T12:24:00.273" v="273" actId="20577"/>
          <ac:spMkLst>
            <pc:docMk/>
            <pc:sldMk cId="0" sldId="374"/>
            <ac:spMk id="4" creationId="{972C3E58-BE0F-F24C-ADE7-70EB6CE8FAFF}"/>
          </ac:spMkLst>
        </pc:spChg>
      </pc:sldChg>
      <pc:sldChg chg="modSp">
        <pc:chgData name="Kjetil Raaen" userId="0ef1a853-303e-4784-aadc-c380d09a0f32" providerId="ADAL" clId="{D6FCD0C5-E772-7546-A8DF-D9B0B1F09FE4}" dt="2019-03-05T08:19:37.981" v="101" actId="20577"/>
        <pc:sldMkLst>
          <pc:docMk/>
          <pc:sldMk cId="0" sldId="376"/>
        </pc:sldMkLst>
        <pc:spChg chg="mod">
          <ac:chgData name="Kjetil Raaen" userId="0ef1a853-303e-4784-aadc-c380d09a0f32" providerId="ADAL" clId="{D6FCD0C5-E772-7546-A8DF-D9B0B1F09FE4}" dt="2019-03-05T08:19:37.981" v="101" actId="20577"/>
          <ac:spMkLst>
            <pc:docMk/>
            <pc:sldMk cId="0" sldId="376"/>
            <ac:spMk id="26627" creationId="{A593E42E-07A0-F248-ADBA-F426861DF38F}"/>
          </ac:spMkLst>
        </pc:spChg>
        <pc:spChg chg="mod">
          <ac:chgData name="Kjetil Raaen" userId="0ef1a853-303e-4784-aadc-c380d09a0f32" providerId="ADAL" clId="{D6FCD0C5-E772-7546-A8DF-D9B0B1F09FE4}" dt="2019-03-05T08:14:53.549" v="44" actId="20577"/>
          <ac:spMkLst>
            <pc:docMk/>
            <pc:sldMk cId="0" sldId="376"/>
            <ac:spMk id="27650" creationId="{3D963C4F-4E50-1543-96A2-3AFD8F592832}"/>
          </ac:spMkLst>
        </pc:spChg>
      </pc:sldChg>
      <pc:sldChg chg="modSp">
        <pc:chgData name="Kjetil Raaen" userId="0ef1a853-303e-4784-aadc-c380d09a0f32" providerId="ADAL" clId="{D6FCD0C5-E772-7546-A8DF-D9B0B1F09FE4}" dt="2019-03-04T09:59:29.714" v="2" actId="27636"/>
        <pc:sldMkLst>
          <pc:docMk/>
          <pc:sldMk cId="0" sldId="379"/>
        </pc:sldMkLst>
        <pc:spChg chg="mod">
          <ac:chgData name="Kjetil Raaen" userId="0ef1a853-303e-4784-aadc-c380d09a0f32" providerId="ADAL" clId="{D6FCD0C5-E772-7546-A8DF-D9B0B1F09FE4}" dt="2019-03-04T09:59:29.714" v="2" actId="27636"/>
          <ac:spMkLst>
            <pc:docMk/>
            <pc:sldMk cId="0" sldId="379"/>
            <ac:spMk id="3" creationId="{01656530-0586-A44C-98B9-11C78256E799}"/>
          </ac:spMkLst>
        </pc:spChg>
      </pc:sldChg>
      <pc:sldChg chg="del">
        <pc:chgData name="Kjetil Raaen" userId="0ef1a853-303e-4784-aadc-c380d09a0f32" providerId="ADAL" clId="{D6FCD0C5-E772-7546-A8DF-D9B0B1F09FE4}" dt="2019-03-04T09:51:00.934" v="0" actId="2696"/>
        <pc:sldMkLst>
          <pc:docMk/>
          <pc:sldMk cId="1150127001" sldId="381"/>
        </pc:sldMkLst>
      </pc:sldChg>
      <pc:sldChg chg="modSp add">
        <pc:chgData name="Kjetil Raaen" userId="0ef1a853-303e-4784-aadc-c380d09a0f32" providerId="ADAL" clId="{D6FCD0C5-E772-7546-A8DF-D9B0B1F09FE4}" dt="2019-03-05T11:16:12.286" v="198" actId="20577"/>
        <pc:sldMkLst>
          <pc:docMk/>
          <pc:sldMk cId="3354361505" sldId="381"/>
        </pc:sldMkLst>
        <pc:spChg chg="mod">
          <ac:chgData name="Kjetil Raaen" userId="0ef1a853-303e-4784-aadc-c380d09a0f32" providerId="ADAL" clId="{D6FCD0C5-E772-7546-A8DF-D9B0B1F09FE4}" dt="2019-03-05T11:14:51.718" v="111" actId="20577"/>
          <ac:spMkLst>
            <pc:docMk/>
            <pc:sldMk cId="3354361505" sldId="381"/>
            <ac:spMk id="2" creationId="{91D5E33A-1AA9-BA4D-9D9A-9D9136722FFA}"/>
          </ac:spMkLst>
        </pc:spChg>
        <pc:spChg chg="mod">
          <ac:chgData name="Kjetil Raaen" userId="0ef1a853-303e-4784-aadc-c380d09a0f32" providerId="ADAL" clId="{D6FCD0C5-E772-7546-A8DF-D9B0B1F09FE4}" dt="2019-03-05T11:16:12.286" v="198" actId="20577"/>
          <ac:spMkLst>
            <pc:docMk/>
            <pc:sldMk cId="3354361505" sldId="381"/>
            <ac:spMk id="3" creationId="{251A86F0-0F18-BA43-841E-3038BA8E7DAC}"/>
          </ac:spMkLst>
        </pc:spChg>
      </pc:sldChg>
      <pc:sldMasterChg chg="del delSldLayout">
        <pc:chgData name="Kjetil Raaen" userId="0ef1a853-303e-4784-aadc-c380d09a0f32" providerId="ADAL" clId="{D6FCD0C5-E772-7546-A8DF-D9B0B1F09FE4}" dt="2019-03-04T09:59:55.248" v="17" actId="2696"/>
        <pc:sldMasterMkLst>
          <pc:docMk/>
          <pc:sldMasterMk cId="3347971177" sldId="2147483808"/>
        </pc:sldMasterMkLst>
        <pc:sldLayoutChg chg="del">
          <pc:chgData name="Kjetil Raaen" userId="0ef1a853-303e-4784-aadc-c380d09a0f32" providerId="ADAL" clId="{D6FCD0C5-E772-7546-A8DF-D9B0B1F09FE4}" dt="2019-03-04T09:59:55.241" v="12" actId="2696"/>
          <pc:sldLayoutMkLst>
            <pc:docMk/>
            <pc:sldMasterMk cId="3347971177" sldId="2147483808"/>
            <pc:sldLayoutMk cId="2530666298" sldId="2147483809"/>
          </pc:sldLayoutMkLst>
        </pc:sldLayoutChg>
        <pc:sldLayoutChg chg="del">
          <pc:chgData name="Kjetil Raaen" userId="0ef1a853-303e-4784-aadc-c380d09a0f32" providerId="ADAL" clId="{D6FCD0C5-E772-7546-A8DF-D9B0B1F09FE4}" dt="2019-03-04T09:59:55.243" v="13" actId="2696"/>
          <pc:sldLayoutMkLst>
            <pc:docMk/>
            <pc:sldMasterMk cId="3347971177" sldId="2147483808"/>
            <pc:sldLayoutMk cId="3501787043" sldId="2147483810"/>
          </pc:sldLayoutMkLst>
        </pc:sldLayoutChg>
        <pc:sldLayoutChg chg="del">
          <pc:chgData name="Kjetil Raaen" userId="0ef1a853-303e-4784-aadc-c380d09a0f32" providerId="ADAL" clId="{D6FCD0C5-E772-7546-A8DF-D9B0B1F09FE4}" dt="2019-03-04T09:59:55.244" v="14" actId="2696"/>
          <pc:sldLayoutMkLst>
            <pc:docMk/>
            <pc:sldMasterMk cId="3347971177" sldId="2147483808"/>
            <pc:sldLayoutMk cId="1171323225" sldId="2147483811"/>
          </pc:sldLayoutMkLst>
        </pc:sldLayoutChg>
        <pc:sldLayoutChg chg="del">
          <pc:chgData name="Kjetil Raaen" userId="0ef1a853-303e-4784-aadc-c380d09a0f32" providerId="ADAL" clId="{D6FCD0C5-E772-7546-A8DF-D9B0B1F09FE4}" dt="2019-03-04T09:59:55.245" v="15" actId="2696"/>
          <pc:sldLayoutMkLst>
            <pc:docMk/>
            <pc:sldMasterMk cId="3347971177" sldId="2147483808"/>
            <pc:sldLayoutMk cId="2178647997" sldId="2147483812"/>
          </pc:sldLayoutMkLst>
        </pc:sldLayoutChg>
        <pc:sldLayoutChg chg="del">
          <pc:chgData name="Kjetil Raaen" userId="0ef1a853-303e-4784-aadc-c380d09a0f32" providerId="ADAL" clId="{D6FCD0C5-E772-7546-A8DF-D9B0B1F09FE4}" dt="2019-03-04T09:59:55.246" v="16" actId="2696"/>
          <pc:sldLayoutMkLst>
            <pc:docMk/>
            <pc:sldMasterMk cId="3347971177" sldId="2147483808"/>
            <pc:sldLayoutMk cId="3494061421" sldId="2147483813"/>
          </pc:sldLayoutMkLst>
        </pc:sldLayoutChg>
      </pc:sldMasterChg>
      <pc:sldMasterChg chg="addSp delSp modSldLayout">
        <pc:chgData name="Kjetil Raaen" userId="0ef1a853-303e-4784-aadc-c380d09a0f32" providerId="ADAL" clId="{D6FCD0C5-E772-7546-A8DF-D9B0B1F09FE4}" dt="2019-03-04T10:00:01.954" v="18" actId="1076"/>
        <pc:sldMasterMkLst>
          <pc:docMk/>
          <pc:sldMasterMk cId="2642573095" sldId="2147483814"/>
        </pc:sldMasterMkLst>
        <pc:picChg chg="add del">
          <ac:chgData name="Kjetil Raaen" userId="0ef1a853-303e-4784-aadc-c380d09a0f32" providerId="ADAL" clId="{D6FCD0C5-E772-7546-A8DF-D9B0B1F09FE4}" dt="2019-03-04T09:59:51.289" v="11" actId="478"/>
          <ac:picMkLst>
            <pc:docMk/>
            <pc:sldMasterMk cId="2642573095" sldId="2147483814"/>
            <ac:picMk id="4" creationId="{08D28DDE-C5E2-AA4E-BCDA-9F5C1F375787}"/>
          </ac:picMkLst>
        </pc:picChg>
        <pc:sldLayoutChg chg="modSp">
          <pc:chgData name="Kjetil Raaen" userId="0ef1a853-303e-4784-aadc-c380d09a0f32" providerId="ADAL" clId="{D6FCD0C5-E772-7546-A8DF-D9B0B1F09FE4}" dt="2019-03-04T10:00:01.954" v="18" actId="1076"/>
          <pc:sldLayoutMkLst>
            <pc:docMk/>
            <pc:sldMasterMk cId="2642573095" sldId="2147483814"/>
            <pc:sldLayoutMk cId="2948379431" sldId="2147483816"/>
          </pc:sldLayoutMkLst>
          <pc:spChg chg="mod">
            <ac:chgData name="Kjetil Raaen" userId="0ef1a853-303e-4784-aadc-c380d09a0f32" providerId="ADAL" clId="{D6FCD0C5-E772-7546-A8DF-D9B0B1F09FE4}" dt="2019-03-04T10:00:01.954" v="18" actId="1076"/>
            <ac:spMkLst>
              <pc:docMk/>
              <pc:sldMasterMk cId="2642573095" sldId="2147483814"/>
              <pc:sldLayoutMk cId="2948379431" sldId="2147483816"/>
              <ac:spMk id="3" creationId="{00000000-0000-0000-0000-000000000000}"/>
            </ac:spMkLst>
          </pc:spChg>
        </pc:sldLayoutChg>
      </pc:sldMasterChg>
    </pc:docChg>
  </pc:docChgLst>
  <pc:docChgLst>
    <pc:chgData name="Kjetil Raaen" userId="0ef1a853-303e-4784-aadc-c380d09a0f32" providerId="ADAL" clId="{54C76598-414A-E449-8F14-617F0C26AAC2}"/>
    <pc:docChg chg="delSld modSld">
      <pc:chgData name="Kjetil Raaen" userId="0ef1a853-303e-4784-aadc-c380d09a0f32" providerId="ADAL" clId="{54C76598-414A-E449-8F14-617F0C26AAC2}" dt="2020-03-02T11:19:54.542" v="2" actId="2696"/>
      <pc:docMkLst>
        <pc:docMk/>
      </pc:docMkLst>
      <pc:sldChg chg="modSp">
        <pc:chgData name="Kjetil Raaen" userId="0ef1a853-303e-4784-aadc-c380d09a0f32" providerId="ADAL" clId="{54C76598-414A-E449-8F14-617F0C26AAC2}" dt="2019-03-05T15:10:42.927" v="1" actId="20577"/>
        <pc:sldMkLst>
          <pc:docMk/>
          <pc:sldMk cId="0" sldId="287"/>
        </pc:sldMkLst>
        <pc:spChg chg="mod">
          <ac:chgData name="Kjetil Raaen" userId="0ef1a853-303e-4784-aadc-c380d09a0f32" providerId="ADAL" clId="{54C76598-414A-E449-8F14-617F0C26AAC2}" dt="2019-03-05T15:10:42.927" v="1" actId="20577"/>
          <ac:spMkLst>
            <pc:docMk/>
            <pc:sldMk cId="0" sldId="287"/>
            <ac:spMk id="3074" creationId="{0A9C51D2-2F9A-D946-94B8-0498263686CC}"/>
          </ac:spMkLst>
        </pc:spChg>
      </pc:sldChg>
      <pc:sldChg chg="del">
        <pc:chgData name="Kjetil Raaen" userId="0ef1a853-303e-4784-aadc-c380d09a0f32" providerId="ADAL" clId="{54C76598-414A-E449-8F14-617F0C26AAC2}" dt="2020-03-02T11:19:54.542" v="2" actId="2696"/>
        <pc:sldMkLst>
          <pc:docMk/>
          <pc:sldMk cId="3354361505" sldId="3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E5FB79-4E65-2E43-B051-2FBCF18B55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91779-1364-C547-88D5-1C159AA18A4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C78B8498-D375-6D4B-84B2-CF46DEF1BF6E}" type="datetimeFigureOut">
              <a:rPr lang="nb-NO"/>
              <a:pPr>
                <a:defRPr/>
              </a:pPr>
              <a:t>25.02.2022</a:t>
            </a:fld>
            <a:endParaRPr lang="nb-NO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43B2507-9B77-2C47-BB61-987C6F2765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b-NO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C80003C-F5A0-E846-AC35-2BD069431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78FD4-B30D-B240-BA64-20A84A4E0E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29659-2C0B-6F48-8E57-84AEC5D51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54A403A-2226-7E41-9939-58D1DF2B4CE9}" type="slidenum">
              <a:rPr lang="nb-NO" altLang="nb-NO"/>
              <a:pPr>
                <a:defRPr/>
              </a:pPr>
              <a:t>‹#›</a:t>
            </a:fld>
            <a:endParaRPr lang="nb-NO" alt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67" y="29231"/>
            <a:ext cx="8980861" cy="1023506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Master </a:t>
            </a:r>
            <a:r>
              <a:rPr lang="nb-NO" dirty="0" err="1"/>
              <a:t>title</a:t>
            </a:r>
            <a:r>
              <a:rPr lang="nb-NO" dirty="0"/>
              <a:t> style</a:t>
            </a:r>
            <a:br>
              <a:rPr lang="nb-NO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09" y="1052736"/>
            <a:ext cx="9040091" cy="5649400"/>
          </a:xfrm>
        </p:spPr>
        <p:txBody>
          <a:bodyPr/>
          <a:lstStyle>
            <a:lvl1pPr marL="16669" indent="0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77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074426" cy="1362075"/>
          </a:xfrm>
        </p:spPr>
        <p:txBody>
          <a:bodyPr/>
          <a:lstStyle>
            <a:lvl1pPr algn="l">
              <a:defRPr sz="2800" b="1" cap="none"/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master </a:t>
            </a:r>
            <a:r>
              <a:rPr lang="nb-NO" dirty="0" err="1"/>
              <a:t>title</a:t>
            </a:r>
            <a:r>
              <a:rPr lang="nb-NO" dirty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96" y="6093296"/>
            <a:ext cx="9054401" cy="634077"/>
          </a:xfrm>
        </p:spPr>
        <p:txBody>
          <a:bodyPr anchor="t"/>
          <a:lstStyle>
            <a:lvl1pPr marL="0" indent="0">
              <a:buNone/>
              <a:defRPr sz="2800"/>
            </a:lvl1pPr>
            <a:lvl2pPr marL="192024" indent="0">
              <a:buNone/>
              <a:defRPr sz="800"/>
            </a:lvl2pPr>
            <a:lvl3pPr marL="384048" indent="0">
              <a:buNone/>
              <a:defRPr sz="700"/>
            </a:lvl3pPr>
            <a:lvl4pPr marL="576072" indent="0">
              <a:buNone/>
              <a:defRPr sz="600"/>
            </a:lvl4pPr>
            <a:lvl5pPr marL="768096" indent="0">
              <a:buNone/>
              <a:defRPr sz="600"/>
            </a:lvl5pPr>
            <a:lvl6pPr marL="960120" indent="0">
              <a:buNone/>
              <a:defRPr sz="600"/>
            </a:lvl6pPr>
            <a:lvl7pPr marL="1152144" indent="0">
              <a:buNone/>
              <a:defRPr sz="600"/>
            </a:lvl7pPr>
            <a:lvl8pPr marL="1344168" indent="0">
              <a:buNone/>
              <a:defRPr sz="600"/>
            </a:lvl8pPr>
            <a:lvl9pPr marL="1536192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837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345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/>
          </p:cNvSpPr>
          <p:nvPr>
            <p:ph type="body" idx="1"/>
          </p:nvPr>
        </p:nvSpPr>
        <p:spPr bwMode="auto">
          <a:xfrm>
            <a:off x="8087" y="1052736"/>
            <a:ext cx="9135913" cy="58052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  <a:endParaRPr lang="en-US" dirty="0">
              <a:sym typeface="Helvetica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title"/>
          </p:nvPr>
        </p:nvSpPr>
        <p:spPr bwMode="auto">
          <a:xfrm>
            <a:off x="7167" y="29231"/>
            <a:ext cx="8980861" cy="102350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0004" tIns="30004" rIns="30004" bIns="300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  <a:endParaRPr lang="en-US" dirty="0"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57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</p:sldLayoutIdLst>
  <p:transition spd="slow">
    <p:fade/>
  </p:transition>
  <p:hf hdr="0" ftr="0" dt="0"/>
  <p:txStyles>
    <p:titleStyle>
      <a:lvl1pPr marL="24003" algn="l" defTabSz="272034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23534"/>
          </a:solidFill>
          <a:latin typeface="+mj-lt"/>
          <a:ea typeface="+mj-ea"/>
          <a:cs typeface="+mj-cs"/>
          <a:sym typeface="Helvetica" charset="0"/>
        </a:defRPr>
      </a:lvl1pPr>
      <a:lvl2pPr marL="24003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2pPr>
      <a:lvl3pPr marL="24003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3pPr>
      <a:lvl4pPr marL="24003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4pPr>
      <a:lvl5pPr marL="24003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5pPr>
      <a:lvl6pPr marL="216027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6pPr>
      <a:lvl7pPr marL="408051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7pPr>
      <a:lvl8pPr marL="600075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8pPr>
      <a:lvl9pPr marL="792099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9pPr>
    </p:titleStyle>
    <p:bodyStyle>
      <a:lvl1pPr marL="193358" indent="-176689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+mn-ea"/>
          <a:cs typeface="+mn-cs"/>
          <a:sym typeface="Helvetica" charset="0"/>
        </a:defRPr>
      </a:lvl1pPr>
      <a:lvl2pPr marL="379381" indent="-170688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2pPr>
      <a:lvl3pPr marL="553403" indent="-152686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3pPr>
      <a:lvl4pPr marL="778097" indent="-185357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4pPr>
      <a:lvl5pPr marL="970121" indent="-185357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5pPr>
      <a:lvl6pPr marL="1162145" indent="-185357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6pPr>
      <a:lvl7pPr marL="1354169" indent="-185357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7pPr>
      <a:lvl8pPr marL="1546193" indent="-185357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8pPr>
      <a:lvl9pPr marL="1738217" indent="-185357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ameprogrammingpatterns.com/component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afferongames.com/game-physics/fix-your-timestep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hrono/?kw=chrono" TargetMode="External"/><Relationship Id="rId2" Type="http://schemas.openxmlformats.org/officeDocument/2006/relationships/hyperlink" Target="http://www.informit.com/articles/article.aspx?p=1881386&amp;seqNum=2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4">
            <a:extLst>
              <a:ext uri="{FF2B5EF4-FFF2-40B4-BE49-F238E27FC236}">
                <a16:creationId xmlns:a16="http://schemas.microsoft.com/office/drawing/2014/main" id="{0A9C51D2-2F9A-D946-94B8-049826368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619375"/>
            <a:ext cx="7772400" cy="2970213"/>
          </a:xfrm>
        </p:spPr>
        <p:txBody>
          <a:bodyPr/>
          <a:lstStyle/>
          <a:p>
            <a:pPr eaLnBrk="1" hangingPunct="1"/>
            <a:endParaRPr lang="nb-NO" altLang="nb-NO" sz="1200" dirty="0">
              <a:ea typeface="ＭＳ Ｐゴシック" panose="020B0600070205080204" pitchFamily="34" charset="-128"/>
            </a:endParaRPr>
          </a:p>
          <a:p>
            <a:pPr eaLnBrk="1" hangingPunct="1"/>
            <a:endParaRPr lang="nb-NO" altLang="nb-NO" sz="12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nb-NO" altLang="nb-NO" sz="24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PG4400 C++ programmering</a:t>
            </a:r>
          </a:p>
          <a:p>
            <a:pPr eaLnBrk="1" hangingPunct="1"/>
            <a:endParaRPr lang="nb-NO" altLang="nb-NO" sz="1200" dirty="0">
              <a:ea typeface="ＭＳ Ｐゴシック" panose="020B0600070205080204" pitchFamily="34" charset="-128"/>
            </a:endParaRPr>
          </a:p>
          <a:p>
            <a:pPr eaLnBrk="1" hangingPunct="1"/>
            <a:br>
              <a:rPr lang="nb-NO" altLang="nb-NO" sz="1200" dirty="0">
                <a:ea typeface="ＭＳ Ｐゴシック" panose="020B0600070205080204" pitchFamily="34" charset="-128"/>
              </a:rPr>
            </a:br>
            <a:r>
              <a:rPr lang="nb-NO" altLang="nb-NO" sz="24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FORELESNING 7 (AV 12)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724B57-AF1B-184A-B074-165F26A35E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78900" y="6462713"/>
            <a:ext cx="165100" cy="2682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EB23F46-A183-354A-9ECC-30344C8AEAD9}" type="slidenum">
              <a:rPr lang="nb-NO" altLang="nb-NO" smtClean="0"/>
              <a:pPr>
                <a:defRPr/>
              </a:pPr>
              <a:t>1</a:t>
            </a:fld>
            <a:endParaRPr lang="nb-NO" altLang="nb-N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C7DDFF-2315-7846-A715-67DE6995A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188640"/>
            <a:ext cx="6146800" cy="29591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tel 1">
            <a:extLst>
              <a:ext uri="{FF2B5EF4-FFF2-40B4-BE49-F238E27FC236}">
                <a16:creationId xmlns:a16="http://schemas.microsoft.com/office/drawing/2014/main" id="{FF66E0C1-DF4E-8642-9A81-31AC8470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" y="29231"/>
            <a:ext cx="7949209" cy="1023506"/>
          </a:xfrm>
        </p:spPr>
        <p:txBody>
          <a:bodyPr/>
          <a:lstStyle/>
          <a:p>
            <a:r>
              <a:rPr lang="nb-NO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Tag, </a:t>
            </a:r>
            <a:r>
              <a:rPr lang="nb-NO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don’t</a:t>
            </a:r>
            <a:r>
              <a:rPr lang="nb-NO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nb-NO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categorise</a:t>
            </a:r>
            <a:r>
              <a:rPr lang="nb-NO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77A58B-303E-304C-8F78-F58C3D15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nb-NO" dirty="0"/>
              <a:t>Hva om TankEnemy skal ha en explode()?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Arve fra Obstacle?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Copy-paste fra Obstacle?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Dytte explode opp i Actor?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Restrukturerere hele arvehierarkiet?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Man vil (spesielt i store prosjekter) ende opp med behov som </a:t>
            </a:r>
            <a:br>
              <a:rPr lang="nb-NO" dirty="0"/>
            </a:br>
            <a:r>
              <a:rPr lang="nb-NO" dirty="0"/>
              <a:t>går i kryss med hierarkiet. Fører til: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Store, stygge, klasser.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Lite gjenbruk av kode.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Masse refactoring.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m.m.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Mye arbeid!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Løsning: High Cohesion – Putt spesialisert funksjonalitet i egne komponenter.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tel 1">
            <a:extLst>
              <a:ext uri="{FF2B5EF4-FFF2-40B4-BE49-F238E27FC236}">
                <a16:creationId xmlns:a16="http://schemas.microsoft.com/office/drawing/2014/main" id="{3CB54B9A-06CF-3647-A4C1-B4545251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DP: Component GPP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2D9A4D1-2E1E-5A40-846F-44F15085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Font typeface="Arial" charset="0"/>
              <a:buChar char="–"/>
              <a:defRPr/>
            </a:pPr>
            <a:endParaRPr lang="nb-NO" dirty="0"/>
          </a:p>
          <a:p>
            <a:pPr lvl="1">
              <a:buFont typeface="Arial" charset="0"/>
              <a:buChar char="–"/>
              <a:defRPr/>
            </a:pPr>
            <a:endParaRPr lang="nb-NO" dirty="0"/>
          </a:p>
          <a:p>
            <a:pPr lvl="1">
              <a:buFont typeface="Arial" charset="0"/>
              <a:buChar char="–"/>
              <a:defRPr/>
            </a:pPr>
            <a:endParaRPr lang="nb-NO" dirty="0"/>
          </a:p>
          <a:p>
            <a:pPr lvl="1">
              <a:buFont typeface="Arial" charset="0"/>
              <a:buChar char="–"/>
              <a:defRPr/>
            </a:pPr>
            <a:endParaRPr lang="nb-NO" dirty="0"/>
          </a:p>
          <a:p>
            <a:pPr lvl="1">
              <a:buFont typeface="Arial" charset="0"/>
              <a:buChar char="–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GPP = Game Programming Pattern </a:t>
            </a:r>
            <a:r>
              <a:rPr lang="nb-NO" i="1" dirty="0"/>
              <a:t>("design pattern")</a:t>
            </a:r>
            <a:r>
              <a:rPr lang="nb-NO" dirty="0"/>
              <a:t>.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Alle objekter er like, og har en liste med forskjellige components.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Hver component gir spesialisert funksjonalitet.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Brukerinput, AI, kollisjonsdeteksjon, etc. 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Ved å kombinere components skaper vi unike objekter.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46439A5-5F83-9048-BCBB-9E40B452CA34}"/>
              </a:ext>
            </a:extLst>
          </p:cNvPr>
          <p:cNvSpPr txBox="1"/>
          <p:nvPr/>
        </p:nvSpPr>
        <p:spPr>
          <a:xfrm>
            <a:off x="900113" y="1628775"/>
            <a:ext cx="6767512" cy="1077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i="1" dirty="0">
                <a:cs typeface="Arial" charset="0"/>
              </a:rPr>
              <a:t>“Allow a single class to bridge multiple domains</a:t>
            </a:r>
          </a:p>
          <a:p>
            <a:pPr algn="ctr" eaLnBrk="1" hangingPunct="1">
              <a:defRPr/>
            </a:pPr>
            <a:r>
              <a:rPr lang="en-US" sz="2400" i="1" dirty="0">
                <a:cs typeface="Arial" charset="0"/>
              </a:rPr>
              <a:t>without coupling the domains to each other.”</a:t>
            </a:r>
          </a:p>
          <a:p>
            <a:pPr algn="r" eaLnBrk="1" hangingPunct="1">
              <a:defRPr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- Robert Nystrom, Gameprogrammingpatterns.com</a:t>
            </a:r>
            <a:endParaRPr lang="nb-NO" sz="1600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23182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tel 1">
            <a:extLst>
              <a:ext uri="{FF2B5EF4-FFF2-40B4-BE49-F238E27FC236}">
                <a16:creationId xmlns:a16="http://schemas.microsoft.com/office/drawing/2014/main" id="{D50B2337-36BF-374F-BF9F-497D466B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Component GPP benytter ikke arvehierarki.</a:t>
            </a:r>
            <a:br>
              <a:rPr lang="nb-NO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</a:br>
            <a:endParaRPr lang="nb-NO" altLang="nb-NO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30C5662-B6C0-CF4D-9878-B02BAA946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nb-NO" dirty="0"/>
              <a:t>Kan blandes/misforstås med Composite.</a:t>
            </a:r>
          </a:p>
          <a:p>
            <a:pPr lvl="1">
              <a:buFont typeface="Arial" charset="0"/>
              <a:buChar char="–"/>
              <a:defRPr/>
            </a:pPr>
            <a:r>
              <a:rPr lang="nb-NO" i="1" dirty="0"/>
              <a:t>MEN: De er forskjellige!</a:t>
            </a:r>
          </a:p>
          <a:p>
            <a:pPr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Hver komponent har ansvar for én oppg.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Kan dermed ideelt sett threades.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Se også: 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>
                <a:hlinkClick r:id="rId2"/>
              </a:rPr>
              <a:t>Component @ gameprogrammingpatterns.com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035946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tel 1">
            <a:extLst>
              <a:ext uri="{FF2B5EF4-FFF2-40B4-BE49-F238E27FC236}">
                <a16:creationId xmlns:a16="http://schemas.microsoft.com/office/drawing/2014/main" id="{D02EC464-E6F0-C94B-B95D-C1F38B9A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En enkel Component-modell</a:t>
            </a:r>
          </a:p>
        </p:txBody>
      </p:sp>
      <p:cxnSp>
        <p:nvCxnSpPr>
          <p:cNvPr id="63" name="Vinkel 62">
            <a:extLst>
              <a:ext uri="{FF2B5EF4-FFF2-40B4-BE49-F238E27FC236}">
                <a16:creationId xmlns:a16="http://schemas.microsoft.com/office/drawing/2014/main" id="{2DBEAB45-F655-414D-BB09-E083B386B706}"/>
              </a:ext>
            </a:extLst>
          </p:cNvPr>
          <p:cNvCxnSpPr>
            <a:stCxn id="60" idx="0"/>
            <a:endCxn id="14" idx="2"/>
          </p:cNvCxnSpPr>
          <p:nvPr/>
        </p:nvCxnSpPr>
        <p:spPr>
          <a:xfrm rot="5400000" flipH="1" flipV="1">
            <a:off x="5907882" y="4614069"/>
            <a:ext cx="554037" cy="962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88" name="Group 47">
            <a:extLst>
              <a:ext uri="{FF2B5EF4-FFF2-40B4-BE49-F238E27FC236}">
                <a16:creationId xmlns:a16="http://schemas.microsoft.com/office/drawing/2014/main" id="{897C9B28-B7AD-4D49-9847-31CE5F890D4A}"/>
              </a:ext>
            </a:extLst>
          </p:cNvPr>
          <p:cNvGrpSpPr>
            <a:grpSpLocks/>
          </p:cNvGrpSpPr>
          <p:nvPr/>
        </p:nvGrpSpPr>
        <p:grpSpPr bwMode="auto">
          <a:xfrm>
            <a:off x="1450975" y="1700213"/>
            <a:ext cx="6434138" cy="4024312"/>
            <a:chOff x="1691680" y="1700808"/>
            <a:chExt cx="6433961" cy="4024447"/>
          </a:xfrm>
        </p:grpSpPr>
        <p:grpSp>
          <p:nvGrpSpPr>
            <p:cNvPr id="20489" name="Group 46">
              <a:extLst>
                <a:ext uri="{FF2B5EF4-FFF2-40B4-BE49-F238E27FC236}">
                  <a16:creationId xmlns:a16="http://schemas.microsoft.com/office/drawing/2014/main" id="{44CBB708-CF48-1940-A0B3-8739BE3E0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1680" y="1700808"/>
              <a:ext cx="6433961" cy="4024447"/>
              <a:chOff x="1403648" y="1531449"/>
              <a:chExt cx="6433961" cy="4024447"/>
            </a:xfrm>
          </p:grpSpPr>
          <p:grpSp>
            <p:nvGrpSpPr>
              <p:cNvPr id="4" name="Group 23">
                <a:extLst>
                  <a:ext uri="{FF2B5EF4-FFF2-40B4-BE49-F238E27FC236}">
                    <a16:creationId xmlns:a16="http://schemas.microsoft.com/office/drawing/2014/main" id="{456CE161-912A-F341-AD8A-A8D1520BDCD2}"/>
                  </a:ext>
                </a:extLst>
              </p:cNvPr>
              <p:cNvGrpSpPr/>
              <p:nvPr/>
            </p:nvGrpSpPr>
            <p:grpSpPr>
              <a:xfrm>
                <a:off x="1403648" y="1531449"/>
                <a:ext cx="1471923" cy="1240626"/>
                <a:chOff x="2915816" y="3272628"/>
                <a:chExt cx="1152128" cy="1244963"/>
              </a:xfr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</p:grpSpPr>
            <p:sp>
              <p:nvSpPr>
                <p:cNvPr id="9" name="Rectangle 19">
                  <a:extLst>
                    <a:ext uri="{FF2B5EF4-FFF2-40B4-BE49-F238E27FC236}">
                      <a16:creationId xmlns:a16="http://schemas.microsoft.com/office/drawing/2014/main" id="{5FAB843E-FDD4-7C4C-A708-A5B155F49DF6}"/>
                    </a:ext>
                  </a:extLst>
                </p:cNvPr>
                <p:cNvSpPr/>
                <p:nvPr/>
              </p:nvSpPr>
              <p:spPr>
                <a:xfrm>
                  <a:off x="2915816" y="3284984"/>
                  <a:ext cx="1152128" cy="123260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nb-NO"/>
                </a:p>
              </p:txBody>
            </p:sp>
            <p:cxnSp>
              <p:nvCxnSpPr>
                <p:cNvPr id="10" name="Straight Connector 20">
                  <a:extLst>
                    <a:ext uri="{FF2B5EF4-FFF2-40B4-BE49-F238E27FC236}">
                      <a16:creationId xmlns:a16="http://schemas.microsoft.com/office/drawing/2014/main" id="{F0B8B5B9-1CB4-9544-8AF1-E63E898C522E}"/>
                    </a:ext>
                  </a:extLst>
                </p:cNvPr>
                <p:cNvCxnSpPr/>
                <p:nvPr/>
              </p:nvCxnSpPr>
              <p:spPr>
                <a:xfrm>
                  <a:off x="2915816" y="3717032"/>
                  <a:ext cx="11521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21">
                  <a:extLst>
                    <a:ext uri="{FF2B5EF4-FFF2-40B4-BE49-F238E27FC236}">
                      <a16:creationId xmlns:a16="http://schemas.microsoft.com/office/drawing/2014/main" id="{9F07773F-EE8B-0849-850F-49627B2F8BF6}"/>
                    </a:ext>
                  </a:extLst>
                </p:cNvPr>
                <p:cNvSpPr txBox="1"/>
                <p:nvPr/>
              </p:nvSpPr>
              <p:spPr>
                <a:xfrm>
                  <a:off x="2915816" y="3272628"/>
                  <a:ext cx="115212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defRPr/>
                  </a:pPr>
                  <a:r>
                    <a:rPr lang="nb-NO" sz="1200" i="1" dirty="0">
                      <a:latin typeface="Consolas" pitchFamily="49" charset="0"/>
                      <a:cs typeface="Arial" charset="0"/>
                    </a:rPr>
                    <a:t>&lt;&lt;interface&gt;&gt;</a:t>
                  </a:r>
                  <a:endParaRPr lang="nb-NO" sz="1200" dirty="0">
                    <a:latin typeface="Consolas" pitchFamily="49" charset="0"/>
                    <a:cs typeface="Arial" charset="0"/>
                  </a:endParaRPr>
                </a:p>
                <a:p>
                  <a:pPr algn="ctr" eaLnBrk="1" hangingPunct="1">
                    <a:defRPr/>
                  </a:pPr>
                  <a:r>
                    <a:rPr lang="nb-NO" sz="1200" dirty="0">
                      <a:latin typeface="Consolas" pitchFamily="49" charset="0"/>
                      <a:cs typeface="Arial" charset="0"/>
                    </a:rPr>
                    <a:t>Drawable2D</a:t>
                  </a:r>
                </a:p>
              </p:txBody>
            </p:sp>
            <p:sp>
              <p:nvSpPr>
                <p:cNvPr id="12" name="TextBox 22">
                  <a:extLst>
                    <a:ext uri="{FF2B5EF4-FFF2-40B4-BE49-F238E27FC236}">
                      <a16:creationId xmlns:a16="http://schemas.microsoft.com/office/drawing/2014/main" id="{EA3E3F92-05B7-394D-BB0F-50EC2C32D2ED}"/>
                    </a:ext>
                  </a:extLst>
                </p:cNvPr>
                <p:cNvSpPr txBox="1"/>
                <p:nvPr/>
              </p:nvSpPr>
              <p:spPr>
                <a:xfrm>
                  <a:off x="2915816" y="3748150"/>
                  <a:ext cx="1152128" cy="7103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nb-NO" sz="1000" dirty="0">
                      <a:latin typeface="Consolas" pitchFamily="49" charset="0"/>
                      <a:cs typeface="Arial" charset="0"/>
                    </a:rPr>
                    <a:t>+ getImage()</a:t>
                  </a:r>
                </a:p>
                <a:p>
                  <a:pPr eaLnBrk="1" hangingPunct="1">
                    <a:defRPr/>
                  </a:pPr>
                  <a:r>
                    <a:rPr lang="nb-NO" sz="1000" dirty="0">
                      <a:latin typeface="Consolas" pitchFamily="49" charset="0"/>
                      <a:cs typeface="Arial" charset="0"/>
                    </a:rPr>
                    <a:t>+ getPosition()</a:t>
                  </a:r>
                </a:p>
                <a:p>
                  <a:pPr eaLnBrk="1" hangingPunct="1">
                    <a:defRPr/>
                  </a:pPr>
                  <a:r>
                    <a:rPr lang="nb-NO" sz="1000" dirty="0">
                      <a:latin typeface="Consolas" pitchFamily="49" charset="0"/>
                      <a:cs typeface="Arial" charset="0"/>
                    </a:rPr>
                    <a:t>+ getHeight()</a:t>
                  </a:r>
                </a:p>
                <a:p>
                  <a:pPr eaLnBrk="1" hangingPunct="1">
                    <a:defRPr/>
                  </a:pPr>
                  <a:r>
                    <a:rPr lang="nb-NO" sz="1000" dirty="0">
                      <a:latin typeface="Consolas" pitchFamily="49" charset="0"/>
                      <a:cs typeface="Arial" charset="0"/>
                    </a:rPr>
                    <a:t>+ getWidth()</a:t>
                  </a:r>
                </a:p>
              </p:txBody>
            </p:sp>
          </p:grpSp>
          <p:grpSp>
            <p:nvGrpSpPr>
              <p:cNvPr id="8" name="Group 13">
                <a:extLst>
                  <a:ext uri="{FF2B5EF4-FFF2-40B4-BE49-F238E27FC236}">
                    <a16:creationId xmlns:a16="http://schemas.microsoft.com/office/drawing/2014/main" id="{AB370D47-A98C-2442-86C7-14DADCD79825}"/>
                  </a:ext>
                </a:extLst>
              </p:cNvPr>
              <p:cNvGrpSpPr/>
              <p:nvPr/>
            </p:nvGrpSpPr>
            <p:grpSpPr>
              <a:xfrm>
                <a:off x="5749374" y="3789040"/>
                <a:ext cx="1799466" cy="859665"/>
                <a:chOff x="7339327" y="1484784"/>
                <a:chExt cx="1408509" cy="712726"/>
              </a:xfr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</p:grpSpPr>
            <p:sp>
              <p:nvSpPr>
                <p:cNvPr id="14" name="Rectangle 7">
                  <a:extLst>
                    <a:ext uri="{FF2B5EF4-FFF2-40B4-BE49-F238E27FC236}">
                      <a16:creationId xmlns:a16="http://schemas.microsoft.com/office/drawing/2014/main" id="{18EAD653-56A3-C045-868D-3F47150650B3}"/>
                    </a:ext>
                  </a:extLst>
                </p:cNvPr>
                <p:cNvSpPr/>
                <p:nvPr/>
              </p:nvSpPr>
              <p:spPr>
                <a:xfrm>
                  <a:off x="7348739" y="1484784"/>
                  <a:ext cx="1342732" cy="71272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nb-NO"/>
                </a:p>
              </p:txBody>
            </p:sp>
            <p:cxnSp>
              <p:nvCxnSpPr>
                <p:cNvPr id="15" name="Straight Connector 9">
                  <a:extLst>
                    <a:ext uri="{FF2B5EF4-FFF2-40B4-BE49-F238E27FC236}">
                      <a16:creationId xmlns:a16="http://schemas.microsoft.com/office/drawing/2014/main" id="{129B3815-106D-8745-8CF5-8D20A5612ABD}"/>
                    </a:ext>
                  </a:extLst>
                </p:cNvPr>
                <p:cNvCxnSpPr/>
                <p:nvPr/>
              </p:nvCxnSpPr>
              <p:spPr>
                <a:xfrm>
                  <a:off x="7348736" y="1916832"/>
                  <a:ext cx="11521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0">
                  <a:extLst>
                    <a:ext uri="{FF2B5EF4-FFF2-40B4-BE49-F238E27FC236}">
                      <a16:creationId xmlns:a16="http://schemas.microsoft.com/office/drawing/2014/main" id="{01DFB54D-4BEB-214D-A259-D93A4FA61710}"/>
                    </a:ext>
                  </a:extLst>
                </p:cNvPr>
                <p:cNvSpPr txBox="1"/>
                <p:nvPr/>
              </p:nvSpPr>
              <p:spPr>
                <a:xfrm>
                  <a:off x="7339327" y="1529054"/>
                  <a:ext cx="1352144" cy="3827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defRPr/>
                  </a:pPr>
                  <a:r>
                    <a:rPr lang="nb-NO" sz="1200" i="1" dirty="0">
                      <a:latin typeface="Consolas" pitchFamily="49" charset="0"/>
                      <a:cs typeface="Arial" charset="0"/>
                    </a:rPr>
                    <a:t>&lt;&lt;interface&gt;&gt;</a:t>
                  </a:r>
                  <a:endParaRPr lang="nb-NO" sz="1200" dirty="0">
                    <a:latin typeface="Consolas" pitchFamily="49" charset="0"/>
                    <a:cs typeface="Arial" charset="0"/>
                  </a:endParaRPr>
                </a:p>
                <a:p>
                  <a:pPr algn="ctr" eaLnBrk="1" hangingPunct="1">
                    <a:defRPr/>
                  </a:pPr>
                  <a:r>
                    <a:rPr lang="nb-NO" sz="1200" dirty="0">
                      <a:latin typeface="Consolas" pitchFamily="49" charset="0"/>
                      <a:cs typeface="Arial" charset="0"/>
                    </a:rPr>
                    <a:t>Component</a:t>
                  </a:r>
                </a:p>
              </p:txBody>
            </p:sp>
            <p:sp>
              <p:nvSpPr>
                <p:cNvPr id="17" name="TextBox 11">
                  <a:extLst>
                    <a:ext uri="{FF2B5EF4-FFF2-40B4-BE49-F238E27FC236}">
                      <a16:creationId xmlns:a16="http://schemas.microsoft.com/office/drawing/2014/main" id="{AF5FB97C-5111-0440-9BB5-DFB8B0384F9D}"/>
                    </a:ext>
                  </a:extLst>
                </p:cNvPr>
                <p:cNvSpPr txBox="1"/>
                <p:nvPr/>
              </p:nvSpPr>
              <p:spPr>
                <a:xfrm>
                  <a:off x="7348741" y="1943125"/>
                  <a:ext cx="1399095" cy="2041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nb-NO" sz="1000" dirty="0">
                      <a:latin typeface="Consolas" pitchFamily="49" charset="0"/>
                      <a:cs typeface="Arial" charset="0"/>
                    </a:rPr>
                    <a:t>+ </a:t>
                  </a:r>
                  <a:r>
                    <a:rPr lang="nb-NO" sz="1000" dirty="0" err="1">
                      <a:latin typeface="Consolas" pitchFamily="49" charset="0"/>
                      <a:cs typeface="Arial" charset="0"/>
                    </a:rPr>
                    <a:t>getOwnerID</a:t>
                  </a:r>
                  <a:r>
                    <a:rPr lang="nb-NO" sz="1000" dirty="0">
                      <a:latin typeface="Consolas" pitchFamily="49" charset="0"/>
                      <a:cs typeface="Arial" charset="0"/>
                    </a:rPr>
                    <a:t>(): string</a:t>
                  </a:r>
                </a:p>
              </p:txBody>
            </p:sp>
          </p:grpSp>
          <p:grpSp>
            <p:nvGrpSpPr>
              <p:cNvPr id="20493" name="Group 18">
                <a:extLst>
                  <a:ext uri="{FF2B5EF4-FFF2-40B4-BE49-F238E27FC236}">
                    <a16:creationId xmlns:a16="http://schemas.microsoft.com/office/drawing/2014/main" id="{C4821C34-F928-794B-8C9D-D9C405E2AA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7969" y="1783869"/>
                <a:ext cx="1472067" cy="1012860"/>
                <a:chOff x="4355864" y="2198297"/>
                <a:chExt cx="1152240" cy="792803"/>
              </a:xfrm>
            </p:grpSpPr>
            <p:sp>
              <p:nvSpPr>
                <p:cNvPr id="19" name="Rectangle 14">
                  <a:extLst>
                    <a:ext uri="{FF2B5EF4-FFF2-40B4-BE49-F238E27FC236}">
                      <a16:creationId xmlns:a16="http://schemas.microsoft.com/office/drawing/2014/main" id="{29F0ACCB-B447-3E49-8958-9460C1C7E607}"/>
                    </a:ext>
                  </a:extLst>
                </p:cNvPr>
                <p:cNvSpPr/>
                <p:nvPr/>
              </p:nvSpPr>
              <p:spPr>
                <a:xfrm>
                  <a:off x="4355863" y="2198297"/>
                  <a:ext cx="1151853" cy="79280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nb-NO"/>
                </a:p>
              </p:txBody>
            </p:sp>
            <p:cxnSp>
              <p:nvCxnSpPr>
                <p:cNvPr id="20" name="Straight Connector 15">
                  <a:extLst>
                    <a:ext uri="{FF2B5EF4-FFF2-40B4-BE49-F238E27FC236}">
                      <a16:creationId xmlns:a16="http://schemas.microsoft.com/office/drawing/2014/main" id="{C0C6EBFA-F1B4-D846-9B59-AF8A7E4137B1}"/>
                    </a:ext>
                  </a:extLst>
                </p:cNvPr>
                <p:cNvCxnSpPr/>
                <p:nvPr/>
              </p:nvCxnSpPr>
              <p:spPr>
                <a:xfrm>
                  <a:off x="4355863" y="2630735"/>
                  <a:ext cx="115185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18" name="TextBox 16">
                  <a:extLst>
                    <a:ext uri="{FF2B5EF4-FFF2-40B4-BE49-F238E27FC236}">
                      <a16:creationId xmlns:a16="http://schemas.microsoft.com/office/drawing/2014/main" id="{F6E665C0-EDB6-174D-9A8D-C22414927D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55976" y="2240459"/>
                  <a:ext cx="1152128" cy="361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nb-NO" altLang="nb-NO" sz="1200" i="1">
                      <a:latin typeface="Consolas" panose="020B0609020204030204" pitchFamily="49" charset="0"/>
                    </a:rPr>
                    <a:t>&lt;&lt;interface&gt;&gt;</a:t>
                  </a:r>
                  <a:endParaRPr lang="nb-NO" altLang="nb-NO" sz="1200">
                    <a:latin typeface="Consolas" panose="020B0609020204030204" pitchFamily="49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nb-NO" altLang="nb-NO" sz="1200">
                      <a:latin typeface="Consolas" panose="020B0609020204030204" pitchFamily="49" charset="0"/>
                    </a:rPr>
                    <a:t>Updateable</a:t>
                  </a:r>
                </a:p>
              </p:txBody>
            </p:sp>
            <p:sp>
              <p:nvSpPr>
                <p:cNvPr id="20519" name="TextBox 17">
                  <a:extLst>
                    <a:ext uri="{FF2B5EF4-FFF2-40B4-BE49-F238E27FC236}">
                      <a16:creationId xmlns:a16="http://schemas.microsoft.com/office/drawing/2014/main" id="{D5C1BC88-41C1-B84E-A196-CBDA146A06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55864" y="2661802"/>
                  <a:ext cx="1151854" cy="198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nb-NO" altLang="nb-NO" sz="1000">
                      <a:latin typeface="Consolas" panose="020B0609020204030204" pitchFamily="49" charset="0"/>
                    </a:rPr>
                    <a:t>+ update(): void</a:t>
                  </a:r>
                </a:p>
              </p:txBody>
            </p:sp>
          </p:grpSp>
          <p:grpSp>
            <p:nvGrpSpPr>
              <p:cNvPr id="20494" name="Group 37">
                <a:extLst>
                  <a:ext uri="{FF2B5EF4-FFF2-40B4-BE49-F238E27FC236}">
                    <a16:creationId xmlns:a16="http://schemas.microsoft.com/office/drawing/2014/main" id="{ADBD30D9-CAB2-4442-82A4-8F4B1F1852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6414" y="3647659"/>
                <a:ext cx="1872157" cy="1293857"/>
                <a:chOff x="5476638" y="4608124"/>
                <a:chExt cx="1244097" cy="1012749"/>
              </a:xfrm>
            </p:grpSpPr>
            <p:sp>
              <p:nvSpPr>
                <p:cNvPr id="24" name="Rectangle 33">
                  <a:extLst>
                    <a:ext uri="{FF2B5EF4-FFF2-40B4-BE49-F238E27FC236}">
                      <a16:creationId xmlns:a16="http://schemas.microsoft.com/office/drawing/2014/main" id="{A67C29FC-DE66-BA45-977D-7B34ACBCAEEC}"/>
                    </a:ext>
                  </a:extLst>
                </p:cNvPr>
                <p:cNvSpPr/>
                <p:nvPr/>
              </p:nvSpPr>
              <p:spPr>
                <a:xfrm>
                  <a:off x="5507674" y="4608122"/>
                  <a:ext cx="1153012" cy="1012748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nb-NO"/>
                </a:p>
              </p:txBody>
            </p:sp>
            <p:cxnSp>
              <p:nvCxnSpPr>
                <p:cNvPr id="25" name="Straight Connector 34">
                  <a:extLst>
                    <a:ext uri="{FF2B5EF4-FFF2-40B4-BE49-F238E27FC236}">
                      <a16:creationId xmlns:a16="http://schemas.microsoft.com/office/drawing/2014/main" id="{C21B2965-5BD3-2149-BAF9-46A80B5F690D}"/>
                    </a:ext>
                  </a:extLst>
                </p:cNvPr>
                <p:cNvCxnSpPr/>
                <p:nvPr/>
              </p:nvCxnSpPr>
              <p:spPr>
                <a:xfrm>
                  <a:off x="5507674" y="4869076"/>
                  <a:ext cx="115301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14" name="TextBox 35">
                  <a:extLst>
                    <a:ext uri="{FF2B5EF4-FFF2-40B4-BE49-F238E27FC236}">
                      <a16:creationId xmlns:a16="http://schemas.microsoft.com/office/drawing/2014/main" id="{AB9799F6-4738-0B4F-BD6E-D128977AA6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08104" y="4612650"/>
                  <a:ext cx="1152128" cy="2168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nb-NO" altLang="nb-NO" sz="1200">
                      <a:latin typeface="Consolas" panose="020B0609020204030204" pitchFamily="49" charset="0"/>
                    </a:rPr>
                    <a:t>Character</a:t>
                  </a:r>
                </a:p>
              </p:txBody>
            </p:sp>
            <p:sp>
              <p:nvSpPr>
                <p:cNvPr id="20515" name="TextBox 36">
                  <a:extLst>
                    <a:ext uri="{FF2B5EF4-FFF2-40B4-BE49-F238E27FC236}">
                      <a16:creationId xmlns:a16="http://schemas.microsoft.com/office/drawing/2014/main" id="{1869E2C2-7D93-BE44-8353-096867A5C4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76638" y="4885831"/>
                  <a:ext cx="1244097" cy="6745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nb-NO" altLang="nb-NO" sz="1000">
                      <a:latin typeface="Consolas" panose="020B0609020204030204" pitchFamily="49" charset="0"/>
                    </a:rPr>
                    <a:t>+ update()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nb-NO" altLang="nb-NO" sz="1000">
                      <a:latin typeface="Consolas" panose="020B0609020204030204" pitchFamily="49" charset="0"/>
                    </a:rPr>
                    <a:t>+/- …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b-NO" altLang="nb-NO" sz="1000">
                    <a:latin typeface="Consolas" panose="020B0609020204030204" pitchFamily="49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nb-NO" altLang="nb-NO" sz="1000">
                      <a:latin typeface="Consolas" panose="020B0609020204030204" pitchFamily="49" charset="0"/>
                    </a:rPr>
                    <a:t>+ ID: string = "Player"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nb-NO" altLang="nb-NO" sz="1000">
                      <a:latin typeface="Consolas" panose="020B0609020204030204" pitchFamily="49" charset="0"/>
                    </a:rPr>
                    <a:t>+ components: vector&lt;&gt;</a:t>
                  </a:r>
                </a:p>
              </p:txBody>
            </p:sp>
          </p:grpSp>
          <p:cxnSp>
            <p:nvCxnSpPr>
              <p:cNvPr id="31" name="Vinkel 30">
                <a:extLst>
                  <a:ext uri="{FF2B5EF4-FFF2-40B4-BE49-F238E27FC236}">
                    <a16:creationId xmlns:a16="http://schemas.microsoft.com/office/drawing/2014/main" id="{33ED1602-BF8B-154F-A480-C4645D05249C}"/>
                  </a:ext>
                </a:extLst>
              </p:cNvPr>
              <p:cNvCxnSpPr>
                <a:stCxn id="24" idx="0"/>
                <a:endCxn id="19" idx="2"/>
              </p:cNvCxnSpPr>
              <p:nvPr/>
            </p:nvCxnSpPr>
            <p:spPr>
              <a:xfrm rot="5400000" flipH="1" flipV="1">
                <a:off x="3311745" y="2834853"/>
                <a:ext cx="850929" cy="774679"/>
              </a:xfrm>
              <a:prstGeom prst="bentConnector3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496" name="Group 94">
                <a:extLst>
                  <a:ext uri="{FF2B5EF4-FFF2-40B4-BE49-F238E27FC236}">
                    <a16:creationId xmlns:a16="http://schemas.microsoft.com/office/drawing/2014/main" id="{10881169-6965-3B4A-9D16-20C82BFC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4760" y="5201882"/>
                <a:ext cx="756478" cy="352437"/>
                <a:chOff x="3335249" y="5445253"/>
                <a:chExt cx="592123" cy="275865"/>
              </a:xfrm>
            </p:grpSpPr>
            <p:sp>
              <p:nvSpPr>
                <p:cNvPr id="54" name="Rectangle 87">
                  <a:extLst>
                    <a:ext uri="{FF2B5EF4-FFF2-40B4-BE49-F238E27FC236}">
                      <a16:creationId xmlns:a16="http://schemas.microsoft.com/office/drawing/2014/main" id="{3529A991-4EF4-0D47-8F46-4C3D0A4350E6}"/>
                    </a:ext>
                  </a:extLst>
                </p:cNvPr>
                <p:cNvSpPr/>
                <p:nvPr/>
              </p:nvSpPr>
              <p:spPr>
                <a:xfrm>
                  <a:off x="3335251" y="5445245"/>
                  <a:ext cx="588973" cy="2758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nb-NO"/>
                </a:p>
              </p:txBody>
            </p:sp>
            <p:sp>
              <p:nvSpPr>
                <p:cNvPr id="20511" name="TextBox 89">
                  <a:extLst>
                    <a:ext uri="{FF2B5EF4-FFF2-40B4-BE49-F238E27FC236}">
                      <a16:creationId xmlns:a16="http://schemas.microsoft.com/office/drawing/2014/main" id="{2F6F0666-0E32-C942-B49F-E944B23D3D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39226" y="5470771"/>
                  <a:ext cx="588146" cy="2168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nb-NO" altLang="nb-NO" sz="1200">
                      <a:latin typeface="Consolas" panose="020B0609020204030204" pitchFamily="49" charset="0"/>
                    </a:rPr>
                    <a:t>Sprite</a:t>
                  </a:r>
                </a:p>
              </p:txBody>
            </p:sp>
          </p:grpSp>
          <p:grpSp>
            <p:nvGrpSpPr>
              <p:cNvPr id="20497" name="Group 98">
                <a:extLst>
                  <a:ext uri="{FF2B5EF4-FFF2-40B4-BE49-F238E27FC236}">
                    <a16:creationId xmlns:a16="http://schemas.microsoft.com/office/drawing/2014/main" id="{CCCFCB85-FAB2-F54C-B27F-918EABFE6B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97064" y="5201841"/>
                <a:ext cx="640545" cy="353885"/>
                <a:chOff x="4805904" y="5517232"/>
                <a:chExt cx="985829" cy="276999"/>
              </a:xfrm>
            </p:grpSpPr>
            <p:sp>
              <p:nvSpPr>
                <p:cNvPr id="57" name="Rectangle 96">
                  <a:extLst>
                    <a:ext uri="{FF2B5EF4-FFF2-40B4-BE49-F238E27FC236}">
                      <a16:creationId xmlns:a16="http://schemas.microsoft.com/office/drawing/2014/main" id="{E1CAD035-D2F5-3646-B43B-5BC00355BD71}"/>
                    </a:ext>
                  </a:extLst>
                </p:cNvPr>
                <p:cNvSpPr/>
                <p:nvPr/>
              </p:nvSpPr>
              <p:spPr>
                <a:xfrm>
                  <a:off x="4804693" y="5517256"/>
                  <a:ext cx="987040" cy="27710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nb-NO"/>
                </a:p>
              </p:txBody>
            </p:sp>
            <p:sp>
              <p:nvSpPr>
                <p:cNvPr id="20509" name="TextBox 97">
                  <a:extLst>
                    <a:ext uri="{FF2B5EF4-FFF2-40B4-BE49-F238E27FC236}">
                      <a16:creationId xmlns:a16="http://schemas.microsoft.com/office/drawing/2014/main" id="{A3E7C8CA-0611-044A-8CF9-D40CAF3062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05904" y="5542779"/>
                  <a:ext cx="985829" cy="2168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nb-NO" altLang="nb-NO" sz="1200">
                      <a:latin typeface="Consolas" panose="020B0609020204030204" pitchFamily="49" charset="0"/>
                    </a:rPr>
                    <a:t>Stats</a:t>
                  </a:r>
                </a:p>
              </p:txBody>
            </p:sp>
          </p:grpSp>
          <p:grpSp>
            <p:nvGrpSpPr>
              <p:cNvPr id="20498" name="Group 104">
                <a:extLst>
                  <a:ext uri="{FF2B5EF4-FFF2-40B4-BE49-F238E27FC236}">
                    <a16:creationId xmlns:a16="http://schemas.microsoft.com/office/drawing/2014/main" id="{1949AE88-B8D3-C949-9F8E-63EEFA94D6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00832" y="5203459"/>
                <a:ext cx="1111900" cy="352437"/>
                <a:chOff x="2549547" y="6093882"/>
                <a:chExt cx="870325" cy="275866"/>
              </a:xfrm>
            </p:grpSpPr>
            <p:sp>
              <p:nvSpPr>
                <p:cNvPr id="60" name="Rectangle 102">
                  <a:extLst>
                    <a:ext uri="{FF2B5EF4-FFF2-40B4-BE49-F238E27FC236}">
                      <a16:creationId xmlns:a16="http://schemas.microsoft.com/office/drawing/2014/main" id="{34FDCFC6-545F-C943-B06E-454252E122AC}"/>
                    </a:ext>
                  </a:extLst>
                </p:cNvPr>
                <p:cNvSpPr/>
                <p:nvPr/>
              </p:nvSpPr>
              <p:spPr>
                <a:xfrm>
                  <a:off x="2549549" y="6093882"/>
                  <a:ext cx="869792" cy="27586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nb-NO"/>
                </a:p>
              </p:txBody>
            </p:sp>
            <p:sp>
              <p:nvSpPr>
                <p:cNvPr id="20507" name="TextBox 103">
                  <a:extLst>
                    <a:ext uri="{FF2B5EF4-FFF2-40B4-BE49-F238E27FC236}">
                      <a16:creationId xmlns:a16="http://schemas.microsoft.com/office/drawing/2014/main" id="{A91761B7-F9C0-9D40-8FC4-0E9BFFD7CF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9916" y="6118844"/>
                  <a:ext cx="869956" cy="2168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nb-NO" altLang="nb-NO" sz="1200">
                      <a:latin typeface="Consolas" panose="020B0609020204030204" pitchFamily="49" charset="0"/>
                    </a:rPr>
                    <a:t>UserInput</a:t>
                  </a:r>
                </a:p>
              </p:txBody>
            </p:sp>
          </p:grpSp>
          <p:cxnSp>
            <p:nvCxnSpPr>
              <p:cNvPr id="65" name="Vinkel 64">
                <a:extLst>
                  <a:ext uri="{FF2B5EF4-FFF2-40B4-BE49-F238E27FC236}">
                    <a16:creationId xmlns:a16="http://schemas.microsoft.com/office/drawing/2014/main" id="{62073FFF-D6F1-9948-91B8-45D5223FF6D6}"/>
                  </a:ext>
                </a:extLst>
              </p:cNvPr>
              <p:cNvCxnSpPr>
                <a:stCxn id="57" idx="0"/>
                <a:endCxn id="14" idx="2"/>
              </p:cNvCxnSpPr>
              <p:nvPr/>
            </p:nvCxnSpPr>
            <p:spPr>
              <a:xfrm rot="16200000" flipV="1">
                <a:off x="6791459" y="4476387"/>
                <a:ext cx="552469" cy="8985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Rett pil 66">
                <a:extLst>
                  <a:ext uri="{FF2B5EF4-FFF2-40B4-BE49-F238E27FC236}">
                    <a16:creationId xmlns:a16="http://schemas.microsoft.com/office/drawing/2014/main" id="{FE4C4F3F-FD5E-0E4F-9F11-3ABBA798350C}"/>
                  </a:ext>
                </a:extLst>
              </p:cNvPr>
              <p:cNvCxnSpPr/>
              <p:nvPr/>
            </p:nvCxnSpPr>
            <p:spPr>
              <a:xfrm flipV="1">
                <a:off x="6685116" y="4916113"/>
                <a:ext cx="0" cy="287347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Vinkel 68">
                <a:extLst>
                  <a:ext uri="{FF2B5EF4-FFF2-40B4-BE49-F238E27FC236}">
                    <a16:creationId xmlns:a16="http://schemas.microsoft.com/office/drawing/2014/main" id="{6F332D35-A3DD-654A-8DBB-549522C7966B}"/>
                  </a:ext>
                </a:extLst>
              </p:cNvPr>
              <p:cNvCxnSpPr>
                <a:stCxn id="60" idx="0"/>
              </p:cNvCxnSpPr>
              <p:nvPr/>
            </p:nvCxnSpPr>
            <p:spPr>
              <a:xfrm rot="16200000" flipV="1">
                <a:off x="3791903" y="3338918"/>
                <a:ext cx="2406731" cy="132235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Vinkel 73">
                <a:extLst>
                  <a:ext uri="{FF2B5EF4-FFF2-40B4-BE49-F238E27FC236}">
                    <a16:creationId xmlns:a16="http://schemas.microsoft.com/office/drawing/2014/main" id="{4EBBDDB9-A183-2C49-9725-A03C547DC7FC}"/>
                  </a:ext>
                </a:extLst>
              </p:cNvPr>
              <p:cNvCxnSpPr>
                <a:stCxn id="54" idx="2"/>
                <a:endCxn id="12" idx="2"/>
              </p:cNvCxnSpPr>
              <p:nvPr/>
            </p:nvCxnSpPr>
            <p:spPr>
              <a:xfrm rot="5400000" flipH="1">
                <a:off x="2999748" y="1853068"/>
                <a:ext cx="2841720" cy="4560763"/>
              </a:xfrm>
              <a:prstGeom prst="bentConnector3">
                <a:avLst>
                  <a:gd name="adj1" fmla="val -8046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03" name="TekstSylinder 76">
                <a:extLst>
                  <a:ext uri="{FF2B5EF4-FFF2-40B4-BE49-F238E27FC236}">
                    <a16:creationId xmlns:a16="http://schemas.microsoft.com/office/drawing/2014/main" id="{741548A9-A99F-A842-A21B-3C026FC31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5562" y="4058184"/>
                <a:ext cx="26321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nb-NO" altLang="nb-NO" sz="1100"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0504" name="TekstSylinder 77">
                <a:extLst>
                  <a:ext uri="{FF2B5EF4-FFF2-40B4-BE49-F238E27FC236}">
                    <a16:creationId xmlns:a16="http://schemas.microsoft.com/office/drawing/2014/main" id="{4A87D4CD-3A0B-914B-8C54-20DC9C353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254" y="4058184"/>
                <a:ext cx="492429" cy="261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nb-NO" altLang="nb-NO" sz="1100">
                    <a:latin typeface="Consolas" panose="020B0609020204030204" pitchFamily="49" charset="0"/>
                  </a:rPr>
                  <a:t>0..n</a:t>
                </a:r>
              </a:p>
            </p:txBody>
          </p:sp>
          <p:cxnSp>
            <p:nvCxnSpPr>
              <p:cNvPr id="85" name="Rett pil 84">
                <a:extLst>
                  <a:ext uri="{FF2B5EF4-FFF2-40B4-BE49-F238E27FC236}">
                    <a16:creationId xmlns:a16="http://schemas.microsoft.com/office/drawing/2014/main" id="{E27EC4B6-5FA2-5847-961C-FD336EFFE56F}"/>
                  </a:ext>
                </a:extLst>
              </p:cNvPr>
              <p:cNvCxnSpPr>
                <a:stCxn id="24" idx="3"/>
              </p:cNvCxnSpPr>
              <p:nvPr/>
            </p:nvCxnSpPr>
            <p:spPr>
              <a:xfrm>
                <a:off x="4218209" y="4293792"/>
                <a:ext cx="154300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34">
              <a:extLst>
                <a:ext uri="{FF2B5EF4-FFF2-40B4-BE49-F238E27FC236}">
                  <a16:creationId xmlns:a16="http://schemas.microsoft.com/office/drawing/2014/main" id="{D68466D6-5C29-0049-8E7D-DAFA59D2C1AF}"/>
                </a:ext>
              </a:extLst>
            </p:cNvPr>
            <p:cNvCxnSpPr/>
            <p:nvPr/>
          </p:nvCxnSpPr>
          <p:spPr>
            <a:xfrm>
              <a:off x="2766388" y="4653657"/>
              <a:ext cx="1733502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DE5C0AE-5D75-AC46-8BDA-5C839D5B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Sanntidsprogrammering og tid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71F8-549F-9440-A990-66D996E4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nb-NO" dirty="0"/>
              <a:t>Hvor fort noe eksekveres påvirkes selvfølgelig av maskinvaren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Antall iterasjoner per sekund (fps) for en gameloop styres derfor av maskinvaren.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Tankeeksperiment: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La oss si at du lager et bilspill for superbiler.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Hastigheten på en gitt bil skal være 100 m/sek (360 km/t).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På din rå utviklermaskin klarer gameloopen 100 fps.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>
                <a:solidFill>
                  <a:srgbClr val="C00000"/>
                </a:solidFill>
              </a:rPr>
              <a:t>Du hardkoder derfor bevegelsen for toppfart til å være 1 meter per frame. </a:t>
            </a:r>
            <a:br>
              <a:rPr lang="nb-NO" dirty="0">
                <a:solidFill>
                  <a:srgbClr val="C00000"/>
                </a:solidFill>
              </a:rPr>
            </a:br>
            <a:r>
              <a:rPr lang="nb-NO" dirty="0"/>
              <a:t>(Som resulterer i en hastighet på 100 meter på 1 sek etter hundre frames.) 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>
                <a:solidFill>
                  <a:srgbClr val="00B050"/>
                </a:solidFill>
              </a:rPr>
              <a:t>Hva er problemet med koden/tankegangen (i rødt) over?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Du vil ikke oppnå samme antall frames på andre maskiner!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Som resulterer i at toppfarten til bilen endrer seg i takt med hardwaren man spiller på!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>
                <a:solidFill>
                  <a:srgbClr val="00B050"/>
                </a:solidFill>
              </a:rPr>
              <a:t>Hva er løsningen?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En timer som måler deltaTime (tid per frame).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Vi benytter så deltaTime for å beregne bevegelse (m.m.) per frame.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23FE9E1-6525-114C-99B5-0433AA2F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deltaTime: tid siden siste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2F8D3-87F8-154D-BB28-F947F3A3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nb-NO" dirty="0"/>
              <a:t>Fremgangsmåte: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Når spillet starter, sett </a:t>
            </a:r>
            <a:r>
              <a:rPr lang="nb-NO" dirty="0">
                <a:latin typeface="Consolas" pitchFamily="49" charset="0"/>
                <a:cs typeface="Consolas" pitchFamily="49" charset="0"/>
              </a:rPr>
              <a:t>currentFrame</a:t>
            </a:r>
            <a:r>
              <a:rPr lang="nb-NO" dirty="0"/>
              <a:t> timestamp lik nåværende tid. (Millisekunder er normalt.)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For hver nye frame:</a:t>
            </a:r>
          </a:p>
          <a:p>
            <a:pPr marL="809625" lvl="1" indent="-352425">
              <a:buFont typeface="+mj-lt"/>
              <a:buAutoNum type="arabicPeriod"/>
              <a:defRPr/>
            </a:pPr>
            <a:r>
              <a:rPr lang="nb-NO" dirty="0"/>
              <a:t>Sett </a:t>
            </a:r>
            <a:r>
              <a:rPr lang="nb-NO" dirty="0">
                <a:latin typeface="Consolas" pitchFamily="49" charset="0"/>
                <a:cs typeface="Consolas" pitchFamily="49" charset="0"/>
              </a:rPr>
              <a:t>lastFrame</a:t>
            </a:r>
            <a:r>
              <a:rPr lang="nb-NO" dirty="0"/>
              <a:t> timestamp = </a:t>
            </a:r>
            <a:r>
              <a:rPr lang="nb-NO" dirty="0">
                <a:latin typeface="Consolas" pitchFamily="49" charset="0"/>
                <a:cs typeface="Consolas" pitchFamily="49" charset="0"/>
              </a:rPr>
              <a:t>currentFrame</a:t>
            </a:r>
            <a:r>
              <a:rPr lang="nb-NO" dirty="0"/>
              <a:t> timestamp.</a:t>
            </a:r>
          </a:p>
          <a:p>
            <a:pPr marL="809625" lvl="1" indent="-352425">
              <a:buFont typeface="+mj-lt"/>
              <a:buAutoNum type="arabicPeriod"/>
              <a:defRPr/>
            </a:pPr>
            <a:r>
              <a:rPr lang="nb-NO" dirty="0"/>
              <a:t>Regn ut </a:t>
            </a:r>
            <a:r>
              <a:rPr lang="nb-NO" dirty="0">
                <a:latin typeface="Consolas" pitchFamily="49" charset="0"/>
                <a:cs typeface="Consolas" pitchFamily="49" charset="0"/>
              </a:rPr>
              <a:t>deltaTime</a:t>
            </a:r>
            <a:r>
              <a:rPr lang="nb-NO" dirty="0"/>
              <a:t> basert på disse timestamps.</a:t>
            </a:r>
          </a:p>
          <a:p>
            <a:pPr marL="809625" lvl="1" indent="-352425">
              <a:buFont typeface="+mj-lt"/>
              <a:buAutoNum type="arabicPeriod"/>
              <a:defRPr/>
            </a:pPr>
            <a:r>
              <a:rPr lang="nb-NO" dirty="0"/>
              <a:t>Oppdater </a:t>
            </a:r>
            <a:r>
              <a:rPr lang="nb-NO" dirty="0">
                <a:latin typeface="Consolas" pitchFamily="49" charset="0"/>
                <a:cs typeface="Consolas" pitchFamily="49" charset="0"/>
              </a:rPr>
              <a:t>currentFrame</a:t>
            </a:r>
            <a:r>
              <a:rPr lang="nb-NO" dirty="0"/>
              <a:t> timestamp til nåværende tid.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For å finne faktisk bevegelse i en frame, gang hastighet </a:t>
            </a:r>
            <a:br>
              <a:rPr lang="nb-NO" dirty="0"/>
            </a:br>
            <a:r>
              <a:rPr lang="nb-NO" dirty="0"/>
              <a:t>(i millisekunder) med </a:t>
            </a:r>
            <a:r>
              <a:rPr lang="nb-NO" dirty="0">
                <a:latin typeface="Consolas" pitchFamily="49" charset="0"/>
                <a:cs typeface="Consolas" pitchFamily="49" charset="0"/>
              </a:rPr>
              <a:t>deltaTime</a:t>
            </a:r>
            <a:r>
              <a:rPr lang="nb-NO" dirty="0"/>
              <a:t>.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B9585E9-97B7-5F43-8B33-44EDF0A2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deltaTime og fysikkmotoren</a:t>
            </a:r>
            <a:endParaRPr lang="en-US" altLang="nb-NO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C9262-1FB5-FC40-9B2C-6414099A4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nb-NO" dirty="0"/>
              <a:t>Fysikkbiten av enginen kan være tricky. Tre typer deltaTime håndtering: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>
                <a:solidFill>
                  <a:srgbClr val="0070C0"/>
                </a:solidFill>
              </a:rPr>
              <a:t>Fixed delta time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Som vi har snakket om, hardkodet til et gitt intervall.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Problem: Kvalitet varierer med hardware/fps.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>
                <a:solidFill>
                  <a:srgbClr val="0070C0"/>
                </a:solidFill>
              </a:rPr>
              <a:t>Variable delta time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Den andre varianten vi har snakket om – måle tid siden sist gang.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Problem: På veldig trege maskiner blir det laaange intervaller = "alt mulig rart" kan skje. 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>
                <a:solidFill>
                  <a:srgbClr val="0070C0"/>
                </a:solidFill>
              </a:rPr>
              <a:t>Semi-fixed timestep.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Som variabel, men ved for lang tid splittes en frame opp i flere steps igjen (f.eks. kan da fysikkmotoren gjøre 2+ loops på en full gameloop).</a:t>
            </a:r>
          </a:p>
          <a:p>
            <a:pPr>
              <a:buFont typeface="Arial" charset="0"/>
              <a:buChar char="•"/>
              <a:defRPr/>
            </a:pPr>
            <a:endParaRPr lang="nb-NO" sz="3600" dirty="0"/>
          </a:p>
          <a:p>
            <a:pPr algn="r">
              <a:buFont typeface="Arial" charset="0"/>
              <a:buNone/>
              <a:defRPr/>
            </a:pPr>
            <a:r>
              <a:rPr lang="nb-NO" sz="1400" dirty="0"/>
              <a:t>Kilde: </a:t>
            </a:r>
            <a:r>
              <a:rPr lang="nb-NO" sz="1400" dirty="0">
                <a:hlinkClick r:id="rId2"/>
              </a:rPr>
              <a:t>gafferongames.com/game-physics/fix-your-timestep/</a:t>
            </a:r>
            <a:endParaRPr lang="nb-NO" sz="1400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tel 1">
            <a:extLst>
              <a:ext uri="{FF2B5EF4-FFF2-40B4-BE49-F238E27FC236}">
                <a16:creationId xmlns:a16="http://schemas.microsoft.com/office/drawing/2014/main" id="{4C3A68CF-8873-9A42-A194-CE31101E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Å måle tid i C++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E5032F-BF09-FC46-A9C6-D7E82726F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nb-NO" dirty="0"/>
              <a:t>Før C++11 var det ikke noe standardbibliotek for tid.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Kode ble dermed fort plattformavhengig.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F.eks. ved at man benyttet Windows sitt eget tidsbibliotek.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SDL løser tidsmåling med </a:t>
            </a:r>
            <a:r>
              <a:rPr lang="nb-NO" dirty="0">
                <a:latin typeface="Consolas" pitchFamily="49" charset="0"/>
                <a:cs typeface="Consolas" pitchFamily="49" charset="0"/>
              </a:rPr>
              <a:t>SDL_GetTicks()</a:t>
            </a:r>
            <a:r>
              <a:rPr lang="nb-NO" dirty="0"/>
              <a:t>.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C++11 introduserte tre klokker for tid:</a:t>
            </a:r>
          </a:p>
          <a:p>
            <a:pPr marL="898525" lvl="1" indent="-441325">
              <a:buFont typeface="+mj-lt"/>
              <a:buAutoNum type="arabicPeriod"/>
              <a:defRPr/>
            </a:pPr>
            <a:r>
              <a:rPr lang="nb-NO" dirty="0">
                <a:latin typeface="Consolas" pitchFamily="49" charset="0"/>
                <a:cs typeface="Consolas" pitchFamily="49" charset="0"/>
              </a:rPr>
              <a:t>steady_clock</a:t>
            </a:r>
            <a:r>
              <a:rPr lang="nb-NO" dirty="0"/>
              <a:t> 			-&gt; 	Stabil.</a:t>
            </a:r>
          </a:p>
          <a:p>
            <a:pPr marL="898525" lvl="1" indent="-441325">
              <a:buFont typeface="+mj-lt"/>
              <a:buAutoNum type="arabicPeriod"/>
              <a:defRPr/>
            </a:pPr>
            <a:r>
              <a:rPr lang="nb-NO" dirty="0">
                <a:latin typeface="Consolas" pitchFamily="49" charset="0"/>
                <a:cs typeface="Consolas" pitchFamily="49" charset="0"/>
              </a:rPr>
              <a:t>system_clock</a:t>
            </a:r>
            <a:r>
              <a:rPr lang="nb-NO" dirty="0"/>
              <a:t> 			-&gt; 	Kan endres.</a:t>
            </a:r>
          </a:p>
          <a:p>
            <a:pPr marL="898525" lvl="1" indent="-441325">
              <a:buFont typeface="+mj-lt"/>
              <a:buAutoNum type="arabicPeriod"/>
              <a:defRPr/>
            </a:pPr>
            <a:r>
              <a:rPr lang="nb-NO" dirty="0">
                <a:latin typeface="Consolas" pitchFamily="49" charset="0"/>
                <a:cs typeface="Consolas" pitchFamily="49" charset="0"/>
              </a:rPr>
              <a:t>high_resolution_clock</a:t>
            </a:r>
            <a:r>
              <a:rPr lang="nb-NO" dirty="0"/>
              <a:t> 	-&gt; 	Mest nøyaktig, men platform-</a:t>
            </a:r>
            <a:br>
              <a:rPr lang="nb-NO" dirty="0"/>
            </a:br>
            <a:r>
              <a:rPr lang="nb-NO" dirty="0"/>
              <a:t>								avhenging implementasjon.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Se også: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>
                <a:hlinkClick r:id="rId2"/>
              </a:rPr>
              <a:t>Clocks and Timers</a:t>
            </a:r>
            <a:endParaRPr lang="nb-NO" dirty="0"/>
          </a:p>
          <a:p>
            <a:pPr lvl="1">
              <a:buFont typeface="Arial" charset="0"/>
              <a:buChar char="–"/>
              <a:defRPr/>
            </a:pPr>
            <a:r>
              <a:rPr lang="en-US" dirty="0">
                <a:hlinkClick r:id="rId3"/>
              </a:rPr>
              <a:t>&lt;</a:t>
            </a:r>
            <a:r>
              <a:rPr lang="en-US" dirty="0" err="1">
                <a:hlinkClick r:id="rId3"/>
              </a:rPr>
              <a:t>chrono</a:t>
            </a:r>
            <a:r>
              <a:rPr lang="en-US" dirty="0">
                <a:hlinkClick r:id="rId3"/>
              </a:rPr>
              <a:t>&gt; time library</a:t>
            </a:r>
            <a:endParaRPr lang="nb-NO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4385E56-540E-7549-B71F-332F5FD9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Kodeeksempel for tid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972C3E58-BE0F-F24C-ADE7-70EB6CE8F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09" y="540984"/>
            <a:ext cx="8880524" cy="6440802"/>
          </a:xfrm>
          <a:prstGeom prst="rect">
            <a:avLst/>
          </a:prstGeom>
          <a:solidFill>
            <a:srgbClr val="FFFFD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nb-NO" sz="2000" dirty="0" err="1"/>
              <a:t>include</a:t>
            </a:r>
            <a:r>
              <a:rPr lang="nb-NO" sz="2000" dirty="0"/>
              <a:t> </a:t>
            </a:r>
            <a:r>
              <a:rPr lang="nb-NO" sz="2000" b="1" dirty="0"/>
              <a:t>&lt;</a:t>
            </a:r>
            <a:r>
              <a:rPr lang="nb-NO" sz="2000" b="1" dirty="0" err="1"/>
              <a:t>iostream</a:t>
            </a:r>
            <a:r>
              <a:rPr lang="nb-NO" sz="2000" b="1" dirty="0"/>
              <a:t>&gt;</a:t>
            </a:r>
            <a:br>
              <a:rPr lang="nb-NO" sz="2000" b="1" dirty="0"/>
            </a:br>
            <a:r>
              <a:rPr lang="nb-NO" sz="2000" dirty="0"/>
              <a:t>#</a:t>
            </a:r>
            <a:r>
              <a:rPr lang="nb-NO" sz="2000" dirty="0" err="1"/>
              <a:t>include</a:t>
            </a:r>
            <a:r>
              <a:rPr lang="nb-NO" sz="2000" dirty="0"/>
              <a:t> </a:t>
            </a:r>
            <a:r>
              <a:rPr lang="nb-NO" sz="2000" b="1" dirty="0"/>
              <a:t>&lt;</a:t>
            </a:r>
            <a:r>
              <a:rPr lang="nb-NO" sz="2000" b="1" dirty="0" err="1"/>
              <a:t>chrono</a:t>
            </a:r>
            <a:r>
              <a:rPr lang="nb-NO" sz="2000" b="1" dirty="0"/>
              <a:t>&gt;</a:t>
            </a:r>
            <a:br>
              <a:rPr lang="nb-NO" sz="2000" b="1" dirty="0"/>
            </a:br>
            <a:br>
              <a:rPr lang="nb-NO" sz="2000" b="1" dirty="0"/>
            </a:br>
            <a:r>
              <a:rPr lang="nb-NO" sz="2000" b="1" dirty="0" err="1"/>
              <a:t>int</a:t>
            </a:r>
            <a:r>
              <a:rPr lang="nb-NO" sz="2000" b="1" dirty="0"/>
              <a:t> </a:t>
            </a:r>
            <a:r>
              <a:rPr lang="nb-NO" sz="2000" dirty="0" err="1"/>
              <a:t>main</a:t>
            </a:r>
            <a:r>
              <a:rPr lang="nb-NO" sz="2000" dirty="0"/>
              <a:t>() {</a:t>
            </a:r>
            <a:br>
              <a:rPr lang="nb-NO" sz="2000" dirty="0"/>
            </a:br>
            <a:r>
              <a:rPr lang="nb-NO" sz="2000" dirty="0"/>
              <a:t>    </a:t>
            </a:r>
            <a:r>
              <a:rPr lang="nb-NO" sz="2000" b="1" dirty="0"/>
              <a:t>auto </a:t>
            </a:r>
            <a:r>
              <a:rPr lang="nb-NO" sz="2000" dirty="0" err="1"/>
              <a:t>currentFrame</a:t>
            </a:r>
            <a:r>
              <a:rPr lang="nb-NO" sz="2000" dirty="0"/>
              <a:t> = </a:t>
            </a:r>
            <a:r>
              <a:rPr lang="nb-NO" sz="2000" dirty="0" err="1"/>
              <a:t>std</a:t>
            </a:r>
            <a:r>
              <a:rPr lang="nb-NO" sz="2000" dirty="0"/>
              <a:t>::</a:t>
            </a:r>
            <a:r>
              <a:rPr lang="nb-NO" sz="2000" dirty="0" err="1"/>
              <a:t>chrono</a:t>
            </a:r>
            <a:r>
              <a:rPr lang="nb-NO" sz="2000" dirty="0"/>
              <a:t>::</a:t>
            </a:r>
            <a:r>
              <a:rPr lang="nb-NO" sz="2000" dirty="0" err="1"/>
              <a:t>high_resolution_clock</a:t>
            </a:r>
            <a:r>
              <a:rPr lang="nb-NO" sz="2000" dirty="0"/>
              <a:t>::</a:t>
            </a:r>
            <a:r>
              <a:rPr lang="nb-NO" sz="2000" dirty="0" err="1"/>
              <a:t>now</a:t>
            </a:r>
            <a:r>
              <a:rPr lang="nb-NO" sz="2000" dirty="0"/>
              <a:t>();</a:t>
            </a:r>
            <a:br>
              <a:rPr lang="nb-NO" sz="2000" dirty="0"/>
            </a:br>
            <a:r>
              <a:rPr lang="nb-NO" sz="2000" i="1" dirty="0"/>
              <a:t>// Game loop </a:t>
            </a:r>
            <a:r>
              <a:rPr lang="nb-NO" sz="2000" i="1" dirty="0" err="1"/>
              <a:t>here</a:t>
            </a:r>
            <a:r>
              <a:rPr lang="nb-NO" sz="2000" i="1" dirty="0"/>
              <a:t>, do </a:t>
            </a:r>
            <a:r>
              <a:rPr lang="nb-NO" sz="2000" i="1" dirty="0" err="1"/>
              <a:t>some</a:t>
            </a:r>
            <a:r>
              <a:rPr lang="nb-NO" sz="2000" i="1" dirty="0"/>
              <a:t> </a:t>
            </a:r>
            <a:r>
              <a:rPr lang="nb-NO" sz="2000" i="1" dirty="0" err="1"/>
              <a:t>processing</a:t>
            </a:r>
            <a:r>
              <a:rPr lang="nb-NO" sz="2000" i="1" dirty="0"/>
              <a:t>.</a:t>
            </a:r>
            <a:br>
              <a:rPr lang="nb-NO" sz="2000" i="1" dirty="0"/>
            </a:br>
            <a:r>
              <a:rPr lang="nb-NO" sz="2000" i="1" dirty="0"/>
              <a:t>    </a:t>
            </a:r>
            <a:r>
              <a:rPr lang="nb-NO" sz="2000" b="1" dirty="0" err="1"/>
              <a:t>while</a:t>
            </a:r>
            <a:r>
              <a:rPr lang="nb-NO" sz="2000" b="1" dirty="0"/>
              <a:t> </a:t>
            </a:r>
            <a:r>
              <a:rPr lang="nb-NO" sz="2000" dirty="0"/>
              <a:t>(</a:t>
            </a:r>
            <a:r>
              <a:rPr lang="nb-NO" sz="2000" b="1" dirty="0"/>
              <a:t>true</a:t>
            </a:r>
            <a:r>
              <a:rPr lang="nb-NO" sz="2000" dirty="0"/>
              <a:t>) {</a:t>
            </a:r>
            <a:br>
              <a:rPr lang="nb-NO" sz="2000" dirty="0"/>
            </a:br>
            <a:r>
              <a:rPr lang="nb-NO" sz="2000" dirty="0"/>
              <a:t>        </a:t>
            </a:r>
            <a:r>
              <a:rPr lang="nb-NO" sz="2000" b="1" dirty="0"/>
              <a:t>auto </a:t>
            </a:r>
            <a:r>
              <a:rPr lang="nb-NO" sz="2000" dirty="0" err="1"/>
              <a:t>lastFrame</a:t>
            </a:r>
            <a:r>
              <a:rPr lang="nb-NO" sz="2000" dirty="0"/>
              <a:t> = </a:t>
            </a:r>
            <a:r>
              <a:rPr lang="nb-NO" sz="2000" dirty="0" err="1"/>
              <a:t>currentFrame</a:t>
            </a:r>
            <a:r>
              <a:rPr lang="nb-NO" sz="2000" dirty="0"/>
              <a:t>;</a:t>
            </a:r>
            <a:br>
              <a:rPr lang="nb-NO" sz="2000" dirty="0"/>
            </a:br>
            <a:r>
              <a:rPr lang="nb-NO" sz="2000" dirty="0"/>
              <a:t>        </a:t>
            </a:r>
            <a:r>
              <a:rPr lang="nb-NO" sz="2000" dirty="0" err="1"/>
              <a:t>currentFrame</a:t>
            </a:r>
            <a:r>
              <a:rPr lang="nb-NO" sz="2000" dirty="0"/>
              <a:t> = </a:t>
            </a:r>
            <a:r>
              <a:rPr lang="nb-NO" sz="2000" dirty="0" err="1"/>
              <a:t>std</a:t>
            </a:r>
            <a:r>
              <a:rPr lang="nb-NO" sz="2000" dirty="0"/>
              <a:t>::</a:t>
            </a:r>
            <a:r>
              <a:rPr lang="nb-NO" sz="2000" dirty="0" err="1"/>
              <a:t>chrono</a:t>
            </a:r>
            <a:r>
              <a:rPr lang="nb-NO" sz="2000" dirty="0"/>
              <a:t>::</a:t>
            </a:r>
            <a:r>
              <a:rPr lang="nb-NO" sz="2000" dirty="0" err="1"/>
              <a:t>high_resolution_clock</a:t>
            </a:r>
            <a:r>
              <a:rPr lang="nb-NO" sz="2000" dirty="0"/>
              <a:t>::</a:t>
            </a:r>
            <a:r>
              <a:rPr lang="nb-NO" sz="2000" dirty="0" err="1"/>
              <a:t>now</a:t>
            </a:r>
            <a:r>
              <a:rPr lang="nb-NO" sz="2000" dirty="0"/>
              <a:t>();</a:t>
            </a:r>
            <a:br>
              <a:rPr lang="nb-NO" sz="2000" dirty="0"/>
            </a:br>
            <a:r>
              <a:rPr lang="nb-NO" sz="2000" dirty="0"/>
              <a:t>        </a:t>
            </a:r>
            <a:r>
              <a:rPr lang="nb-NO" sz="2000" dirty="0" err="1"/>
              <a:t>std</a:t>
            </a:r>
            <a:r>
              <a:rPr lang="nb-NO" sz="2000" dirty="0"/>
              <a:t>::</a:t>
            </a:r>
            <a:r>
              <a:rPr lang="nb-NO" sz="2000" dirty="0" err="1"/>
              <a:t>chrono</a:t>
            </a:r>
            <a:r>
              <a:rPr lang="nb-NO" sz="2000" dirty="0"/>
              <a:t>::</a:t>
            </a:r>
            <a:r>
              <a:rPr lang="nb-NO" sz="2000" dirty="0" err="1"/>
              <a:t>duration</a:t>
            </a:r>
            <a:r>
              <a:rPr lang="nb-NO" sz="2000" dirty="0"/>
              <a:t>&lt;</a:t>
            </a:r>
            <a:r>
              <a:rPr lang="nb-NO" sz="2000" b="1" dirty="0"/>
              <a:t>double</a:t>
            </a:r>
            <a:r>
              <a:rPr lang="nb-NO" sz="2000" dirty="0"/>
              <a:t>, </a:t>
            </a:r>
            <a:r>
              <a:rPr lang="nb-NO" sz="2000" dirty="0" err="1"/>
              <a:t>std</a:t>
            </a:r>
            <a:r>
              <a:rPr lang="nb-NO" sz="2000" dirty="0"/>
              <a:t>::</a:t>
            </a:r>
            <a:r>
              <a:rPr lang="nb-NO" sz="2000" dirty="0" err="1"/>
              <a:t>milli</a:t>
            </a:r>
            <a:r>
              <a:rPr lang="nb-NO" sz="2000" dirty="0"/>
              <a:t>&gt; </a:t>
            </a:r>
            <a:r>
              <a:rPr lang="nb-NO" sz="2000" dirty="0" err="1"/>
              <a:t>deltaTime</a:t>
            </a:r>
            <a:r>
              <a:rPr lang="nb-NO" sz="2000" dirty="0"/>
              <a:t> = </a:t>
            </a:r>
            <a:r>
              <a:rPr lang="nb-NO" sz="2000" dirty="0" err="1"/>
              <a:t>currentFrame</a:t>
            </a:r>
            <a:r>
              <a:rPr lang="nb-NO" sz="2000" dirty="0"/>
              <a:t> - </a:t>
            </a:r>
            <a:r>
              <a:rPr lang="nb-NO" sz="2000" dirty="0" err="1"/>
              <a:t>lastFrame</a:t>
            </a:r>
            <a:r>
              <a:rPr lang="nb-NO" sz="2000" dirty="0"/>
              <a:t>;</a:t>
            </a:r>
            <a:br>
              <a:rPr lang="nb-NO" sz="2000" dirty="0"/>
            </a:br>
            <a:r>
              <a:rPr lang="nb-NO" sz="2000" dirty="0"/>
              <a:t>        </a:t>
            </a:r>
            <a:r>
              <a:rPr lang="nb-NO" sz="2000" i="1" dirty="0"/>
              <a:t>// </a:t>
            </a:r>
            <a:r>
              <a:rPr lang="nb-NO" sz="2000" i="1" dirty="0" err="1"/>
              <a:t>Distance</a:t>
            </a:r>
            <a:r>
              <a:rPr lang="nb-NO" sz="2000" i="1" dirty="0"/>
              <a:t> </a:t>
            </a:r>
            <a:r>
              <a:rPr lang="nb-NO" sz="2000" i="1" dirty="0" err="1"/>
              <a:t>moved</a:t>
            </a:r>
            <a:r>
              <a:rPr lang="nb-NO" sz="2000" i="1" dirty="0"/>
              <a:t> = </a:t>
            </a:r>
            <a:r>
              <a:rPr lang="nb-NO" sz="2000" i="1" dirty="0" err="1"/>
              <a:t>speedInMilliSeconds</a:t>
            </a:r>
            <a:r>
              <a:rPr lang="nb-NO" sz="2000" i="1" dirty="0"/>
              <a:t> * </a:t>
            </a:r>
            <a:r>
              <a:rPr lang="nb-NO" sz="2000" i="1" dirty="0" err="1"/>
              <a:t>deltaTime</a:t>
            </a:r>
            <a:r>
              <a:rPr lang="nb-NO" sz="2000" i="1" dirty="0"/>
              <a:t>;</a:t>
            </a:r>
            <a:br>
              <a:rPr lang="nb-NO" sz="2000" i="1" dirty="0"/>
            </a:br>
            <a:r>
              <a:rPr lang="nb-NO" sz="2000" i="1" dirty="0"/>
              <a:t>        </a:t>
            </a:r>
            <a:r>
              <a:rPr lang="nb-NO" sz="2000" dirty="0" err="1"/>
              <a:t>std</a:t>
            </a:r>
            <a:r>
              <a:rPr lang="nb-NO" sz="2000" dirty="0"/>
              <a:t>::</a:t>
            </a:r>
            <a:r>
              <a:rPr lang="nb-NO" sz="2000" dirty="0" err="1"/>
              <a:t>cout</a:t>
            </a:r>
            <a:r>
              <a:rPr lang="nb-NO" sz="2000" dirty="0"/>
              <a:t> &lt;&lt; </a:t>
            </a:r>
            <a:r>
              <a:rPr lang="nb-NO" sz="2000" b="1" dirty="0"/>
              <a:t>"</a:t>
            </a:r>
            <a:r>
              <a:rPr lang="nb-NO" sz="2000" b="1" dirty="0" err="1"/>
              <a:t>FrameTime</a:t>
            </a:r>
            <a:r>
              <a:rPr lang="nb-NO" sz="2000" b="1" dirty="0"/>
              <a:t>:" </a:t>
            </a:r>
            <a:r>
              <a:rPr lang="nb-NO" sz="2000" dirty="0"/>
              <a:t>&lt;&lt;  </a:t>
            </a:r>
            <a:r>
              <a:rPr lang="nb-NO" sz="2000" dirty="0" err="1"/>
              <a:t>deltaTime.count</a:t>
            </a:r>
            <a:r>
              <a:rPr lang="nb-NO" sz="2000" dirty="0"/>
              <a:t>() &lt;&lt; </a:t>
            </a:r>
            <a:r>
              <a:rPr lang="nb-NO" sz="2000" dirty="0" err="1"/>
              <a:t>std</a:t>
            </a:r>
            <a:r>
              <a:rPr lang="nb-NO" sz="2000" dirty="0"/>
              <a:t>::</a:t>
            </a:r>
            <a:r>
              <a:rPr lang="nb-NO" sz="2000" dirty="0" err="1"/>
              <a:t>endl</a:t>
            </a:r>
            <a:r>
              <a:rPr lang="nb-NO" sz="2000" dirty="0"/>
              <a:t>;</a:t>
            </a:r>
            <a:br>
              <a:rPr lang="nb-NO" sz="2000" dirty="0"/>
            </a:br>
            <a:r>
              <a:rPr lang="nb-NO" sz="2000" dirty="0"/>
              <a:t>    }</a:t>
            </a:r>
            <a:br>
              <a:rPr lang="nb-NO" sz="2000" dirty="0"/>
            </a:br>
            <a:br>
              <a:rPr lang="nb-NO" sz="2000" dirty="0"/>
            </a:br>
            <a:r>
              <a:rPr lang="nb-NO" sz="2000" dirty="0"/>
              <a:t>    </a:t>
            </a:r>
            <a:r>
              <a:rPr lang="nb-NO" sz="2000" b="1" dirty="0" err="1"/>
              <a:t>return</a:t>
            </a:r>
            <a:r>
              <a:rPr lang="nb-NO" sz="2000" b="1" dirty="0"/>
              <a:t> </a:t>
            </a:r>
            <a:r>
              <a:rPr lang="nb-NO" sz="2000" dirty="0"/>
              <a:t>0;</a:t>
            </a:r>
            <a:br>
              <a:rPr lang="nb-NO" sz="2000" dirty="0"/>
            </a:br>
            <a:r>
              <a:rPr lang="nb-NO" sz="2000" dirty="0"/>
              <a:t>}</a:t>
            </a:r>
            <a:br>
              <a:rPr lang="nb-NO" sz="2000" dirty="0"/>
            </a:br>
            <a:endParaRPr lang="nb-NO" altLang="nb-NO" sz="2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23468B34-58A1-FF41-BA4C-0302BB0B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Litt</a:t>
            </a:r>
            <a:r>
              <a:rPr lang="en-US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US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eksempler</a:t>
            </a:r>
            <a:r>
              <a:rPr lang="en-US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US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på</a:t>
            </a:r>
            <a:r>
              <a:rPr lang="en-US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SDL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DB3B29E4-672E-6A4B-B7D0-E7695F6D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r>
              <a:rPr lang="en-US" altLang="nb-NO">
                <a:ea typeface="ＭＳ Ｐゴシック" panose="020B0600070205080204" pitchFamily="34" charset="-128"/>
              </a:rPr>
              <a:t>Går i gjennom deler av forrige ukes øving.</a:t>
            </a:r>
          </a:p>
          <a:p>
            <a:pPr lvl="1"/>
            <a:r>
              <a:rPr lang="en-US" altLang="nb-NO">
                <a:ea typeface="ＭＳ Ｐゴシック" panose="020B0600070205080204" pitchFamily="34" charset="-128"/>
              </a:rPr>
              <a:t>(Bl.a. for å vise bruk av tid i game loop.)</a:t>
            </a:r>
          </a:p>
        </p:txBody>
      </p:sp>
      <p:pic>
        <p:nvPicPr>
          <p:cNvPr id="28679" name="Picture 4">
            <a:extLst>
              <a:ext uri="{FF2B5EF4-FFF2-40B4-BE49-F238E27FC236}">
                <a16:creationId xmlns:a16="http://schemas.microsoft.com/office/drawing/2014/main" id="{29016A9D-684D-E943-A564-330EA6316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94" b="51729"/>
          <a:stretch>
            <a:fillRect/>
          </a:stretch>
        </p:blipFill>
        <p:spPr bwMode="auto">
          <a:xfrm>
            <a:off x="827088" y="2997200"/>
            <a:ext cx="7561262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2">
            <a:extLst>
              <a:ext uri="{FF2B5EF4-FFF2-40B4-BE49-F238E27FC236}">
                <a16:creationId xmlns:a16="http://schemas.microsoft.com/office/drawing/2014/main" id="{B9CCB900-8C93-464E-A6EC-EE1D9A579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768" y="1202532"/>
            <a:ext cx="4043363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CF8AAFE-9B24-604F-896F-BF6CF82D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finnes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del </a:t>
            </a:r>
            <a:r>
              <a:rPr lang="en-US" dirty="0" err="1"/>
              <a:t>nyttige</a:t>
            </a:r>
            <a:r>
              <a:rPr lang="en-US" dirty="0"/>
              <a:t> "extension libraries"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sdl</a:t>
            </a:r>
            <a:r>
              <a:rPr lang="en-US" dirty="0"/>
              <a:t>, </a:t>
            </a:r>
            <a:r>
              <a:rPr lang="en-US" dirty="0" err="1"/>
              <a:t>disse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82C9-A5A4-0F45-9A21-92B57D30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20688"/>
            <a:ext cx="8355211" cy="5256584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endParaRPr lang="nb-NO" dirty="0">
              <a:solidFill>
                <a:srgbClr val="0070C0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nb-NO" dirty="0">
                <a:solidFill>
                  <a:srgbClr val="0070C0"/>
                </a:solidFill>
              </a:rPr>
              <a:t>sdl2_image.v140</a:t>
            </a:r>
            <a:r>
              <a:rPr lang="nb-NO" dirty="0"/>
              <a:t> for å kunne benytte en rekke bildeformater, bl.a.: bmp, gif, jpg, png, tiff.</a:t>
            </a:r>
          </a:p>
          <a:p>
            <a:pPr>
              <a:buFont typeface="Arial" charset="0"/>
              <a:buChar char="•"/>
              <a:defRPr/>
            </a:pPr>
            <a:endParaRPr lang="nb-NO" dirty="0">
              <a:solidFill>
                <a:srgbClr val="0070C0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nb-NO" dirty="0">
                <a:solidFill>
                  <a:srgbClr val="0070C0"/>
                </a:solidFill>
              </a:rPr>
              <a:t>sdl2_ttf.v140 </a:t>
            </a:r>
            <a:r>
              <a:rPr lang="nb-NO" dirty="0"/>
              <a:t>for å kunne benytte TrueType fonts.</a:t>
            </a:r>
            <a:endParaRPr lang="nb-NO" dirty="0">
              <a:solidFill>
                <a:srgbClr val="0070C0"/>
              </a:solidFill>
            </a:endParaRPr>
          </a:p>
          <a:p>
            <a:pPr>
              <a:buFont typeface="Arial" charset="0"/>
              <a:buChar char="•"/>
              <a:defRPr/>
            </a:pPr>
            <a:endParaRPr lang="nb-NO" dirty="0">
              <a:solidFill>
                <a:srgbClr val="0070C0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nb-NO" dirty="0">
                <a:solidFill>
                  <a:srgbClr val="0070C0"/>
                </a:solidFill>
              </a:rPr>
              <a:t>sdl_mixer 2.0</a:t>
            </a:r>
            <a:r>
              <a:rPr lang="nb-NO" dirty="0"/>
              <a:t>  for flerkanals lyd. </a:t>
            </a:r>
          </a:p>
          <a:p>
            <a:pPr>
              <a:buFont typeface="Arial" charset="0"/>
              <a:buChar char="•"/>
              <a:defRPr/>
            </a:pPr>
            <a:endParaRPr lang="nb-NO" dirty="0">
              <a:solidFill>
                <a:srgbClr val="0070C0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nb-NO" dirty="0">
                <a:solidFill>
                  <a:srgbClr val="0070C0"/>
                </a:solidFill>
              </a:rPr>
              <a:t>sdl_net 2.0</a:t>
            </a:r>
            <a:r>
              <a:rPr lang="nb-NO" dirty="0"/>
              <a:t>  for nettverksstøtte. 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877DFE2-16F1-E645-A796-4A7ABDF3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" y="29231"/>
            <a:ext cx="7661177" cy="1023506"/>
          </a:xfrm>
        </p:spPr>
        <p:txBody>
          <a:bodyPr/>
          <a:lstStyle/>
          <a:p>
            <a:r>
              <a:rPr lang="nb-NO" dirty="0"/>
              <a:t>SDL oppretter gjerne objekter </a:t>
            </a:r>
            <a:r>
              <a:rPr lang="nb-NO" dirty="0">
                <a:solidFill>
                  <a:srgbClr val="0070C0"/>
                </a:solidFill>
              </a:rPr>
              <a:t>dynamisk </a:t>
            </a:r>
            <a:r>
              <a:rPr lang="nb-NO" dirty="0"/>
              <a:t>internt i sine funksjoner</a:t>
            </a:r>
            <a:endParaRPr lang="nb-NO" altLang="nb-NO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6530-0586-A44C-98B9-11C78256E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endParaRPr lang="nb-NO" dirty="0"/>
          </a:p>
          <a:p>
            <a:pPr marL="208693" lvl="1" indent="0">
              <a:buNone/>
              <a:defRPr/>
            </a:pPr>
            <a:r>
              <a:rPr lang="nb-NO" sz="3000" dirty="0"/>
              <a:t>Dette kommer ikke alltid tydelig fram, og vi må derfor lese dokumentasjonen/kodekommentarene til funksjonene vi bruker.</a:t>
            </a:r>
          </a:p>
          <a:p>
            <a:pPr>
              <a:buFont typeface="Arial" charset="0"/>
              <a:buChar char="•"/>
              <a:defRPr/>
            </a:pPr>
            <a:endParaRPr lang="nb-NO" sz="3000" dirty="0"/>
          </a:p>
          <a:p>
            <a:pPr>
              <a:defRPr/>
            </a:pPr>
            <a:r>
              <a:rPr lang="nb-NO" dirty="0"/>
              <a:t>Eksempel: Alt som har med grafikk/blit’ing å gjøre i SDL benytter surfaces.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Når vi kaller SDL funksjoner som gjør noe med surfaces, returnerer disse som oftest pekere til </a:t>
            </a:r>
            <a:r>
              <a:rPr lang="nb-NO" dirty="0">
                <a:solidFill>
                  <a:srgbClr val="0070C0"/>
                </a:solidFill>
              </a:rPr>
              <a:t>nye surfaces</a:t>
            </a:r>
            <a:r>
              <a:rPr lang="nb-NO" dirty="0"/>
              <a:t> (laget med </a:t>
            </a:r>
            <a:r>
              <a:rPr lang="nb-NO" dirty="0">
                <a:latin typeface="Consolas" pitchFamily="49" charset="0"/>
                <a:cs typeface="Courier New" pitchFamily="49" charset="0"/>
              </a:rPr>
              <a:t>malloc</a:t>
            </a:r>
            <a:r>
              <a:rPr lang="nb-NO" dirty="0">
                <a:cs typeface="Courier New" pitchFamily="49" charset="0"/>
              </a:rPr>
              <a:t>)</a:t>
            </a:r>
            <a:r>
              <a:rPr lang="nb-NO" dirty="0"/>
              <a:t>.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For å frigjøre dette minnet igjen må vi kalle: </a:t>
            </a:r>
            <a:r>
              <a:rPr lang="nb-NO" dirty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SDL_FreeSurface(SDL_Surface*)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55857EA-B113-1649-909C-1D643AEB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Design Pattern: Façade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4F1EED5-107C-3D47-98D3-DD9CF6E8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nb-NO">
              <a:ea typeface="ＭＳ Ｐゴシック" panose="020B0600070205080204" pitchFamily="34" charset="-128"/>
            </a:endParaRPr>
          </a:p>
        </p:txBody>
      </p:sp>
      <p:pic>
        <p:nvPicPr>
          <p:cNvPr id="13319" name="Picture 3">
            <a:extLst>
              <a:ext uri="{FF2B5EF4-FFF2-40B4-BE49-F238E27FC236}">
                <a16:creationId xmlns:a16="http://schemas.microsoft.com/office/drawing/2014/main" id="{BCDDB74B-1299-574F-AE8D-FEFAAB55E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1" t="27782" r="12665" b="14340"/>
          <a:stretch>
            <a:fillRect/>
          </a:stretch>
        </p:blipFill>
        <p:spPr bwMode="auto">
          <a:xfrm>
            <a:off x="87215" y="1064185"/>
            <a:ext cx="8185150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2E5C580-6050-CF43-BD9F-3D7C97B7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Façade </a:t>
            </a:r>
            <a:r>
              <a:rPr lang="en-US" dirty="0" err="1"/>
              <a:t>er</a:t>
            </a:r>
            <a:r>
              <a:rPr lang="en-US" dirty="0"/>
              <a:t> et </a:t>
            </a:r>
            <a:r>
              <a:rPr lang="en-US" dirty="0" err="1"/>
              <a:t>meget</a:t>
            </a:r>
            <a:r>
              <a:rPr lang="en-US" dirty="0"/>
              <a:t> </a:t>
            </a:r>
            <a:r>
              <a:rPr lang="en-US" dirty="0" err="1"/>
              <a:t>enkelt</a:t>
            </a:r>
            <a:r>
              <a:rPr lang="en-US" dirty="0"/>
              <a:t> design pattern </a:t>
            </a:r>
            <a:r>
              <a:rPr lang="en-US" dirty="0" err="1"/>
              <a:t>å</a:t>
            </a:r>
            <a:r>
              <a:rPr lang="en-US" dirty="0"/>
              <a:t> </a:t>
            </a:r>
            <a:r>
              <a:rPr lang="en-US" dirty="0" err="1"/>
              <a:t>implementere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777B-6D9C-824F-91DD-DE3915C6B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Har man kodet en stund har man antakeligvis laget </a:t>
            </a:r>
            <a:r>
              <a:rPr lang="en-US" dirty="0"/>
              <a:t>Facade</a:t>
            </a:r>
            <a:r>
              <a:rPr lang="nb-NO" dirty="0"/>
              <a:t> uten å tenke over det.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da-DK" dirty="0"/>
              <a:t>Facade er en "wrapper class":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egne</a:t>
            </a:r>
            <a:r>
              <a:rPr lang="en-US" dirty="0"/>
              <a:t> </a:t>
            </a:r>
            <a:r>
              <a:rPr lang="en-US" dirty="0" err="1"/>
              <a:t>metoder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forenkler</a:t>
            </a:r>
            <a:r>
              <a:rPr lang="en-US" dirty="0"/>
              <a:t> </a:t>
            </a:r>
            <a:r>
              <a:rPr lang="en-US" dirty="0" err="1"/>
              <a:t>kall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de </a:t>
            </a:r>
            <a:r>
              <a:rPr lang="en-US" dirty="0" err="1"/>
              <a:t>wrappede</a:t>
            </a:r>
            <a:r>
              <a:rPr lang="en-US" dirty="0"/>
              <a:t> </a:t>
            </a:r>
            <a:r>
              <a:rPr lang="en-US" dirty="0" err="1"/>
              <a:t>undermetodene</a:t>
            </a:r>
            <a:r>
              <a:rPr lang="en-US" dirty="0"/>
              <a:t> (</a:t>
            </a:r>
            <a:r>
              <a:rPr lang="en-US" dirty="0" err="1"/>
              <a:t>gjerne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gangen</a:t>
            </a:r>
            <a:r>
              <a:rPr lang="en-US" dirty="0"/>
              <a:t>).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Hvis undermetodene tilhører klasser, blir disse klassene private medlemsvariabler i Facade klassen.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>
                <a:solidFill>
                  <a:srgbClr val="00B050"/>
                </a:solidFill>
              </a:rPr>
              <a:t>Kanskje noen vil lage Facade til (deler av) SDL2?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703FB50-1AD5-9A42-A367-80684039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Et Abstract Interface </a:t>
            </a:r>
            <a:r>
              <a:rPr lang="en-US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i</a:t>
            </a:r>
            <a:r>
              <a:rPr lang="en-US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C++ </a:t>
            </a:r>
            <a:r>
              <a:rPr lang="en-US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er</a:t>
            </a:r>
            <a:r>
              <a:rPr lang="en-US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US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en</a:t>
            </a:r>
            <a:r>
              <a:rPr lang="en-US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</a:t>
            </a:r>
            <a:r>
              <a:rPr lang="en-US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klasse</a:t>
            </a:r>
            <a:r>
              <a:rPr lang="en-US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med bare pure virtual </a:t>
            </a:r>
            <a:r>
              <a:rPr lang="en-US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metoder</a:t>
            </a:r>
            <a:r>
              <a:rPr lang="en-US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5C8C-65F9-DC4A-84DF-D73F63F0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73869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Ingen </a:t>
            </a:r>
            <a:r>
              <a:rPr lang="en-US" dirty="0" err="1"/>
              <a:t>medlemsvariable</a:t>
            </a:r>
            <a:r>
              <a:rPr lang="en-US" dirty="0"/>
              <a:t>.</a:t>
            </a:r>
          </a:p>
          <a:p>
            <a:pPr marL="473869" indent="-457200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Ingen</a:t>
            </a:r>
            <a:r>
              <a:rPr lang="en-US" dirty="0"/>
              <a:t> </a:t>
            </a:r>
            <a:r>
              <a:rPr lang="en-US" dirty="0" err="1"/>
              <a:t>definisjon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klassemetoder</a:t>
            </a:r>
            <a:r>
              <a:rPr lang="en-US" dirty="0"/>
              <a:t>.</a:t>
            </a:r>
          </a:p>
          <a:p>
            <a:pPr marL="473869" indent="-457200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Ingen</a:t>
            </a:r>
            <a:r>
              <a:rPr lang="en-US" dirty="0"/>
              <a:t> .</a:t>
            </a:r>
            <a:r>
              <a:rPr lang="en-US" dirty="0" err="1"/>
              <a:t>cpp</a:t>
            </a:r>
            <a:r>
              <a:rPr lang="en-US" dirty="0"/>
              <a:t> </a:t>
            </a:r>
            <a:r>
              <a:rPr lang="en-US" dirty="0" err="1"/>
              <a:t>fil</a:t>
            </a:r>
            <a:r>
              <a:rPr lang="en-US" dirty="0"/>
              <a:t>.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Hensikt</a:t>
            </a:r>
            <a:r>
              <a:rPr lang="en-US" dirty="0"/>
              <a:t>: </a:t>
            </a:r>
            <a:r>
              <a:rPr lang="en-US" dirty="0" err="1"/>
              <a:t>Definere</a:t>
            </a:r>
            <a:r>
              <a:rPr lang="en-US" dirty="0"/>
              <a:t> </a:t>
            </a:r>
            <a:r>
              <a:rPr lang="en-US" dirty="0" err="1"/>
              <a:t>APIer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kommuniseres</a:t>
            </a:r>
            <a:r>
              <a:rPr lang="en-US" dirty="0"/>
              <a:t> </a:t>
            </a:r>
            <a:r>
              <a:rPr lang="en-US" dirty="0" err="1"/>
              <a:t>gjennom</a:t>
            </a:r>
            <a:r>
              <a:rPr lang="en-US" dirty="0"/>
              <a:t> </a:t>
            </a:r>
            <a:r>
              <a:rPr lang="en-US" dirty="0" err="1"/>
              <a:t>internt</a:t>
            </a:r>
            <a:r>
              <a:rPr lang="en-US" dirty="0"/>
              <a:t>.</a:t>
            </a:r>
          </a:p>
          <a:p>
            <a:pPr marL="473869" indent="-457200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Eks</a:t>
            </a:r>
            <a:r>
              <a:rPr lang="en-US" dirty="0"/>
              <a:t>: Rendering. </a:t>
            </a:r>
            <a:r>
              <a:rPr lang="en-US" dirty="0" err="1"/>
              <a:t>Har</a:t>
            </a:r>
            <a:r>
              <a:rPr lang="en-US" dirty="0"/>
              <a:t> vi et standard "Graphics Renderer" API, </a:t>
            </a:r>
            <a:r>
              <a:rPr lang="en-US" dirty="0" err="1"/>
              <a:t>kan</a:t>
            </a:r>
            <a:r>
              <a:rPr lang="en-US" dirty="0"/>
              <a:t> vi </a:t>
            </a:r>
            <a:r>
              <a:rPr lang="en-US" dirty="0" err="1"/>
              <a:t>implementere</a:t>
            </a:r>
            <a:r>
              <a:rPr lang="en-US" dirty="0"/>
              <a:t> </a:t>
            </a:r>
            <a:r>
              <a:rPr lang="en-US" dirty="0" err="1"/>
              <a:t>forskjellige</a:t>
            </a:r>
            <a:r>
              <a:rPr lang="en-US" dirty="0"/>
              <a:t> renderers med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grensesnitt</a:t>
            </a:r>
            <a:r>
              <a:rPr lang="en-US" dirty="0"/>
              <a:t> (</a:t>
            </a:r>
            <a:r>
              <a:rPr lang="en-US" dirty="0" err="1"/>
              <a:t>samme</a:t>
            </a:r>
            <a:r>
              <a:rPr lang="en-US" dirty="0"/>
              <a:t> public </a:t>
            </a:r>
            <a:r>
              <a:rPr lang="en-US" dirty="0" err="1"/>
              <a:t>metoder</a:t>
            </a:r>
            <a:r>
              <a:rPr lang="en-US" dirty="0"/>
              <a:t>).</a:t>
            </a:r>
          </a:p>
          <a:p>
            <a:pPr marL="473869" indent="-457200">
              <a:buFont typeface="Arial" panose="020B0604020202020204" pitchFamily="34" charset="0"/>
              <a:buChar char="•"/>
              <a:defRPr/>
            </a:pPr>
            <a:r>
              <a:rPr lang="nb-NO" dirty="0"/>
              <a:t>F.eks: En OpenGL og en Direct3D (DirectX) versjon. Resten av programmet trenger da ikke bry seg om hvilken versjon vi bruker.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3C215D5-C63E-1947-A82B-7326ECE0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b-NO" dirty="0" err="1">
                <a:ea typeface="ＭＳ Ｐゴシック" panose="020B0600070205080204" pitchFamily="34" charset="-128"/>
              </a:rPr>
              <a:t>Eksempelkode</a:t>
            </a:r>
            <a:r>
              <a:rPr lang="en-US" altLang="nb-NO" dirty="0">
                <a:ea typeface="ＭＳ Ｐゴシック" panose="020B0600070205080204" pitchFamily="34" charset="-128"/>
              </a:rPr>
              <a:t>, C++ "interface":</a:t>
            </a:r>
            <a:br>
              <a:rPr lang="en-US" altLang="nb-NO" dirty="0">
                <a:ea typeface="ＭＳ Ｐゴシック" panose="020B0600070205080204" pitchFamily="34" charset="-128"/>
              </a:rPr>
            </a:br>
            <a:endParaRPr lang="en-US" altLang="nb-NO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425F24A1-8EC6-E142-9699-AC3E3E978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nb-NO" dirty="0">
              <a:ea typeface="ＭＳ Ｐゴシック" panose="020B0600070205080204" pitchFamily="34" charset="-128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890EF7C-0833-5641-ACF7-477760DF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043656"/>
            <a:ext cx="8640960" cy="5736122"/>
          </a:xfrm>
          <a:prstGeom prst="rect">
            <a:avLst/>
          </a:prstGeom>
          <a:solidFill>
            <a:srgbClr val="FFFFD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nb-NO" sz="1600" dirty="0"/>
              <a:t>#</a:t>
            </a:r>
            <a:r>
              <a:rPr lang="nb-NO" sz="1600" dirty="0" err="1"/>
              <a:t>include</a:t>
            </a:r>
            <a:r>
              <a:rPr lang="nb-NO" sz="1600" dirty="0"/>
              <a:t> &lt;</a:t>
            </a:r>
            <a:r>
              <a:rPr lang="nb-NO" sz="1600" dirty="0" err="1"/>
              <a:t>iostream</a:t>
            </a:r>
            <a:r>
              <a:rPr lang="nb-NO" sz="1600" dirty="0"/>
              <a:t>&gt;</a:t>
            </a:r>
            <a:br>
              <a:rPr lang="nb-NO" sz="1600" dirty="0"/>
            </a:br>
            <a:br>
              <a:rPr lang="nb-NO" sz="1600" dirty="0"/>
            </a:br>
            <a:r>
              <a:rPr lang="nb-NO" sz="1600" b="1" dirty="0" err="1"/>
              <a:t>class</a:t>
            </a:r>
            <a:r>
              <a:rPr lang="nb-NO" sz="1600" b="1" dirty="0"/>
              <a:t> </a:t>
            </a:r>
            <a:r>
              <a:rPr lang="nb-NO" sz="1600" dirty="0" err="1"/>
              <a:t>IInterfaceDemo</a:t>
            </a:r>
            <a:r>
              <a:rPr lang="nb-NO" sz="1600" dirty="0"/>
              <a:t> {</a:t>
            </a:r>
            <a:br>
              <a:rPr lang="nb-NO" sz="1600" dirty="0"/>
            </a:br>
            <a:r>
              <a:rPr lang="nb-NO" sz="1600" b="1" dirty="0" err="1"/>
              <a:t>public</a:t>
            </a:r>
            <a:r>
              <a:rPr lang="nb-NO" sz="1600" dirty="0"/>
              <a:t>:</a:t>
            </a:r>
            <a:br>
              <a:rPr lang="nb-NO" sz="1600" dirty="0"/>
            </a:br>
            <a:r>
              <a:rPr lang="nb-NO" sz="1600" dirty="0"/>
              <a:t>    </a:t>
            </a:r>
            <a:r>
              <a:rPr lang="nb-NO" sz="1600" b="1" dirty="0" err="1"/>
              <a:t>virtual</a:t>
            </a:r>
            <a:r>
              <a:rPr lang="nb-NO" sz="1600" b="1" dirty="0"/>
              <a:t> </a:t>
            </a:r>
            <a:r>
              <a:rPr lang="nb-NO" sz="1600" dirty="0"/>
              <a:t>~</a:t>
            </a:r>
            <a:r>
              <a:rPr lang="nb-NO" sz="1600" dirty="0" err="1"/>
              <a:t>IInterfaceDemo</a:t>
            </a:r>
            <a:r>
              <a:rPr lang="nb-NO" sz="1600" dirty="0"/>
              <a:t>() {}</a:t>
            </a:r>
            <a:br>
              <a:rPr lang="nb-NO" sz="1600" dirty="0"/>
            </a:br>
            <a:r>
              <a:rPr lang="nb-NO" sz="1600" dirty="0"/>
              <a:t>    </a:t>
            </a:r>
            <a:r>
              <a:rPr lang="nb-NO" sz="1600" b="1" dirty="0" err="1"/>
              <a:t>virtual</a:t>
            </a:r>
            <a:r>
              <a:rPr lang="nb-NO" sz="1600" b="1" dirty="0"/>
              <a:t> </a:t>
            </a:r>
            <a:r>
              <a:rPr lang="nb-NO" sz="1600" b="1" dirty="0" err="1"/>
              <a:t>void</a:t>
            </a:r>
            <a:r>
              <a:rPr lang="nb-NO" sz="1600" b="1" dirty="0"/>
              <a:t> </a:t>
            </a:r>
            <a:r>
              <a:rPr lang="nb-NO" sz="1600" dirty="0" err="1"/>
              <a:t>toImplement</a:t>
            </a:r>
            <a:r>
              <a:rPr lang="nb-NO" sz="1600" dirty="0"/>
              <a:t>() = 0;</a:t>
            </a:r>
            <a:br>
              <a:rPr lang="nb-NO" sz="1600" dirty="0"/>
            </a:br>
            <a:r>
              <a:rPr lang="nb-NO" sz="1600" dirty="0"/>
              <a:t>};</a:t>
            </a:r>
            <a:br>
              <a:rPr lang="nb-NO" sz="1600" dirty="0"/>
            </a:br>
            <a:br>
              <a:rPr lang="nb-NO" sz="1600" dirty="0"/>
            </a:br>
            <a:r>
              <a:rPr lang="nb-NO" sz="1600" b="1" dirty="0" err="1"/>
              <a:t>class</a:t>
            </a:r>
            <a:r>
              <a:rPr lang="nb-NO" sz="1600" b="1" dirty="0"/>
              <a:t> </a:t>
            </a:r>
            <a:r>
              <a:rPr lang="nb-NO" sz="1600" dirty="0"/>
              <a:t>Implementer : </a:t>
            </a:r>
            <a:r>
              <a:rPr lang="nb-NO" sz="1600" b="1" dirty="0" err="1"/>
              <a:t>public</a:t>
            </a:r>
            <a:r>
              <a:rPr lang="nb-NO" sz="1600" b="1" dirty="0"/>
              <a:t> </a:t>
            </a:r>
            <a:r>
              <a:rPr lang="nb-NO" sz="1600" dirty="0" err="1"/>
              <a:t>IInterfaceDemo</a:t>
            </a:r>
            <a:r>
              <a:rPr lang="nb-NO" sz="1600" dirty="0"/>
              <a:t> {</a:t>
            </a:r>
            <a:br>
              <a:rPr lang="nb-NO" sz="1600" dirty="0"/>
            </a:br>
            <a:r>
              <a:rPr lang="nb-NO" sz="1600" b="1" dirty="0" err="1"/>
              <a:t>public</a:t>
            </a:r>
            <a:r>
              <a:rPr lang="nb-NO" sz="1600" dirty="0"/>
              <a:t>:</a:t>
            </a:r>
            <a:br>
              <a:rPr lang="nb-NO" sz="1600" dirty="0"/>
            </a:br>
            <a:r>
              <a:rPr lang="nb-NO" sz="1600" dirty="0"/>
              <a:t>    </a:t>
            </a:r>
            <a:r>
              <a:rPr lang="nb-NO" sz="1600" b="1" dirty="0" err="1"/>
              <a:t>void</a:t>
            </a:r>
            <a:r>
              <a:rPr lang="nb-NO" sz="1600" b="1" dirty="0"/>
              <a:t> </a:t>
            </a:r>
            <a:r>
              <a:rPr lang="nb-NO" sz="1600" dirty="0" err="1"/>
              <a:t>toImplement</a:t>
            </a:r>
            <a:r>
              <a:rPr lang="nb-NO" sz="1600" dirty="0"/>
              <a:t>() </a:t>
            </a:r>
            <a:r>
              <a:rPr lang="nb-NO" sz="1600" b="1" dirty="0" err="1"/>
              <a:t>override</a:t>
            </a:r>
            <a:r>
              <a:rPr lang="nb-NO" sz="1600" dirty="0"/>
              <a:t> {</a:t>
            </a:r>
            <a:br>
              <a:rPr lang="nb-NO" sz="1600" dirty="0"/>
            </a:br>
            <a:r>
              <a:rPr lang="nb-NO" sz="1600" dirty="0"/>
              <a:t>        </a:t>
            </a:r>
            <a:r>
              <a:rPr lang="nb-NO" sz="1600" dirty="0" err="1"/>
              <a:t>std</a:t>
            </a:r>
            <a:r>
              <a:rPr lang="nb-NO" sz="1600" dirty="0"/>
              <a:t>::</a:t>
            </a:r>
            <a:r>
              <a:rPr lang="nb-NO" sz="1600" dirty="0" err="1"/>
              <a:t>cout</a:t>
            </a:r>
            <a:r>
              <a:rPr lang="nb-NO" sz="1600" dirty="0"/>
              <a:t> &lt;&lt; "</a:t>
            </a:r>
            <a:r>
              <a:rPr lang="nb-NO" sz="1600" dirty="0" err="1"/>
              <a:t>Implemented</a:t>
            </a:r>
            <a:r>
              <a:rPr lang="nb-NO" sz="1600" dirty="0"/>
              <a:t> Method" &lt;&lt; </a:t>
            </a:r>
            <a:r>
              <a:rPr lang="nb-NO" sz="1600" dirty="0" err="1"/>
              <a:t>std</a:t>
            </a:r>
            <a:r>
              <a:rPr lang="nb-NO" sz="1600" dirty="0"/>
              <a:t>::</a:t>
            </a:r>
            <a:r>
              <a:rPr lang="nb-NO" sz="1600" dirty="0" err="1"/>
              <a:t>endl</a:t>
            </a:r>
            <a:r>
              <a:rPr lang="nb-NO" sz="1600" dirty="0"/>
              <a:t>;</a:t>
            </a:r>
            <a:br>
              <a:rPr lang="nb-NO" sz="1600" dirty="0"/>
            </a:br>
            <a:r>
              <a:rPr lang="nb-NO" sz="1600" dirty="0"/>
              <a:t>    }</a:t>
            </a:r>
            <a:br>
              <a:rPr lang="nb-NO" sz="1600" dirty="0"/>
            </a:br>
            <a:r>
              <a:rPr lang="nb-NO" sz="1600" dirty="0"/>
              <a:t>};</a:t>
            </a:r>
            <a:br>
              <a:rPr lang="nb-NO" sz="1600" dirty="0"/>
            </a:br>
            <a:br>
              <a:rPr lang="nb-NO" sz="1600" dirty="0"/>
            </a:br>
            <a:r>
              <a:rPr lang="nb-NO" sz="1600" b="1" dirty="0" err="1"/>
              <a:t>int</a:t>
            </a:r>
            <a:r>
              <a:rPr lang="nb-NO" sz="1600" b="1" dirty="0"/>
              <a:t> </a:t>
            </a:r>
            <a:r>
              <a:rPr lang="nb-NO" sz="1600" dirty="0" err="1"/>
              <a:t>main</a:t>
            </a:r>
            <a:r>
              <a:rPr lang="nb-NO" sz="1600" dirty="0"/>
              <a:t>() {</a:t>
            </a:r>
            <a:br>
              <a:rPr lang="nb-NO" sz="1600" dirty="0"/>
            </a:br>
            <a:r>
              <a:rPr lang="nb-NO" sz="1600" dirty="0"/>
              <a:t>    Implementer implementer;</a:t>
            </a:r>
            <a:br>
              <a:rPr lang="nb-NO" sz="1600" dirty="0"/>
            </a:br>
            <a:r>
              <a:rPr lang="nb-NO" sz="1600" dirty="0"/>
              <a:t>    </a:t>
            </a:r>
            <a:r>
              <a:rPr lang="nb-NO" sz="1600" dirty="0" err="1"/>
              <a:t>implementer.toImplement</a:t>
            </a:r>
            <a:r>
              <a:rPr lang="nb-NO" sz="1600" dirty="0"/>
              <a:t>();</a:t>
            </a:r>
            <a:br>
              <a:rPr lang="nb-NO" sz="1600" dirty="0"/>
            </a:br>
            <a:r>
              <a:rPr lang="nb-NO" sz="1600" dirty="0"/>
              <a:t>    </a:t>
            </a:r>
            <a:r>
              <a:rPr lang="nb-NO" sz="1600" b="1" dirty="0" err="1"/>
              <a:t>return</a:t>
            </a:r>
            <a:r>
              <a:rPr lang="nb-NO" sz="1600" b="1" dirty="0"/>
              <a:t> </a:t>
            </a:r>
            <a:r>
              <a:rPr lang="nb-NO" sz="1600" dirty="0"/>
              <a:t>0;</a:t>
            </a:r>
            <a:br>
              <a:rPr lang="nb-NO" sz="1600" dirty="0"/>
            </a:br>
            <a:r>
              <a:rPr lang="nb-NO" sz="1600" dirty="0"/>
              <a:t>}</a:t>
            </a:r>
            <a:endParaRPr lang="nb-NO" altLang="nb-NO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tel 1">
            <a:extLst>
              <a:ext uri="{FF2B5EF4-FFF2-40B4-BE49-F238E27FC236}">
                <a16:creationId xmlns:a16="http://schemas.microsoft.com/office/drawing/2014/main" id="{F7A514BD-01B4-BA45-B164-9FAB01B6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" y="29231"/>
            <a:ext cx="9136833" cy="1023506"/>
          </a:xfrm>
        </p:spPr>
        <p:txBody>
          <a:bodyPr/>
          <a:lstStyle/>
          <a:p>
            <a:r>
              <a:rPr lang="nb-NO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Det er ikke sikkert det </a:t>
            </a:r>
            <a:r>
              <a:rPr lang="nb-NO" altLang="nb-NO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objektorienterte</a:t>
            </a:r>
            <a:r>
              <a:rPr lang="nb-NO" altLang="nb-NO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paradigmet passer med din plan...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B4F784E-14C5-BF4F-AE97-72E6DC33F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7890653" cy="40324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tel 1">
            <a:extLst>
              <a:ext uri="{FF2B5EF4-FFF2-40B4-BE49-F238E27FC236}">
                <a16:creationId xmlns:a16="http://schemas.microsoft.com/office/drawing/2014/main" id="{11D53958-03CE-BE4D-A89F-EBDDF185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Hva skjer i </a:t>
            </a:r>
            <a:r>
              <a:rPr lang="nb-NO" dirty="0" err="1"/>
              <a:t>Player.update</a:t>
            </a:r>
            <a:r>
              <a:rPr lang="nb-NO" dirty="0"/>
              <a:t>()?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8791C2-E36E-744E-BB08-BA8F16E5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Player tar seg direkte av: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Kollisjonsdeteksjon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Rendering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Lyd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Hva skjer i Enemy.update() &amp; Obstacle.update()?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Omtrent det samme/lignende kode.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>
                <a:solidFill>
                  <a:srgbClr val="00B050"/>
                </a:solidFill>
              </a:rPr>
              <a:t>Er dette high cohesion?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Nei! (Og lite gjenbruk av kode!)</a:t>
            </a:r>
            <a:endParaRPr lang="en-US" dirty="0"/>
          </a:p>
        </p:txBody>
      </p:sp>
      <p:sp>
        <p:nvSpPr>
          <p:cNvPr id="18439" name="Rektangel 55">
            <a:extLst>
              <a:ext uri="{FF2B5EF4-FFF2-40B4-BE49-F238E27FC236}">
                <a16:creationId xmlns:a16="http://schemas.microsoft.com/office/drawing/2014/main" id="{FD1FD812-125B-1640-B09E-CE371A09F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484784"/>
            <a:ext cx="5832475" cy="701675"/>
          </a:xfrm>
          <a:prstGeom prst="rect">
            <a:avLst/>
          </a:prstGeom>
          <a:solidFill>
            <a:srgbClr val="FFFFD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nb-NO" sz="12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altLang="nb-NO" sz="12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(collidingWithFloor() &amp;&amp; (getRenderState() != INVISIBLE)) {</a:t>
            </a:r>
            <a:endParaRPr lang="en-US" altLang="nb-NO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nb-NO" sz="12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playSound(HIT_FLOOR);</a:t>
            </a:r>
            <a:endParaRPr lang="en-US" altLang="nb-NO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b-NO" sz="12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nb-NO" altLang="nb-NO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Default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ＭＳ Ｐゴシック"/>
        <a:cs typeface="Helvetica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ＭＳ Ｐゴシック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ＭＳ Ｐゴシック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G4400 forelesning 1_kjetil" id="{35399DEE-14BC-6F4B-A9A9-84C1D92C92BA}" vid="{B4CF9540-6DFD-654A-BB7C-7A48CBE7F5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PG4400</Template>
  <TotalTime>11095</TotalTime>
  <Words>951</Words>
  <Application>Microsoft Macintosh PowerPoint</Application>
  <PresentationFormat>On-screen Show (4:3)</PresentationFormat>
  <Paragraphs>189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Georgia</vt:lpstr>
      <vt:lpstr>Helvetica</vt:lpstr>
      <vt:lpstr>Times New Roman</vt:lpstr>
      <vt:lpstr>1_Default Theme</vt:lpstr>
      <vt:lpstr>PowerPoint Presentation</vt:lpstr>
      <vt:lpstr>Det finnes en del nyttige "extension libraries" til sdl, disse er:</vt:lpstr>
      <vt:lpstr>SDL oppretter gjerne objekter dynamisk internt i sine funksjoner</vt:lpstr>
      <vt:lpstr>Design Pattern: Façade</vt:lpstr>
      <vt:lpstr>Façade er et meget enkelt design pattern å implementere!</vt:lpstr>
      <vt:lpstr>Et Abstract Interface i C++ er en klasse med bare pure virtual metoder.</vt:lpstr>
      <vt:lpstr>Eksempelkode, C++ "interface": </vt:lpstr>
      <vt:lpstr>Det er ikke sikkert det objektorienterte paradigmet passer med din plan...</vt:lpstr>
      <vt:lpstr>Hva skjer i Player.update()?</vt:lpstr>
      <vt:lpstr>Tag, don’t categorise!</vt:lpstr>
      <vt:lpstr>DP: Component GPP</vt:lpstr>
      <vt:lpstr>Component GPP benytter ikke arvehierarki. </vt:lpstr>
      <vt:lpstr>En enkel Component-modell</vt:lpstr>
      <vt:lpstr>Sanntidsprogrammering og tid</vt:lpstr>
      <vt:lpstr>deltaTime: tid siden siste frame</vt:lpstr>
      <vt:lpstr>deltaTime og fysikkmotoren</vt:lpstr>
      <vt:lpstr>Å måle tid i C++</vt:lpstr>
      <vt:lpstr>Kodeeksempel for tid</vt:lpstr>
      <vt:lpstr>Litt eksempler på SDL</vt:lpstr>
    </vt:vector>
  </TitlesOfParts>
  <Company>NITH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Tomas Sandnes</dc:creator>
  <cp:lastModifiedBy>Kjetil Raaen</cp:lastModifiedBy>
  <cp:revision>442</cp:revision>
  <dcterms:created xsi:type="dcterms:W3CDTF">2009-01-07T14:56:41Z</dcterms:created>
  <dcterms:modified xsi:type="dcterms:W3CDTF">2022-02-28T12:15:01Z</dcterms:modified>
</cp:coreProperties>
</file>