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2"/>
  </p:notesMasterIdLst>
  <p:sldIdLst>
    <p:sldId id="287" r:id="rId2"/>
    <p:sldId id="378" r:id="rId3"/>
    <p:sldId id="361" r:id="rId4"/>
    <p:sldId id="364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46" r:id="rId15"/>
    <p:sldId id="347" r:id="rId16"/>
    <p:sldId id="433" r:id="rId17"/>
    <p:sldId id="380" r:id="rId18"/>
    <p:sldId id="434" r:id="rId19"/>
    <p:sldId id="435" r:id="rId20"/>
    <p:sldId id="436" r:id="rId21"/>
  </p:sldIdLst>
  <p:sldSz cx="9144000" cy="6858000" type="screen4x3"/>
  <p:notesSz cx="6858000" cy="9144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/>
    <p:restoredTop sz="96327" autoAdjust="0"/>
  </p:normalViewPr>
  <p:slideViewPr>
    <p:cSldViewPr>
      <p:cViewPr varScale="1">
        <p:scale>
          <a:sx n="123" d="100"/>
          <a:sy n="123" d="100"/>
        </p:scale>
        <p:origin x="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etil Raaen" userId="0ef1a853-303e-4784-aadc-c380d09a0f32" providerId="ADAL" clId="{B5BB29EF-094E-BC4A-B7C9-BA1CE7444315}"/>
    <pc:docChg chg="undo custSel addSld delSld modSld">
      <pc:chgData name="Kjetil Raaen" userId="0ef1a853-303e-4784-aadc-c380d09a0f32" providerId="ADAL" clId="{B5BB29EF-094E-BC4A-B7C9-BA1CE7444315}" dt="2021-03-10T13:33:05.543" v="296" actId="14100"/>
      <pc:docMkLst>
        <pc:docMk/>
      </pc:docMkLst>
      <pc:sldChg chg="modSp">
        <pc:chgData name="Kjetil Raaen" userId="0ef1a853-303e-4784-aadc-c380d09a0f32" providerId="ADAL" clId="{B5BB29EF-094E-BC4A-B7C9-BA1CE7444315}" dt="2021-03-10T10:40:35.682" v="175" actId="1076"/>
        <pc:sldMkLst>
          <pc:docMk/>
          <pc:sldMk cId="908499426" sldId="352"/>
        </pc:sldMkLst>
        <pc:spChg chg="mod">
          <ac:chgData name="Kjetil Raaen" userId="0ef1a853-303e-4784-aadc-c380d09a0f32" providerId="ADAL" clId="{B5BB29EF-094E-BC4A-B7C9-BA1CE7444315}" dt="2021-03-10T10:40:12.161" v="171" actId="14100"/>
          <ac:spMkLst>
            <pc:docMk/>
            <pc:sldMk cId="908499426" sldId="352"/>
            <ac:spMk id="14343" creationId="{C7D5CA43-066A-194A-AB58-8DAE36BE4AD5}"/>
          </ac:spMkLst>
        </pc:spChg>
        <pc:spChg chg="mod">
          <ac:chgData name="Kjetil Raaen" userId="0ef1a853-303e-4784-aadc-c380d09a0f32" providerId="ADAL" clId="{B5BB29EF-094E-BC4A-B7C9-BA1CE7444315}" dt="2021-03-10T10:40:29.988" v="173" actId="14100"/>
          <ac:spMkLst>
            <pc:docMk/>
            <pc:sldMk cId="908499426" sldId="352"/>
            <ac:spMk id="14345" creationId="{73131835-C1D4-D042-BE29-ACCB9433DE2A}"/>
          </ac:spMkLst>
        </pc:spChg>
        <pc:spChg chg="mod">
          <ac:chgData name="Kjetil Raaen" userId="0ef1a853-303e-4784-aadc-c380d09a0f32" providerId="ADAL" clId="{B5BB29EF-094E-BC4A-B7C9-BA1CE7444315}" dt="2021-03-10T10:40:35.682" v="175" actId="1076"/>
          <ac:spMkLst>
            <pc:docMk/>
            <pc:sldMk cId="908499426" sldId="352"/>
            <ac:spMk id="14347" creationId="{618C8D04-8976-DA42-9551-47D383EB4A5F}"/>
          </ac:spMkLst>
        </pc:spChg>
      </pc:sldChg>
      <pc:sldChg chg="del">
        <pc:chgData name="Kjetil Raaen" userId="0ef1a853-303e-4784-aadc-c380d09a0f32" providerId="ADAL" clId="{B5BB29EF-094E-BC4A-B7C9-BA1CE7444315}" dt="2021-03-10T13:16:59.465" v="282" actId="2696"/>
        <pc:sldMkLst>
          <pc:docMk/>
          <pc:sldMk cId="3074740334" sldId="369"/>
        </pc:sldMkLst>
      </pc:sldChg>
      <pc:sldChg chg="del">
        <pc:chgData name="Kjetil Raaen" userId="0ef1a853-303e-4784-aadc-c380d09a0f32" providerId="ADAL" clId="{B5BB29EF-094E-BC4A-B7C9-BA1CE7444315}" dt="2021-03-10T13:16:59.445" v="281" actId="2696"/>
        <pc:sldMkLst>
          <pc:docMk/>
          <pc:sldMk cId="299812050" sldId="370"/>
        </pc:sldMkLst>
      </pc:sldChg>
      <pc:sldChg chg="del">
        <pc:chgData name="Kjetil Raaen" userId="0ef1a853-303e-4784-aadc-c380d09a0f32" providerId="ADAL" clId="{B5BB29EF-094E-BC4A-B7C9-BA1CE7444315}" dt="2021-03-10T13:16:59.476" v="283" actId="2696"/>
        <pc:sldMkLst>
          <pc:docMk/>
          <pc:sldMk cId="1301576803" sldId="371"/>
        </pc:sldMkLst>
      </pc:sldChg>
      <pc:sldChg chg="del">
        <pc:chgData name="Kjetil Raaen" userId="0ef1a853-303e-4784-aadc-c380d09a0f32" providerId="ADAL" clId="{B5BB29EF-094E-BC4A-B7C9-BA1CE7444315}" dt="2021-03-10T13:16:59.503" v="284" actId="2696"/>
        <pc:sldMkLst>
          <pc:docMk/>
          <pc:sldMk cId="2598542876" sldId="372"/>
        </pc:sldMkLst>
      </pc:sldChg>
      <pc:sldChg chg="del">
        <pc:chgData name="Kjetil Raaen" userId="0ef1a853-303e-4784-aadc-c380d09a0f32" providerId="ADAL" clId="{B5BB29EF-094E-BC4A-B7C9-BA1CE7444315}" dt="2021-03-10T13:16:59.527" v="285" actId="2696"/>
        <pc:sldMkLst>
          <pc:docMk/>
          <pc:sldMk cId="113840460" sldId="373"/>
        </pc:sldMkLst>
      </pc:sldChg>
      <pc:sldChg chg="del">
        <pc:chgData name="Kjetil Raaen" userId="0ef1a853-303e-4784-aadc-c380d09a0f32" providerId="ADAL" clId="{B5BB29EF-094E-BC4A-B7C9-BA1CE7444315}" dt="2021-03-10T13:16:59.552" v="286" actId="2696"/>
        <pc:sldMkLst>
          <pc:docMk/>
          <pc:sldMk cId="1359785400" sldId="374"/>
        </pc:sldMkLst>
      </pc:sldChg>
      <pc:sldChg chg="del">
        <pc:chgData name="Kjetil Raaen" userId="0ef1a853-303e-4784-aadc-c380d09a0f32" providerId="ADAL" clId="{B5BB29EF-094E-BC4A-B7C9-BA1CE7444315}" dt="2021-03-10T13:16:59.568" v="287" actId="2696"/>
        <pc:sldMkLst>
          <pc:docMk/>
          <pc:sldMk cId="3579932985" sldId="375"/>
        </pc:sldMkLst>
      </pc:sldChg>
      <pc:sldChg chg="del">
        <pc:chgData name="Kjetil Raaen" userId="0ef1a853-303e-4784-aadc-c380d09a0f32" providerId="ADAL" clId="{B5BB29EF-094E-BC4A-B7C9-BA1CE7444315}" dt="2021-03-10T13:16:59.610" v="288" actId="2696"/>
        <pc:sldMkLst>
          <pc:docMk/>
          <pc:sldMk cId="3330136586" sldId="376"/>
        </pc:sldMkLst>
      </pc:sldChg>
      <pc:sldChg chg="del">
        <pc:chgData name="Kjetil Raaen" userId="0ef1a853-303e-4784-aadc-c380d09a0f32" providerId="ADAL" clId="{B5BB29EF-094E-BC4A-B7C9-BA1CE7444315}" dt="2021-03-10T13:16:59.429" v="280" actId="2696"/>
        <pc:sldMkLst>
          <pc:docMk/>
          <pc:sldMk cId="1079082117" sldId="377"/>
        </pc:sldMkLst>
      </pc:sldChg>
      <pc:sldChg chg="modSp add">
        <pc:chgData name="Kjetil Raaen" userId="0ef1a853-303e-4784-aadc-c380d09a0f32" providerId="ADAL" clId="{B5BB29EF-094E-BC4A-B7C9-BA1CE7444315}" dt="2021-03-10T10:16:38.805" v="169" actId="20577"/>
        <pc:sldMkLst>
          <pc:docMk/>
          <pc:sldMk cId="4151091360" sldId="378"/>
        </pc:sldMkLst>
        <pc:spChg chg="mod">
          <ac:chgData name="Kjetil Raaen" userId="0ef1a853-303e-4784-aadc-c380d09a0f32" providerId="ADAL" clId="{B5BB29EF-094E-BC4A-B7C9-BA1CE7444315}" dt="2021-03-10T08:56:19.944" v="87" actId="20577"/>
          <ac:spMkLst>
            <pc:docMk/>
            <pc:sldMk cId="4151091360" sldId="378"/>
            <ac:spMk id="2" creationId="{3E02D544-433C-0C42-8BED-582BBD591A1F}"/>
          </ac:spMkLst>
        </pc:spChg>
        <pc:spChg chg="mod">
          <ac:chgData name="Kjetil Raaen" userId="0ef1a853-303e-4784-aadc-c380d09a0f32" providerId="ADAL" clId="{B5BB29EF-094E-BC4A-B7C9-BA1CE7444315}" dt="2021-03-10T10:16:38.805" v="169" actId="20577"/>
          <ac:spMkLst>
            <pc:docMk/>
            <pc:sldMk cId="4151091360" sldId="378"/>
            <ac:spMk id="3" creationId="{26D60D31-0735-BD47-94CA-D27E30B64E92}"/>
          </ac:spMkLst>
        </pc:spChg>
      </pc:sldChg>
      <pc:sldChg chg="modSp add del">
        <pc:chgData name="Kjetil Raaen" userId="0ef1a853-303e-4784-aadc-c380d09a0f32" providerId="ADAL" clId="{B5BB29EF-094E-BC4A-B7C9-BA1CE7444315}" dt="2021-03-10T13:32:34.232" v="289" actId="2696"/>
        <pc:sldMkLst>
          <pc:docMk/>
          <pc:sldMk cId="2085186522" sldId="379"/>
        </pc:sldMkLst>
        <pc:spChg chg="mod">
          <ac:chgData name="Kjetil Raaen" userId="0ef1a853-303e-4784-aadc-c380d09a0f32" providerId="ADAL" clId="{B5BB29EF-094E-BC4A-B7C9-BA1CE7444315}" dt="2021-03-10T11:00:01.571" v="212" actId="20577"/>
          <ac:spMkLst>
            <pc:docMk/>
            <pc:sldMk cId="2085186522" sldId="379"/>
            <ac:spMk id="2" creationId="{A39E9DA0-03BF-4844-9D0D-A083A564A244}"/>
          </ac:spMkLst>
        </pc:spChg>
      </pc:sldChg>
      <pc:sldChg chg="addSp delSp modSp add">
        <pc:chgData name="Kjetil Raaen" userId="0ef1a853-303e-4784-aadc-c380d09a0f32" providerId="ADAL" clId="{B5BB29EF-094E-BC4A-B7C9-BA1CE7444315}" dt="2021-03-10T13:16:41.503" v="279" actId="1076"/>
        <pc:sldMkLst>
          <pc:docMk/>
          <pc:sldMk cId="3057592787" sldId="380"/>
        </pc:sldMkLst>
        <pc:spChg chg="mod">
          <ac:chgData name="Kjetil Raaen" userId="0ef1a853-303e-4784-aadc-c380d09a0f32" providerId="ADAL" clId="{B5BB29EF-094E-BC4A-B7C9-BA1CE7444315}" dt="2021-03-10T12:57:11.630" v="235" actId="14100"/>
          <ac:spMkLst>
            <pc:docMk/>
            <pc:sldMk cId="3057592787" sldId="380"/>
            <ac:spMk id="2" creationId="{D66754E3-96E3-B34A-ACF3-CD6693D65ED4}"/>
          </ac:spMkLst>
        </pc:spChg>
        <pc:spChg chg="del">
          <ac:chgData name="Kjetil Raaen" userId="0ef1a853-303e-4784-aadc-c380d09a0f32" providerId="ADAL" clId="{B5BB29EF-094E-BC4A-B7C9-BA1CE7444315}" dt="2021-03-10T12:54:02.914" v="224" actId="478"/>
          <ac:spMkLst>
            <pc:docMk/>
            <pc:sldMk cId="3057592787" sldId="380"/>
            <ac:spMk id="3" creationId="{34DFACBC-34E7-974F-BB4D-D89D81ACB863}"/>
          </ac:spMkLst>
        </pc:spChg>
        <pc:spChg chg="add del mod">
          <ac:chgData name="Kjetil Raaen" userId="0ef1a853-303e-4784-aadc-c380d09a0f32" providerId="ADAL" clId="{B5BB29EF-094E-BC4A-B7C9-BA1CE7444315}" dt="2021-03-10T13:15:37.767" v="263" actId="478"/>
          <ac:spMkLst>
            <pc:docMk/>
            <pc:sldMk cId="3057592787" sldId="380"/>
            <ac:spMk id="4" creationId="{81154A3C-CB08-9E47-96D1-2EE4F348C032}"/>
          </ac:spMkLst>
        </pc:spChg>
        <pc:spChg chg="add mod">
          <ac:chgData name="Kjetil Raaen" userId="0ef1a853-303e-4784-aadc-c380d09a0f32" providerId="ADAL" clId="{B5BB29EF-094E-BC4A-B7C9-BA1CE7444315}" dt="2021-03-10T13:16:20.126" v="274" actId="1076"/>
          <ac:spMkLst>
            <pc:docMk/>
            <pc:sldMk cId="3057592787" sldId="380"/>
            <ac:spMk id="5" creationId="{7F7DB581-4875-A74E-A3FA-940A711B5D29}"/>
          </ac:spMkLst>
        </pc:spChg>
        <pc:spChg chg="add mod">
          <ac:chgData name="Kjetil Raaen" userId="0ef1a853-303e-4784-aadc-c380d09a0f32" providerId="ADAL" clId="{B5BB29EF-094E-BC4A-B7C9-BA1CE7444315}" dt="2021-03-10T13:16:41.503" v="279" actId="1076"/>
          <ac:spMkLst>
            <pc:docMk/>
            <pc:sldMk cId="3057592787" sldId="380"/>
            <ac:spMk id="6" creationId="{80047C78-F2B1-D04F-AD6A-3E2A7F765E4C}"/>
          </ac:spMkLst>
        </pc:spChg>
      </pc:sldChg>
      <pc:sldChg chg="modSp add">
        <pc:chgData name="Kjetil Raaen" userId="0ef1a853-303e-4784-aadc-c380d09a0f32" providerId="ADAL" clId="{B5BB29EF-094E-BC4A-B7C9-BA1CE7444315}" dt="2021-03-10T13:33:05.543" v="296" actId="14100"/>
        <pc:sldMkLst>
          <pc:docMk/>
          <pc:sldMk cId="1814525670" sldId="433"/>
        </pc:sldMkLst>
        <pc:spChg chg="mod">
          <ac:chgData name="Kjetil Raaen" userId="0ef1a853-303e-4784-aadc-c380d09a0f32" providerId="ADAL" clId="{B5BB29EF-094E-BC4A-B7C9-BA1CE7444315}" dt="2021-03-10T13:32:51.127" v="293" actId="20577"/>
          <ac:spMkLst>
            <pc:docMk/>
            <pc:sldMk cId="1814525670" sldId="433"/>
            <ac:spMk id="2" creationId="{00000000-0000-0000-0000-000000000000}"/>
          </ac:spMkLst>
        </pc:spChg>
        <pc:spChg chg="mod">
          <ac:chgData name="Kjetil Raaen" userId="0ef1a853-303e-4784-aadc-c380d09a0f32" providerId="ADAL" clId="{B5BB29EF-094E-BC4A-B7C9-BA1CE7444315}" dt="2021-03-10T13:33:01.437" v="295" actId="1076"/>
          <ac:spMkLst>
            <pc:docMk/>
            <pc:sldMk cId="1814525670" sldId="433"/>
            <ac:spMk id="3" creationId="{00000000-0000-0000-0000-000000000000}"/>
          </ac:spMkLst>
        </pc:spChg>
        <pc:spChg chg="mod">
          <ac:chgData name="Kjetil Raaen" userId="0ef1a853-303e-4784-aadc-c380d09a0f32" providerId="ADAL" clId="{B5BB29EF-094E-BC4A-B7C9-BA1CE7444315}" dt="2021-03-10T13:33:05.543" v="296" actId="14100"/>
          <ac:spMkLst>
            <pc:docMk/>
            <pc:sldMk cId="1814525670" sldId="433"/>
            <ac:spMk id="4" creationId="{00000000-0000-0000-0000-000000000000}"/>
          </ac:spMkLst>
        </pc:spChg>
      </pc:sldChg>
    </pc:docChg>
  </pc:docChgLst>
  <pc:docChgLst>
    <pc:chgData name="Kjetil Raaen" userId="0ef1a853-303e-4784-aadc-c380d09a0f32" providerId="ADAL" clId="{E53C19F9-58CF-7E44-BD7C-FCDF8B47D260}"/>
    <pc:docChg chg="custSel addSld delSld modSld sldOrd delMainMaster modMainMaster">
      <pc:chgData name="Kjetil Raaen" userId="0ef1a853-303e-4784-aadc-c380d09a0f32" providerId="ADAL" clId="{E53C19F9-58CF-7E44-BD7C-FCDF8B47D260}" dt="2019-03-19T10:48:39.607" v="123" actId="1076"/>
      <pc:docMkLst>
        <pc:docMk/>
      </pc:docMkLst>
      <pc:sldChg chg="ord">
        <pc:chgData name="Kjetil Raaen" userId="0ef1a853-303e-4784-aadc-c380d09a0f32" providerId="ADAL" clId="{E53C19F9-58CF-7E44-BD7C-FCDF8B47D260}" dt="2019-03-18T12:33:49.584" v="47"/>
        <pc:sldMkLst>
          <pc:docMk/>
          <pc:sldMk cId="1640995847" sldId="348"/>
        </pc:sldMkLst>
      </pc:sldChg>
      <pc:sldChg chg="modSp">
        <pc:chgData name="Kjetil Raaen" userId="0ef1a853-303e-4784-aadc-c380d09a0f32" providerId="ADAL" clId="{E53C19F9-58CF-7E44-BD7C-FCDF8B47D260}" dt="2019-03-19T10:48:39.607" v="123" actId="1076"/>
        <pc:sldMkLst>
          <pc:docMk/>
          <pc:sldMk cId="908499426" sldId="352"/>
        </pc:sldMkLst>
        <pc:spChg chg="mod">
          <ac:chgData name="Kjetil Raaen" userId="0ef1a853-303e-4784-aadc-c380d09a0f32" providerId="ADAL" clId="{E53C19F9-58CF-7E44-BD7C-FCDF8B47D260}" dt="2019-03-18T13:29:43.343" v="71" actId="1076"/>
          <ac:spMkLst>
            <pc:docMk/>
            <pc:sldMk cId="908499426" sldId="352"/>
            <ac:spMk id="14344" creationId="{6A89E2B0-CD9D-0C47-BC0D-EAE220F363A5}"/>
          </ac:spMkLst>
        </pc:spChg>
        <pc:spChg chg="mod">
          <ac:chgData name="Kjetil Raaen" userId="0ef1a853-303e-4784-aadc-c380d09a0f32" providerId="ADAL" clId="{E53C19F9-58CF-7E44-BD7C-FCDF8B47D260}" dt="2019-03-19T10:48:39.607" v="123" actId="1076"/>
          <ac:spMkLst>
            <pc:docMk/>
            <pc:sldMk cId="908499426" sldId="352"/>
            <ac:spMk id="14346" creationId="{9972CEFA-F4F7-9841-937B-AC7FED313901}"/>
          </ac:spMkLst>
        </pc:spChg>
        <pc:spChg chg="mod">
          <ac:chgData name="Kjetil Raaen" userId="0ef1a853-303e-4784-aadc-c380d09a0f32" providerId="ADAL" clId="{E53C19F9-58CF-7E44-BD7C-FCDF8B47D260}" dt="2019-03-18T13:29:29.416" v="70" actId="6549"/>
          <ac:spMkLst>
            <pc:docMk/>
            <pc:sldMk cId="908499426" sldId="352"/>
            <ac:spMk id="20485" creationId="{4205D451-7A8F-0D43-A261-784926A52B88}"/>
          </ac:spMkLst>
        </pc:spChg>
      </pc:sldChg>
      <pc:sldChg chg="modSp">
        <pc:chgData name="Kjetil Raaen" userId="0ef1a853-303e-4784-aadc-c380d09a0f32" providerId="ADAL" clId="{E53C19F9-58CF-7E44-BD7C-FCDF8B47D260}" dt="2019-03-18T12:33:05.748" v="3" actId="6549"/>
        <pc:sldMkLst>
          <pc:docMk/>
          <pc:sldMk cId="2577617622" sldId="361"/>
        </pc:sldMkLst>
        <pc:spChg chg="mod">
          <ac:chgData name="Kjetil Raaen" userId="0ef1a853-303e-4784-aadc-c380d09a0f32" providerId="ADAL" clId="{E53C19F9-58CF-7E44-BD7C-FCDF8B47D260}" dt="2019-03-18T12:33:05.748" v="3" actId="6549"/>
          <ac:spMkLst>
            <pc:docMk/>
            <pc:sldMk cId="2577617622" sldId="361"/>
            <ac:spMk id="3" creationId="{C007A955-935D-DE45-96C7-FC0BC1343A31}"/>
          </ac:spMkLst>
        </pc:spChg>
      </pc:sldChg>
      <pc:sldChg chg="modSp">
        <pc:chgData name="Kjetil Raaen" userId="0ef1a853-303e-4784-aadc-c380d09a0f32" providerId="ADAL" clId="{E53C19F9-58CF-7E44-BD7C-FCDF8B47D260}" dt="2019-03-18T12:33:36.866" v="46" actId="20577"/>
        <pc:sldMkLst>
          <pc:docMk/>
          <pc:sldMk cId="1238793208" sldId="364"/>
        </pc:sldMkLst>
        <pc:spChg chg="mod">
          <ac:chgData name="Kjetil Raaen" userId="0ef1a853-303e-4784-aadc-c380d09a0f32" providerId="ADAL" clId="{E53C19F9-58CF-7E44-BD7C-FCDF8B47D260}" dt="2019-03-18T12:33:36.866" v="46" actId="20577"/>
          <ac:spMkLst>
            <pc:docMk/>
            <pc:sldMk cId="1238793208" sldId="364"/>
            <ac:spMk id="3" creationId="{BB47BF75-6EB4-F544-8D79-922F8095E61A}"/>
          </ac:spMkLst>
        </pc:spChg>
      </pc:sldChg>
      <pc:sldChg chg="del">
        <pc:chgData name="Kjetil Raaen" userId="0ef1a853-303e-4784-aadc-c380d09a0f32" providerId="ADAL" clId="{E53C19F9-58CF-7E44-BD7C-FCDF8B47D260}" dt="2019-03-18T12:07:28.004" v="0" actId="2696"/>
        <pc:sldMkLst>
          <pc:docMk/>
          <pc:sldMk cId="0" sldId="368"/>
        </pc:sldMkLst>
      </pc:sldChg>
      <pc:sldChg chg="modSp ord">
        <pc:chgData name="Kjetil Raaen" userId="0ef1a853-303e-4784-aadc-c380d09a0f32" providerId="ADAL" clId="{E53C19F9-58CF-7E44-BD7C-FCDF8B47D260}" dt="2019-03-19T09:37:22.147" v="122" actId="20577"/>
        <pc:sldMkLst>
          <pc:docMk/>
          <pc:sldMk cId="1359785400" sldId="374"/>
        </pc:sldMkLst>
        <pc:spChg chg="mod">
          <ac:chgData name="Kjetil Raaen" userId="0ef1a853-303e-4784-aadc-c380d09a0f32" providerId="ADAL" clId="{E53C19F9-58CF-7E44-BD7C-FCDF8B47D260}" dt="2019-03-19T09:37:22.147" v="122" actId="20577"/>
          <ac:spMkLst>
            <pc:docMk/>
            <pc:sldMk cId="1359785400" sldId="374"/>
            <ac:spMk id="5" creationId="{35192904-551E-D14B-90DD-78A266E16B09}"/>
          </ac:spMkLst>
        </pc:spChg>
      </pc:sldChg>
      <pc:sldChg chg="modSp add">
        <pc:chgData name="Kjetil Raaen" userId="0ef1a853-303e-4784-aadc-c380d09a0f32" providerId="ADAL" clId="{E53C19F9-58CF-7E44-BD7C-FCDF8B47D260}" dt="2019-03-19T09:28:58.771" v="120" actId="404"/>
        <pc:sldMkLst>
          <pc:docMk/>
          <pc:sldMk cId="1079082117" sldId="377"/>
        </pc:sldMkLst>
        <pc:spChg chg="mod">
          <ac:chgData name="Kjetil Raaen" userId="0ef1a853-303e-4784-aadc-c380d09a0f32" providerId="ADAL" clId="{E53C19F9-58CF-7E44-BD7C-FCDF8B47D260}" dt="2019-03-19T09:05:26.808" v="113" actId="20577"/>
          <ac:spMkLst>
            <pc:docMk/>
            <pc:sldMk cId="1079082117" sldId="377"/>
            <ac:spMk id="2" creationId="{1C7659FA-DA61-B445-BD67-F6AE8A76230E}"/>
          </ac:spMkLst>
        </pc:spChg>
        <pc:spChg chg="mod">
          <ac:chgData name="Kjetil Raaen" userId="0ef1a853-303e-4784-aadc-c380d09a0f32" providerId="ADAL" clId="{E53C19F9-58CF-7E44-BD7C-FCDF8B47D260}" dt="2019-03-19T09:28:58.771" v="120" actId="404"/>
          <ac:spMkLst>
            <pc:docMk/>
            <pc:sldMk cId="1079082117" sldId="377"/>
            <ac:spMk id="3" creationId="{9453FEBE-6960-D843-A8E6-B1BEBAA47255}"/>
          </ac:spMkLst>
        </pc:spChg>
      </pc:sldChg>
      <pc:sldMasterChg chg="del delSldLayout">
        <pc:chgData name="Kjetil Raaen" userId="0ef1a853-303e-4784-aadc-c380d09a0f32" providerId="ADAL" clId="{E53C19F9-58CF-7E44-BD7C-FCDF8B47D260}" dt="2019-03-18T13:23:49.156" v="53" actId="2696"/>
        <pc:sldMasterMkLst>
          <pc:docMk/>
          <pc:sldMasterMk cId="726058217" sldId="2147483808"/>
        </pc:sldMasterMkLst>
        <pc:sldLayoutChg chg="del">
          <pc:chgData name="Kjetil Raaen" userId="0ef1a853-303e-4784-aadc-c380d09a0f32" providerId="ADAL" clId="{E53C19F9-58CF-7E44-BD7C-FCDF8B47D260}" dt="2019-03-18T13:23:49.151" v="48" actId="2696"/>
          <pc:sldLayoutMkLst>
            <pc:docMk/>
            <pc:sldMasterMk cId="726058217" sldId="2147483808"/>
            <pc:sldLayoutMk cId="1047144794" sldId="2147483809"/>
          </pc:sldLayoutMkLst>
        </pc:sldLayoutChg>
        <pc:sldLayoutChg chg="del">
          <pc:chgData name="Kjetil Raaen" userId="0ef1a853-303e-4784-aadc-c380d09a0f32" providerId="ADAL" clId="{E53C19F9-58CF-7E44-BD7C-FCDF8B47D260}" dt="2019-03-18T13:23:49.151" v="49" actId="2696"/>
          <pc:sldLayoutMkLst>
            <pc:docMk/>
            <pc:sldMasterMk cId="726058217" sldId="2147483808"/>
            <pc:sldLayoutMk cId="1742657357" sldId="2147483810"/>
          </pc:sldLayoutMkLst>
        </pc:sldLayoutChg>
        <pc:sldLayoutChg chg="del">
          <pc:chgData name="Kjetil Raaen" userId="0ef1a853-303e-4784-aadc-c380d09a0f32" providerId="ADAL" clId="{E53C19F9-58CF-7E44-BD7C-FCDF8B47D260}" dt="2019-03-18T13:23:49.152" v="50" actId="2696"/>
          <pc:sldLayoutMkLst>
            <pc:docMk/>
            <pc:sldMasterMk cId="726058217" sldId="2147483808"/>
            <pc:sldLayoutMk cId="3803500507" sldId="2147483811"/>
          </pc:sldLayoutMkLst>
        </pc:sldLayoutChg>
        <pc:sldLayoutChg chg="del">
          <pc:chgData name="Kjetil Raaen" userId="0ef1a853-303e-4784-aadc-c380d09a0f32" providerId="ADAL" clId="{E53C19F9-58CF-7E44-BD7C-FCDF8B47D260}" dt="2019-03-18T13:23:49.153" v="51" actId="2696"/>
          <pc:sldLayoutMkLst>
            <pc:docMk/>
            <pc:sldMasterMk cId="726058217" sldId="2147483808"/>
            <pc:sldLayoutMk cId="2332768254" sldId="2147483812"/>
          </pc:sldLayoutMkLst>
        </pc:sldLayoutChg>
        <pc:sldLayoutChg chg="del">
          <pc:chgData name="Kjetil Raaen" userId="0ef1a853-303e-4784-aadc-c380d09a0f32" providerId="ADAL" clId="{E53C19F9-58CF-7E44-BD7C-FCDF8B47D260}" dt="2019-03-18T13:23:49.153" v="52" actId="2696"/>
          <pc:sldLayoutMkLst>
            <pc:docMk/>
            <pc:sldMasterMk cId="726058217" sldId="2147483808"/>
            <pc:sldLayoutMk cId="3035001548" sldId="2147483813"/>
          </pc:sldLayoutMkLst>
        </pc:sldLayoutChg>
      </pc:sldMasterChg>
      <pc:sldMasterChg chg="addSp delSp">
        <pc:chgData name="Kjetil Raaen" userId="0ef1a853-303e-4784-aadc-c380d09a0f32" providerId="ADAL" clId="{E53C19F9-58CF-7E44-BD7C-FCDF8B47D260}" dt="2019-03-18T13:23:51.523" v="54" actId="478"/>
        <pc:sldMasterMkLst>
          <pc:docMk/>
          <pc:sldMasterMk cId="846985811" sldId="2147483814"/>
        </pc:sldMasterMkLst>
        <pc:picChg chg="add del">
          <ac:chgData name="Kjetil Raaen" userId="0ef1a853-303e-4784-aadc-c380d09a0f32" providerId="ADAL" clId="{E53C19F9-58CF-7E44-BD7C-FCDF8B47D260}" dt="2019-03-18T13:23:51.523" v="54" actId="478"/>
          <ac:picMkLst>
            <pc:docMk/>
            <pc:sldMasterMk cId="846985811" sldId="2147483814"/>
            <ac:picMk id="4" creationId="{A3D456BB-15B7-8D42-B8D4-BE22AC68156A}"/>
          </ac:picMkLst>
        </pc:picChg>
      </pc:sldMasterChg>
    </pc:docChg>
  </pc:docChgLst>
  <pc:docChgLst>
    <pc:chgData name="Kjetil Raaen" userId="0ef1a853-303e-4784-aadc-c380d09a0f32" providerId="ADAL" clId="{0A16CD3A-B7B9-B34A-BA36-19E408B75AA8}"/>
    <pc:docChg chg="addSld delSld modSld">
      <pc:chgData name="Kjetil Raaen" userId="0ef1a853-303e-4784-aadc-c380d09a0f32" providerId="ADAL" clId="{0A16CD3A-B7B9-B34A-BA36-19E408B75AA8}" dt="2021-03-09T12:05:25.235" v="220"/>
      <pc:docMkLst>
        <pc:docMk/>
      </pc:docMkLst>
      <pc:sldChg chg="modSp">
        <pc:chgData name="Kjetil Raaen" userId="0ef1a853-303e-4784-aadc-c380d09a0f32" providerId="ADAL" clId="{0A16CD3A-B7B9-B34A-BA36-19E408B75AA8}" dt="2020-03-11T10:33:11.751" v="205" actId="20577"/>
        <pc:sldMkLst>
          <pc:docMk/>
          <pc:sldMk cId="0" sldId="287"/>
        </pc:sldMkLst>
        <pc:spChg chg="mod">
          <ac:chgData name="Kjetil Raaen" userId="0ef1a853-303e-4784-aadc-c380d09a0f32" providerId="ADAL" clId="{0A16CD3A-B7B9-B34A-BA36-19E408B75AA8}" dt="2020-03-11T10:33:11.751" v="205" actId="20577"/>
          <ac:spMkLst>
            <pc:docMk/>
            <pc:sldMk cId="0" sldId="287"/>
            <ac:spMk id="2050" creationId="{B9660E99-D43D-E24D-AF34-ED5FB37020BC}"/>
          </ac:spMkLst>
        </pc:spChg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3247798770" sldId="346"/>
        </pc:sldMkLst>
      </pc:sldChg>
      <pc:sldChg chg="del">
        <pc:chgData name="Kjetil Raaen" userId="0ef1a853-303e-4784-aadc-c380d09a0f32" providerId="ADAL" clId="{0A16CD3A-B7B9-B34A-BA36-19E408B75AA8}" dt="2020-03-17T12:40:10.450" v="219" actId="2696"/>
        <pc:sldMkLst>
          <pc:docMk/>
          <pc:sldMk cId="1374193445" sldId="347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1640995847" sldId="348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2940832283" sldId="349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1426653574" sldId="350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3549547946" sldId="351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908499426" sldId="352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2694680706" sldId="353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4281784183" sldId="354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568474903" sldId="355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2189097265" sldId="356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2577617622" sldId="361"/>
        </pc:sldMkLst>
      </pc:sldChg>
      <pc:sldChg chg="del">
        <pc:chgData name="Kjetil Raaen" userId="0ef1a853-303e-4784-aadc-c380d09a0f32" providerId="ADAL" clId="{0A16CD3A-B7B9-B34A-BA36-19E408B75AA8}" dt="2020-03-11T10:45:38.370" v="206" actId="2696"/>
        <pc:sldMkLst>
          <pc:docMk/>
          <pc:sldMk cId="0" sldId="363"/>
        </pc:sldMkLst>
      </pc:sldChg>
      <pc:sldChg chg="add">
        <pc:chgData name="Kjetil Raaen" userId="0ef1a853-303e-4784-aadc-c380d09a0f32" providerId="ADAL" clId="{0A16CD3A-B7B9-B34A-BA36-19E408B75AA8}" dt="2021-03-09T12:05:25.235" v="220"/>
        <pc:sldMkLst>
          <pc:docMk/>
          <pc:sldMk cId="1238793208" sldId="364"/>
        </pc:sldMkLst>
      </pc:sldChg>
      <pc:sldChg chg="addSp modSp add del">
        <pc:chgData name="Kjetil Raaen" userId="0ef1a853-303e-4784-aadc-c380d09a0f32" providerId="ADAL" clId="{0A16CD3A-B7B9-B34A-BA36-19E408B75AA8}" dt="2020-03-11T10:33:03.254" v="203" actId="2696"/>
        <pc:sldMkLst>
          <pc:docMk/>
          <pc:sldMk cId="1314035607" sldId="378"/>
        </pc:sldMkLst>
        <pc:spChg chg="mod">
          <ac:chgData name="Kjetil Raaen" userId="0ef1a853-303e-4784-aadc-c380d09a0f32" providerId="ADAL" clId="{0A16CD3A-B7B9-B34A-BA36-19E408B75AA8}" dt="2020-03-09T09:12:06.848" v="85" actId="20577"/>
          <ac:spMkLst>
            <pc:docMk/>
            <pc:sldMk cId="1314035607" sldId="378"/>
            <ac:spMk id="2" creationId="{A5AEBABA-F805-4146-95AE-5AAD0D0BE421}"/>
          </ac:spMkLst>
        </pc:spChg>
        <pc:spChg chg="mod">
          <ac:chgData name="Kjetil Raaen" userId="0ef1a853-303e-4784-aadc-c380d09a0f32" providerId="ADAL" clId="{0A16CD3A-B7B9-B34A-BA36-19E408B75AA8}" dt="2020-03-11T07:47:15.591" v="202" actId="20577"/>
          <ac:spMkLst>
            <pc:docMk/>
            <pc:sldMk cId="1314035607" sldId="378"/>
            <ac:spMk id="3" creationId="{4CD72EE4-CF5B-D040-B374-22BC0A7A05AE}"/>
          </ac:spMkLst>
        </pc:spChg>
        <pc:spChg chg="add mod">
          <ac:chgData name="Kjetil Raaen" userId="0ef1a853-303e-4784-aadc-c380d09a0f32" providerId="ADAL" clId="{0A16CD3A-B7B9-B34A-BA36-19E408B75AA8}" dt="2020-03-09T09:12:59.929" v="90" actId="20577"/>
          <ac:spMkLst>
            <pc:docMk/>
            <pc:sldMk cId="1314035607" sldId="378"/>
            <ac:spMk id="4" creationId="{79600700-C1FB-AE41-A352-0F91546656D9}"/>
          </ac:spMkLst>
        </pc:spChg>
        <pc:spChg chg="add mod">
          <ac:chgData name="Kjetil Raaen" userId="0ef1a853-303e-4784-aadc-c380d09a0f32" providerId="ADAL" clId="{0A16CD3A-B7B9-B34A-BA36-19E408B75AA8}" dt="2020-03-09T09:13:13.790" v="94" actId="14100"/>
          <ac:spMkLst>
            <pc:docMk/>
            <pc:sldMk cId="1314035607" sldId="378"/>
            <ac:spMk id="5" creationId="{19277073-C584-7B4C-9381-4B6D11A041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685B5-8589-8145-B114-3628561F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F926B-95E4-E447-BAE5-63D1F9BF74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21D3376-8A09-E149-815F-0370E91984D5}" type="datetimeFigureOut">
              <a:rPr lang="nb-NO"/>
              <a:pPr>
                <a:defRPr/>
              </a:pPr>
              <a:t>04.03.2022</a:t>
            </a:fld>
            <a:endParaRPr lang="nb-NO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192AF5-C444-FE4C-989C-02AB6B97C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12B117-DC5E-C34D-A79C-C3DD2A0A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9FD3-BA78-004A-AE45-CBB00D235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134B-019B-5A4A-8AE6-D20AE759B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BA9386-A03C-9441-85FB-DE7F23C9B7B2}" type="slidenum">
              <a:rPr lang="nb-NO" altLang="nb-NO"/>
              <a:pPr/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7AE634C0-A470-964E-B88C-2A549CF3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B296E3C-5214-F64E-84FA-D3E8D182E17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9477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/>
              <a:t>Greybeards cannot seem to agree on how it should work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A9386-A03C-9441-85FB-DE7F23C9B7B2}" type="slidenum">
              <a:rPr lang="nb-NO" altLang="nb-NO" smtClean="0"/>
              <a:pPr/>
              <a:t>18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04632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A6E95AF8-56BB-5144-BEA0-D7D81925C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CD7CE88-EE66-2246-B069-A5CF571A72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0159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BBD1499A-0537-ED4E-BFFF-EDA8A53B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28313C7-60C7-0B4B-B580-09DDD9A4239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99739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45AF57BF-8CD2-C240-A42C-420D447F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B562895-DB56-B24D-89E0-84F59108771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5072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50A6FB60-B28E-A442-8729-120F5854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C44EAAD-FA5F-CA4C-899F-990D313C1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9393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6516604-F8A8-2E43-92E7-DF4923DE3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07B5F83-817C-E641-ACDC-BCD400337C5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8920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A0A323D9-B686-3A4C-8446-008A95C7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9ED6520-73AE-E347-974F-11467BAC89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99592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48B2AD73-B453-164C-A63D-FF6EFADD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07000"/>
            <a:ext cx="1588" cy="11801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690CCE0-E0A2-1040-B029-4CC81A5F8D2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4183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45833FFF-94C0-0647-8093-409236CE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267450"/>
            <a:ext cx="1588" cy="13922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b-NO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1BA8004-C115-694E-9BAB-F4CDA4CA05B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46729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7" y="29231"/>
            <a:ext cx="8980861" cy="1023506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" y="1052736"/>
            <a:ext cx="9040091" cy="5649400"/>
          </a:xfrm>
        </p:spPr>
        <p:txBody>
          <a:bodyPr/>
          <a:lstStyle>
            <a:lvl1pPr marL="16669" indent="0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4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074426" cy="1362075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5" y="5675242"/>
            <a:ext cx="9054401" cy="634077"/>
          </a:xfrm>
        </p:spPr>
        <p:txBody>
          <a:bodyPr anchor="t"/>
          <a:lstStyle>
            <a:lvl1pPr marL="0" indent="0">
              <a:buNone/>
              <a:defRPr sz="2800"/>
            </a:lvl1pPr>
            <a:lvl2pPr marL="192024" indent="0">
              <a:buNone/>
              <a:defRPr sz="800"/>
            </a:lvl2pPr>
            <a:lvl3pPr marL="384048" indent="0">
              <a:buNone/>
              <a:defRPr sz="700"/>
            </a:lvl3pPr>
            <a:lvl4pPr marL="576072" indent="0">
              <a:buNone/>
              <a:defRPr sz="600"/>
            </a:lvl4pPr>
            <a:lvl5pPr marL="768096" indent="0">
              <a:buNone/>
              <a:defRPr sz="600"/>
            </a:lvl5pPr>
            <a:lvl6pPr marL="960120" indent="0">
              <a:buNone/>
              <a:defRPr sz="600"/>
            </a:lvl6pPr>
            <a:lvl7pPr marL="1152144" indent="0">
              <a:buNone/>
              <a:defRPr sz="600"/>
            </a:lvl7pPr>
            <a:lvl8pPr marL="1344168" indent="0">
              <a:buNone/>
              <a:defRPr sz="600"/>
            </a:lvl8pPr>
            <a:lvl9pPr marL="1536192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8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6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body" idx="1"/>
          </p:nvPr>
        </p:nvSpPr>
        <p:spPr bwMode="auto">
          <a:xfrm>
            <a:off x="8087" y="1052736"/>
            <a:ext cx="9135913" cy="58052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  <a:endParaRPr lang="en-US" dirty="0">
              <a:sym typeface="Helvetica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 bwMode="auto">
          <a:xfrm>
            <a:off x="7167" y="29231"/>
            <a:ext cx="8980861" cy="10235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0004" tIns="30004" rIns="30004" bIns="30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  <a:endParaRPr lang="en-US" dirty="0"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ransition spd="slow">
    <p:fade/>
  </p:transition>
  <p:hf sldNum="0" hdr="0" ftr="0" dt="0"/>
  <p:txStyles>
    <p:titleStyle>
      <a:lvl1pPr marL="24003" algn="l" defTabSz="272034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23534"/>
          </a:solidFill>
          <a:latin typeface="+mj-lt"/>
          <a:ea typeface="+mj-ea"/>
          <a:cs typeface="+mj-cs"/>
          <a:sym typeface="Helvetica" charset="0"/>
        </a:defRPr>
      </a:lvl1pPr>
      <a:lvl2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216027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408051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600075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792099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193358" indent="-176689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+mn-ea"/>
          <a:cs typeface="+mn-cs"/>
          <a:sym typeface="Helvetica" charset="0"/>
        </a:defRPr>
      </a:lvl1pPr>
      <a:lvl2pPr marL="379381" indent="-170688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2pPr>
      <a:lvl3pPr marL="553403" indent="-152686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3pPr>
      <a:lvl4pPr marL="77809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4pPr>
      <a:lvl5pPr marL="970121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5pPr>
      <a:lvl6pPr marL="1162145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6pPr>
      <a:lvl7pPr marL="1354169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7pPr>
      <a:lvl8pPr marL="1546193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8pPr>
      <a:lvl9pPr marL="173821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antom@nith.n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ustrup.com/bs_faq2.html#co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4">
            <a:extLst>
              <a:ext uri="{FF2B5EF4-FFF2-40B4-BE49-F238E27FC236}">
                <a16:creationId xmlns:a16="http://schemas.microsoft.com/office/drawing/2014/main" id="{B9660E99-D43D-E24D-AF34-ED5FB370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619375"/>
            <a:ext cx="7772400" cy="2970213"/>
          </a:xfrm>
        </p:spPr>
        <p:txBody>
          <a:bodyPr/>
          <a:lstStyle/>
          <a:p>
            <a:pPr eaLnBrk="1" hangingPunct="1"/>
            <a:r>
              <a:rPr lang="nb-NO" altLang="nb-NO" sz="1200" dirty="0">
                <a:ea typeface="ＭＳ Ｐゴシック" panose="020B0600070205080204" pitchFamily="34" charset="-128"/>
              </a:rPr>
              <a:t>Tomas Sandnes – </a:t>
            </a:r>
            <a:r>
              <a:rPr lang="nb-NO" altLang="nb-NO" sz="1200" dirty="0">
                <a:ea typeface="ＭＳ Ｐゴシック" panose="020B0600070205080204" pitchFamily="34" charset="-128"/>
                <a:hlinkClick r:id="rId2"/>
              </a:rPr>
              <a:t>santom@westerdals.no</a:t>
            </a:r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nb-NO" altLang="nb-NO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PG4400 C++ programmering</a:t>
            </a:r>
          </a:p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br>
              <a:rPr lang="nb-NO" altLang="nb-NO" sz="1200" dirty="0">
                <a:ea typeface="ＭＳ Ｐゴシック" panose="020B0600070205080204" pitchFamily="34" charset="-128"/>
              </a:rPr>
            </a:br>
            <a:r>
              <a:rPr lang="nb-NO" altLang="nb-NO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FORELESNING 8 (AV 12)</a:t>
            </a:r>
          </a:p>
        </p:txBody>
      </p:sp>
      <p:pic>
        <p:nvPicPr>
          <p:cNvPr id="2052" name="Picture 4" descr="http://i.ytimg.com/vi/-HE9Dj9WuuY/maxresdefault.jpg">
            <a:extLst>
              <a:ext uri="{FF2B5EF4-FFF2-40B4-BE49-F238E27FC236}">
                <a16:creationId xmlns:a16="http://schemas.microsoft.com/office/drawing/2014/main" id="{D1B4B184-2F82-F548-9481-87B8B551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91" t="2116" r="3512" b="19602"/>
          <a:stretch>
            <a:fillRect/>
          </a:stretch>
        </p:blipFill>
        <p:spPr bwMode="auto">
          <a:xfrm>
            <a:off x="795338" y="765175"/>
            <a:ext cx="4352925" cy="201295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96C450A-B0FA-2248-AA08-971255759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5" y="19472"/>
            <a:ext cx="8229600" cy="922368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Et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eksplisitt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kall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til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close()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stenger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forbindelsen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til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strømmen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ADA69B8-1611-FD4E-9C39-3D55C9F4E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5" y="1052736"/>
            <a:ext cx="8962303" cy="5256584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Destruktøren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[</a:t>
            </a:r>
            <a:r>
              <a:rPr lang="en-GB" dirty="0" err="1"/>
              <a:t>io</a:t>
            </a:r>
            <a:r>
              <a:rPr lang="en-GB" dirty="0"/>
              <a:t>]</a:t>
            </a:r>
            <a:r>
              <a:rPr lang="en-GB" dirty="0" err="1"/>
              <a:t>fstream-objekter</a:t>
            </a:r>
            <a:r>
              <a:rPr lang="en-GB" dirty="0"/>
              <a:t> </a:t>
            </a:r>
            <a:r>
              <a:rPr lang="en-GB" dirty="0" err="1"/>
              <a:t>kaller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close()</a:t>
            </a:r>
            <a:r>
              <a:rPr lang="en-GB" dirty="0">
                <a:cs typeface="Courier New" pitchFamily="49" charset="0"/>
              </a:rPr>
              <a:t>.</a:t>
            </a: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Dermed</a:t>
            </a:r>
            <a:r>
              <a:rPr lang="en-GB" dirty="0"/>
              <a:t>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close()</a:t>
            </a:r>
            <a:r>
              <a:rPr lang="en-GB" dirty="0"/>
              <a:t> </a:t>
            </a:r>
            <a:r>
              <a:rPr lang="en-GB" dirty="0" err="1"/>
              <a:t>utført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et [</a:t>
            </a:r>
            <a:r>
              <a:rPr lang="en-GB" dirty="0" err="1"/>
              <a:t>io</a:t>
            </a:r>
            <a:r>
              <a:rPr lang="en-GB" dirty="0"/>
              <a:t>]</a:t>
            </a:r>
            <a:r>
              <a:rPr lang="en-GB" dirty="0" err="1"/>
              <a:t>fstream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dirty="0" err="1"/>
              <a:t>opphører</a:t>
            </a:r>
            <a:r>
              <a:rPr lang="en-GB" dirty="0"/>
              <a:t> å </a:t>
            </a:r>
            <a:r>
              <a:rPr lang="en-GB" dirty="0" err="1"/>
              <a:t>eksistere</a:t>
            </a:r>
            <a:r>
              <a:rPr lang="en-GB" dirty="0"/>
              <a:t>. 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(</a:t>
            </a:r>
            <a:r>
              <a:rPr lang="en-GB" dirty="0" err="1"/>
              <a:t>Enten</a:t>
            </a:r>
            <a:r>
              <a:rPr lang="en-GB" dirty="0"/>
              <a:t> delete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scope.)</a:t>
            </a:r>
          </a:p>
        </p:txBody>
      </p:sp>
    </p:spTree>
    <p:extLst>
      <p:ext uri="{BB962C8B-B14F-4D97-AF65-F5344CB8AC3E}">
        <p14:creationId xmlns:p14="http://schemas.microsoft.com/office/powerpoint/2010/main" val="2694680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D9E38D6-6D5F-AD4C-8E77-072E66E8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82" y="209964"/>
            <a:ext cx="8229600" cy="7683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Funksjoner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relatert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fstream</a:t>
            </a:r>
            <a:endParaRPr lang="en-GB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9B4EC89-F0A3-DF42-87D0-ABF1E48A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7" y="1233289"/>
            <a:ext cx="8355211" cy="525658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sz="4200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nb-NO" dirty="0"/>
              <a:t>For mer om stream/fil </a:t>
            </a:r>
            <a:r>
              <a:rPr lang="nb-NO" dirty="0" err="1"/>
              <a:t>io</a:t>
            </a:r>
            <a:r>
              <a:rPr lang="nb-NO" dirty="0"/>
              <a:t>, cplusplus.com, e.l.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D7501-1F19-0F4E-8124-0B55ACF32AD7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978314"/>
          <a:ext cx="8496944" cy="489895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31916">
                  <a:extLst>
                    <a:ext uri="{9D8B030D-6E8A-4147-A177-3AD203B41FA5}">
                      <a16:colId xmlns:a16="http://schemas.microsoft.com/office/drawing/2014/main" val="28891275"/>
                    </a:ext>
                  </a:extLst>
                </a:gridCol>
                <a:gridCol w="4265028">
                  <a:extLst>
                    <a:ext uri="{9D8B030D-6E8A-4147-A177-3AD203B41FA5}">
                      <a16:colId xmlns:a16="http://schemas.microsoft.com/office/drawing/2014/main" val="1276364677"/>
                    </a:ext>
                  </a:extLst>
                </a:gridCol>
              </a:tblGrid>
              <a:tr h="589689">
                <a:tc>
                  <a:txBody>
                    <a:bodyPr/>
                    <a:lstStyle/>
                    <a:p>
                      <a:r>
                        <a:rPr lang="nb-NO" sz="2000" b="0" dirty="0" err="1"/>
                        <a:t>open</a:t>
                      </a:r>
                      <a:r>
                        <a:rPr lang="nb-NO" sz="2000" b="0" dirty="0"/>
                        <a:t>(&lt;filnavn&gt;)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dirty="0"/>
                        <a:t>Åpner 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16762"/>
                  </a:ext>
                </a:extLst>
              </a:tr>
              <a:tr h="1043297">
                <a:tc>
                  <a:txBody>
                    <a:bodyPr/>
                    <a:lstStyle/>
                    <a:p>
                      <a:r>
                        <a:rPr lang="nb-NO" sz="2000" dirty="0" err="1"/>
                        <a:t>close</a:t>
                      </a:r>
                      <a:r>
                        <a:rPr lang="nb-NO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Flusher strømmen og lukker forbindelsen.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20326"/>
                  </a:ext>
                </a:extLst>
              </a:tr>
              <a:tr h="1043297">
                <a:tc>
                  <a:txBody>
                    <a:bodyPr/>
                    <a:lstStyle/>
                    <a:p>
                      <a:r>
                        <a:rPr lang="nb-NO" sz="2000" dirty="0" err="1"/>
                        <a:t>bool</a:t>
                      </a:r>
                      <a:r>
                        <a:rPr lang="nb-NO" sz="2000" dirty="0"/>
                        <a:t> </a:t>
                      </a:r>
                      <a:r>
                        <a:rPr lang="nb-NO" sz="2000" dirty="0" err="1"/>
                        <a:t>is_open</a:t>
                      </a:r>
                      <a:r>
                        <a:rPr lang="nb-NO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Sjekker om strømmen kan brukes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6420"/>
                  </a:ext>
                </a:extLst>
              </a:tr>
              <a:tr h="589689">
                <a:tc>
                  <a:txBody>
                    <a:bodyPr/>
                    <a:lstStyle/>
                    <a:p>
                      <a:r>
                        <a:rPr lang="nb-NO" sz="2000" dirty="0" err="1"/>
                        <a:t>clear</a:t>
                      </a:r>
                      <a:r>
                        <a:rPr lang="nb-NO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Resett strøm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34793"/>
                  </a:ext>
                </a:extLst>
              </a:tr>
              <a:tr h="1043297">
                <a:tc>
                  <a:txBody>
                    <a:bodyPr/>
                    <a:lstStyle/>
                    <a:p>
                      <a:r>
                        <a:rPr lang="nb-NO" sz="2000" dirty="0" err="1"/>
                        <a:t>get</a:t>
                      </a:r>
                      <a:r>
                        <a:rPr lang="nb-NO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Henter enkelttegn fra strøm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4601"/>
                  </a:ext>
                </a:extLst>
              </a:tr>
              <a:tr h="589689">
                <a:tc>
                  <a:txBody>
                    <a:bodyPr/>
                    <a:lstStyle/>
                    <a:p>
                      <a:r>
                        <a:rPr lang="nb-NO" sz="2000" dirty="0" err="1"/>
                        <a:t>getline</a:t>
                      </a:r>
                      <a:r>
                        <a:rPr lang="nb-NO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Henter linje fra strøm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3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8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8AFCF49-893D-EA4E-8FD4-C9A8E16DC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7" y="29231"/>
            <a:ext cx="8885313" cy="810286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Et </a:t>
            </a:r>
            <a:r>
              <a:rPr lang="en-GB" dirty="0" err="1"/>
              <a:t>ifstream-objekt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garantert</a:t>
            </a:r>
            <a:r>
              <a:rPr lang="en-GB" dirty="0"/>
              <a:t> </a:t>
            </a:r>
            <a:r>
              <a:rPr lang="en-GB" dirty="0" err="1"/>
              <a:t>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koblet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strøm</a:t>
            </a:r>
            <a:r>
              <a:rPr lang="en-GB" dirty="0"/>
              <a:t>, </a:t>
            </a:r>
            <a:r>
              <a:rPr lang="en-GB" dirty="0" err="1"/>
              <a:t>selv</a:t>
            </a:r>
            <a:r>
              <a:rPr lang="en-GB" dirty="0"/>
              <a:t> om </a:t>
            </a:r>
            <a:r>
              <a:rPr lang="en-GB" dirty="0" err="1"/>
              <a:t>objektet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opprettet</a:t>
            </a:r>
            <a:endParaRPr lang="en-GB" dirty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0DCF7ED-16CE-2847-96C3-635E4AC7B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7" y="1340768"/>
            <a:ext cx="8957321" cy="25922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Vi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sjekke</a:t>
            </a:r>
            <a:r>
              <a:rPr lang="en-GB" dirty="0"/>
              <a:t> </a:t>
            </a:r>
            <a:r>
              <a:rPr lang="en-GB" dirty="0" err="1"/>
              <a:t>eksplisitt</a:t>
            </a:r>
            <a:r>
              <a:rPr lang="en-GB" dirty="0"/>
              <a:t> om den </a:t>
            </a:r>
            <a:r>
              <a:rPr lang="en-GB" dirty="0" err="1"/>
              <a:t>ønskede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faktisk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åpen</a:t>
            </a:r>
            <a:r>
              <a:rPr lang="en-GB" dirty="0"/>
              <a:t>.</a:t>
            </a:r>
          </a:p>
          <a:p>
            <a:pPr lvl="1" eaLnBrk="1" hangingPunct="1">
              <a:lnSpc>
                <a:spcPct val="87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Kan </a:t>
            </a:r>
            <a:r>
              <a:rPr lang="en-GB" dirty="0" err="1"/>
              <a:t>kalle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medlemsfunksjonen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is_open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for å </a:t>
            </a:r>
            <a:r>
              <a:rPr lang="en-GB" dirty="0" err="1"/>
              <a:t>oppnå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.</a:t>
            </a:r>
          </a:p>
          <a:p>
            <a:pPr lvl="1" eaLnBrk="1" hangingPunct="1">
              <a:lnSpc>
                <a:spcPct val="87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Kan </a:t>
            </a:r>
            <a:r>
              <a:rPr lang="en-GB" dirty="0" err="1"/>
              <a:t>også</a:t>
            </a:r>
            <a:r>
              <a:rPr lang="en-GB" dirty="0"/>
              <a:t> teste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objektet</a:t>
            </a:r>
            <a:r>
              <a:rPr lang="en-GB" dirty="0"/>
              <a:t> for </a:t>
            </a:r>
            <a:r>
              <a:rPr lang="en-GB" dirty="0" err="1"/>
              <a:t>seg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.</a:t>
            </a:r>
          </a:p>
        </p:txBody>
      </p:sp>
      <p:sp>
        <p:nvSpPr>
          <p:cNvPr id="23559" name="AutoShape 3">
            <a:extLst>
              <a:ext uri="{FF2B5EF4-FFF2-40B4-BE49-F238E27FC236}">
                <a16:creationId xmlns:a16="http://schemas.microsoft.com/office/drawing/2014/main" id="{D06B2D1A-9A29-E943-B6B2-7365A857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661681"/>
            <a:ext cx="7334200" cy="1545251"/>
          </a:xfrm>
          <a:prstGeom prst="roundRect">
            <a:avLst>
              <a:gd name="adj" fmla="val 83"/>
            </a:avLst>
          </a:prstGeom>
          <a:solidFill>
            <a:srgbClr val="FFFFD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square" lIns="90000" tIns="45000" rIns="90000" bIns="45000" anchor="ctr" anchorCtr="1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altLang="nb-NO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ifstream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fileIn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enfil.txt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108000"/>
              </a:lnSpc>
            </a:pP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GB" altLang="nb-NO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fileIn.</a:t>
            </a:r>
            <a:r>
              <a:rPr lang="en-GB" altLang="nb-NO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is_open</a:t>
            </a:r>
            <a:r>
              <a:rPr lang="en-GB" altLang="nb-NO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)  </a:t>
            </a:r>
            <a:r>
              <a:rPr lang="en-GB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Eller: if (</a:t>
            </a:r>
            <a:r>
              <a:rPr lang="en-GB" altLang="nb-NO" sz="18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  <a:r>
              <a:rPr lang="en-GB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fileIn</a:t>
            </a:r>
            <a:r>
              <a:rPr lang="en-GB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8000"/>
              </a:lnSpc>
            </a:pP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8000"/>
              </a:lnSpc>
            </a:pP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Klarte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ikke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åpne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filen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" &lt;&lt; </a:t>
            </a:r>
            <a:r>
              <a:rPr lang="en-GB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8000"/>
              </a:lnSpc>
            </a:pPr>
            <a:r>
              <a:rPr lang="en-GB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60" name="AutoShape 4">
            <a:extLst>
              <a:ext uri="{FF2B5EF4-FFF2-40B4-BE49-F238E27FC236}">
                <a16:creationId xmlns:a16="http://schemas.microsoft.com/office/drawing/2014/main" id="{22264D74-1EF4-F649-9913-EAEDC8B6D3D7}"/>
              </a:ext>
            </a:extLst>
          </p:cNvPr>
          <p:cNvSpPr>
            <a:spLocks/>
          </p:cNvSpPr>
          <p:nvPr/>
        </p:nvSpPr>
        <p:spPr bwMode="auto">
          <a:xfrm>
            <a:off x="6816824" y="4869160"/>
            <a:ext cx="2147664" cy="925511"/>
          </a:xfrm>
          <a:prstGeom prst="borderCallout2">
            <a:avLst>
              <a:gd name="adj1" fmla="val 37500"/>
              <a:gd name="adj2" fmla="val -2856"/>
              <a:gd name="adj3" fmla="val 16103"/>
              <a:gd name="adj4" fmla="val -16139"/>
              <a:gd name="adj5" fmla="val -68116"/>
              <a:gd name="adj6" fmla="val -28827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800" dirty="0" err="1">
                <a:solidFill>
                  <a:srgbClr val="000000"/>
                </a:solidFill>
              </a:rPr>
              <a:t>Operatoren</a:t>
            </a:r>
            <a:r>
              <a:rPr lang="en-GB" altLang="nb-NO" sz="1800" dirty="0">
                <a:solidFill>
                  <a:srgbClr val="000000"/>
                </a:solidFill>
              </a:rPr>
              <a:t> </a:t>
            </a:r>
            <a:r>
              <a:rPr lang="en-GB" altLang="nb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altLang="nb-NO" sz="1800" dirty="0">
                <a:solidFill>
                  <a:srgbClr val="000000"/>
                </a:solidFill>
              </a:rPr>
              <a:t> </a:t>
            </a:r>
            <a:r>
              <a:rPr lang="en-GB" altLang="nb-NO" sz="1800" dirty="0" err="1">
                <a:solidFill>
                  <a:srgbClr val="000000"/>
                </a:solidFill>
              </a:rPr>
              <a:t>er</a:t>
            </a:r>
            <a:r>
              <a:rPr lang="en-GB" altLang="nb-NO" sz="1800" dirty="0">
                <a:solidFill>
                  <a:srgbClr val="000000"/>
                </a:solidFill>
              </a:rPr>
              <a:t> </a:t>
            </a:r>
            <a:r>
              <a:rPr lang="en-GB" altLang="nb-NO" sz="1800" dirty="0" err="1">
                <a:solidFill>
                  <a:srgbClr val="000000"/>
                </a:solidFill>
              </a:rPr>
              <a:t>overlastet</a:t>
            </a:r>
            <a:r>
              <a:rPr lang="en-GB" altLang="nb-NO" sz="1800" dirty="0">
                <a:solidFill>
                  <a:srgbClr val="000000"/>
                </a:solidFill>
              </a:rPr>
              <a:t> </a:t>
            </a:r>
            <a:br>
              <a:rPr lang="en-GB" altLang="nb-NO" sz="1800" dirty="0">
                <a:solidFill>
                  <a:srgbClr val="000000"/>
                </a:solidFill>
              </a:rPr>
            </a:br>
            <a:r>
              <a:rPr lang="en-GB" altLang="nb-NO" sz="1800" dirty="0">
                <a:solidFill>
                  <a:srgbClr val="000000"/>
                </a:solidFill>
              </a:rPr>
              <a:t>for stream </a:t>
            </a:r>
            <a:r>
              <a:rPr lang="en-GB" altLang="nb-NO" sz="1800" dirty="0" err="1">
                <a:solidFill>
                  <a:srgbClr val="000000"/>
                </a:solidFill>
              </a:rPr>
              <a:t>objekter</a:t>
            </a:r>
            <a:r>
              <a:rPr lang="en-GB" altLang="nb-NO" sz="1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4749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FF1CEDFD-B4FA-704C-B594-AFC2BDD5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</a:t>
            </a:r>
            <a:r>
              <a:rPr lang="en-GB" dirty="0"/>
              <a:t> fil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åpnes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ulike</a:t>
            </a:r>
            <a:r>
              <a:rPr lang="en-GB" dirty="0"/>
              <a:t> </a:t>
            </a:r>
            <a:r>
              <a:rPr lang="en-GB" dirty="0" err="1"/>
              <a:t>modi</a:t>
            </a:r>
            <a:endParaRPr lang="nb-NO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EE12EAA-B1FC-E946-86B6-369D39680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85" y="404664"/>
            <a:ext cx="8355211" cy="5760640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err="1"/>
              <a:t>Dette</a:t>
            </a:r>
            <a:r>
              <a:rPr lang="en-GB" sz="2800" dirty="0"/>
              <a:t> </a:t>
            </a:r>
            <a:r>
              <a:rPr lang="en-GB" sz="2800" dirty="0" err="1"/>
              <a:t>spesifiseres</a:t>
            </a:r>
            <a:r>
              <a:rPr lang="en-GB" sz="2800" dirty="0"/>
              <a:t> med parameter </a:t>
            </a:r>
            <a:r>
              <a:rPr lang="en-GB" sz="2800" dirty="0" err="1"/>
              <a:t>til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open(</a:t>
            </a:r>
            <a:r>
              <a:rPr lang="en-GB" sz="2800" dirty="0">
                <a:solidFill>
                  <a:srgbClr val="0070C0"/>
                </a:solidFill>
                <a:cs typeface="Courier New" pitchFamily="49" charset="0"/>
              </a:rPr>
              <a:t>...</a:t>
            </a:r>
            <a:r>
              <a:rPr lang="en-GB" sz="28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GB" sz="2800" dirty="0"/>
              <a:t>. </a:t>
            </a:r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De </a:t>
            </a:r>
            <a:r>
              <a:rPr lang="en-GB" sz="2800" dirty="0" err="1"/>
              <a:t>ulike</a:t>
            </a:r>
            <a:r>
              <a:rPr lang="en-GB" sz="2800" dirty="0"/>
              <a:t> fil-</a:t>
            </a:r>
            <a:r>
              <a:rPr lang="en-GB" sz="2800" dirty="0" err="1"/>
              <a:t>modi</a:t>
            </a:r>
            <a:r>
              <a:rPr lang="en-GB" sz="2800" dirty="0"/>
              <a:t> </a:t>
            </a:r>
            <a:r>
              <a:rPr lang="en-GB" sz="2800" dirty="0" err="1"/>
              <a:t>er</a:t>
            </a:r>
            <a:r>
              <a:rPr lang="en-GB" sz="2800" dirty="0"/>
              <a:t> </a:t>
            </a:r>
            <a:r>
              <a:rPr lang="en-GB" sz="2800" dirty="0" err="1"/>
              <a:t>definert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ios_base</a:t>
            </a:r>
            <a:r>
              <a:rPr lang="en-GB" sz="2800" dirty="0"/>
              <a:t>:</a:t>
            </a:r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err="1"/>
              <a:t>Kan</a:t>
            </a:r>
            <a:r>
              <a:rPr lang="en-GB" sz="2800" dirty="0"/>
              <a:t> </a:t>
            </a:r>
            <a:r>
              <a:rPr lang="en-GB" sz="2800" dirty="0" err="1"/>
              <a:t>kombinere</a:t>
            </a:r>
            <a:r>
              <a:rPr lang="en-GB" sz="2800" dirty="0"/>
              <a:t> </a:t>
            </a:r>
            <a:r>
              <a:rPr lang="en-GB" sz="2800" dirty="0" err="1"/>
              <a:t>modi</a:t>
            </a:r>
            <a:r>
              <a:rPr lang="en-GB" sz="2800" dirty="0"/>
              <a:t> med </a:t>
            </a:r>
            <a:r>
              <a:rPr lang="en-GB" sz="2800" dirty="0">
                <a:latin typeface="Consolas" pitchFamily="49" charset="0"/>
              </a:rPr>
              <a:t>|</a:t>
            </a:r>
            <a:r>
              <a:rPr lang="en-GB" sz="2800" dirty="0"/>
              <a:t> (bitwise OR).</a:t>
            </a:r>
          </a:p>
          <a:p>
            <a:pPr eaLnBrk="1" hangingPunct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eaLnBrk="1" hangingPunct="1">
              <a:lnSpc>
                <a:spcPct val="87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Default </a:t>
            </a:r>
            <a:r>
              <a:rPr lang="en-GB" sz="2800" dirty="0" err="1"/>
              <a:t>modi</a:t>
            </a:r>
            <a:r>
              <a:rPr lang="en-GB" sz="2800" dirty="0"/>
              <a:t>:</a:t>
            </a:r>
          </a:p>
          <a:p>
            <a:pPr lvl="1" eaLnBrk="1" hangingPunct="1">
              <a:lnSpc>
                <a:spcPct val="87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for en </a:t>
            </a:r>
            <a:r>
              <a:rPr lang="en-GB" sz="2400" dirty="0" err="1"/>
              <a:t>ifstream</a:t>
            </a:r>
            <a:r>
              <a:rPr lang="en-GB" sz="2400" dirty="0"/>
              <a:t>: 	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ios_base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::in</a:t>
            </a:r>
          </a:p>
          <a:p>
            <a:pPr lvl="1" eaLnBrk="1" hangingPunct="1">
              <a:lnSpc>
                <a:spcPct val="87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for en </a:t>
            </a:r>
            <a:r>
              <a:rPr lang="en-GB" sz="2400" dirty="0" err="1"/>
              <a:t>ofstream</a:t>
            </a:r>
            <a:r>
              <a:rPr lang="en-GB" sz="2400" dirty="0"/>
              <a:t>:	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ios_base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::out | 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ios_base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::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trunc</a:t>
            </a:r>
            <a:endParaRPr lang="en-GB" sz="2400" dirty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0DB1F-01D6-7F44-8EB3-38521ED87D73}"/>
              </a:ext>
            </a:extLst>
          </p:cNvPr>
          <p:cNvGraphicFramePr>
            <a:graphicFrameLocks noGrp="1"/>
          </p:cNvGraphicFramePr>
          <p:nvPr/>
        </p:nvGraphicFramePr>
        <p:xfrm>
          <a:off x="292438" y="1556792"/>
          <a:ext cx="8820472" cy="23395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10236">
                  <a:extLst>
                    <a:ext uri="{9D8B030D-6E8A-4147-A177-3AD203B41FA5}">
                      <a16:colId xmlns:a16="http://schemas.microsoft.com/office/drawing/2014/main" val="3754926843"/>
                    </a:ext>
                  </a:extLst>
                </a:gridCol>
                <a:gridCol w="4410236">
                  <a:extLst>
                    <a:ext uri="{9D8B030D-6E8A-4147-A177-3AD203B41FA5}">
                      <a16:colId xmlns:a16="http://schemas.microsoft.com/office/drawing/2014/main" val="674919800"/>
                    </a:ext>
                  </a:extLst>
                </a:gridCol>
              </a:tblGrid>
              <a:tr h="467909">
                <a:tc>
                  <a:txBody>
                    <a:bodyPr/>
                    <a:lstStyle/>
                    <a:p>
                      <a:r>
                        <a:rPr lang="en-GB" sz="2400" b="0" dirty="0" err="1">
                          <a:latin typeface="Consolas" pitchFamily="49" charset="0"/>
                          <a:cs typeface="Courier New" pitchFamily="49" charset="0"/>
                        </a:rPr>
                        <a:t>ios_base</a:t>
                      </a:r>
                      <a:r>
                        <a:rPr lang="en-GB" sz="2400" b="0" dirty="0">
                          <a:latin typeface="Consolas" pitchFamily="49" charset="0"/>
                          <a:cs typeface="Courier New" pitchFamily="49" charset="0"/>
                        </a:rPr>
                        <a:t>::in</a:t>
                      </a:r>
                      <a:endParaRPr lang="nb-NO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9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err="1"/>
                        <a:t>Åpne</a:t>
                      </a:r>
                      <a:r>
                        <a:rPr lang="en-GB" sz="2400" b="0" dirty="0"/>
                        <a:t> for </a:t>
                      </a:r>
                      <a:r>
                        <a:rPr lang="en-GB" sz="2400" b="0" dirty="0" err="1"/>
                        <a:t>lesing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92345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itchFamily="49" charset="0"/>
                          <a:cs typeface="Courier New" pitchFamily="49" charset="0"/>
                        </a:rPr>
                        <a:t>ios_base</a:t>
                      </a:r>
                      <a:r>
                        <a:rPr lang="en-GB" sz="2400" dirty="0">
                          <a:latin typeface="Consolas" pitchFamily="49" charset="0"/>
                          <a:cs typeface="Courier New" pitchFamily="49" charset="0"/>
                        </a:rPr>
                        <a:t>::out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9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/>
                        <a:t>Åpne</a:t>
                      </a:r>
                      <a:r>
                        <a:rPr lang="en-GB" sz="2400" dirty="0"/>
                        <a:t> for </a:t>
                      </a:r>
                      <a:r>
                        <a:rPr lang="en-GB" sz="2400" dirty="0" err="1"/>
                        <a:t>skriving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8996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itchFamily="49" charset="0"/>
                          <a:cs typeface="Courier New" pitchFamily="49" charset="0"/>
                        </a:rPr>
                        <a:t>ios_base</a:t>
                      </a:r>
                      <a:r>
                        <a:rPr lang="en-GB" sz="2400" dirty="0">
                          <a:latin typeface="Consolas" pitchFamily="49" charset="0"/>
                          <a:cs typeface="Courier New" pitchFamily="49" charset="0"/>
                        </a:rPr>
                        <a:t>::app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Legg </a:t>
                      </a:r>
                      <a:r>
                        <a:rPr lang="en-GB" sz="2400" dirty="0" err="1"/>
                        <a:t>til</a:t>
                      </a:r>
                      <a:r>
                        <a:rPr lang="en-GB" sz="2400" dirty="0"/>
                        <a:t> </a:t>
                      </a:r>
                      <a:r>
                        <a:rPr lang="en-GB" sz="2400" dirty="0" err="1"/>
                        <a:t>innhold</a:t>
                      </a:r>
                      <a:r>
                        <a:rPr lang="en-GB" sz="2400" dirty="0"/>
                        <a:t> </a:t>
                      </a:r>
                      <a:r>
                        <a:rPr lang="en-GB" sz="2400" dirty="0" err="1"/>
                        <a:t>ved</a:t>
                      </a:r>
                      <a:r>
                        <a:rPr lang="en-GB" sz="2400" dirty="0"/>
                        <a:t> end-of-file</a:t>
                      </a:r>
                      <a:endParaRPr lang="nb-N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44510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itchFamily="49" charset="0"/>
                          <a:cs typeface="Courier New" pitchFamily="49" charset="0"/>
                        </a:rPr>
                        <a:t>ios_base</a:t>
                      </a:r>
                      <a:r>
                        <a:rPr lang="en-GB" sz="2400" dirty="0">
                          <a:latin typeface="Consolas" pitchFamily="49" charset="0"/>
                          <a:cs typeface="Courier New" pitchFamily="49" charset="0"/>
                        </a:rPr>
                        <a:t>::</a:t>
                      </a:r>
                      <a:r>
                        <a:rPr lang="en-GB" sz="2400" dirty="0" err="1">
                          <a:latin typeface="Consolas" pitchFamily="49" charset="0"/>
                          <a:cs typeface="Courier New" pitchFamily="49" charset="0"/>
                        </a:rPr>
                        <a:t>trunc</a:t>
                      </a:r>
                      <a:endParaRPr lang="nb-N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Skriv</a:t>
                      </a:r>
                      <a:r>
                        <a:rPr lang="en-GB" sz="2400" dirty="0"/>
                        <a:t> over </a:t>
                      </a:r>
                      <a:r>
                        <a:rPr lang="en-GB" sz="2400" dirty="0" err="1"/>
                        <a:t>innhold</a:t>
                      </a:r>
                      <a:endParaRPr lang="nb-N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48118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itchFamily="49" charset="0"/>
                          <a:cs typeface="Courier New" pitchFamily="49" charset="0"/>
                        </a:rPr>
                        <a:t>ios_base</a:t>
                      </a:r>
                      <a:r>
                        <a:rPr lang="en-GB" sz="2400" dirty="0">
                          <a:latin typeface="Consolas" pitchFamily="49" charset="0"/>
                          <a:cs typeface="Courier New" pitchFamily="49" charset="0"/>
                        </a:rPr>
                        <a:t>::binary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Binær</a:t>
                      </a:r>
                      <a:r>
                        <a:rPr lang="en-GB" sz="2400" dirty="0"/>
                        <a:t> fil</a:t>
                      </a:r>
                      <a:endParaRPr lang="nb-N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6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97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294C790-CAD8-0D42-B006-C262C9A07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Bit-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flagg</a:t>
            </a:r>
            <a:endParaRPr lang="en-US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B22A2E0-5AC3-4D44-B46A-5FC7C8DDC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836712"/>
            <a:ext cx="8229600" cy="5619328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sammenhenger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bruk</a:t>
            </a:r>
            <a:r>
              <a:rPr lang="en-US" dirty="0"/>
              <a:t> for å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-bit (for </a:t>
            </a:r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bruk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“</a:t>
            </a:r>
            <a:r>
              <a:rPr lang="en-US" dirty="0" err="1"/>
              <a:t>flagg</a:t>
            </a:r>
            <a:r>
              <a:rPr lang="en-US" dirty="0"/>
              <a:t>”).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bits med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|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 </a:t>
            </a:r>
          </a:p>
        </p:txBody>
      </p:sp>
      <p:grpSp>
        <p:nvGrpSpPr>
          <p:cNvPr id="33796" name="Group 32">
            <a:extLst>
              <a:ext uri="{FF2B5EF4-FFF2-40B4-BE49-F238E27FC236}">
                <a16:creationId xmlns:a16="http://schemas.microsoft.com/office/drawing/2014/main" id="{163A6BE2-17BB-0C4C-A27A-C29751D0610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43400"/>
            <a:ext cx="4800600" cy="1600200"/>
            <a:chOff x="685800" y="4114800"/>
            <a:chExt cx="4800600" cy="1600200"/>
          </a:xfrm>
        </p:grpSpPr>
        <p:sp>
          <p:nvSpPr>
            <p:cNvPr id="33800" name="Rectangle 18">
              <a:extLst>
                <a:ext uri="{FF2B5EF4-FFF2-40B4-BE49-F238E27FC236}">
                  <a16:creationId xmlns:a16="http://schemas.microsoft.com/office/drawing/2014/main" id="{D866E9D5-8559-B147-B3AF-13D8067E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495800"/>
              <a:ext cx="381000" cy="3810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b-NO"/>
                <a:t>0</a:t>
              </a:r>
            </a:p>
          </p:txBody>
        </p:sp>
        <p:sp>
          <p:nvSpPr>
            <p:cNvPr id="33801" name="Rectangle 19">
              <a:extLst>
                <a:ext uri="{FF2B5EF4-FFF2-40B4-BE49-F238E27FC236}">
                  <a16:creationId xmlns:a16="http://schemas.microsoft.com/office/drawing/2014/main" id="{3E478ABB-6326-FA4C-A1EC-745260A2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5800"/>
              <a:ext cx="381000" cy="3810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b-NO"/>
                <a:t>0</a:t>
              </a:r>
            </a:p>
          </p:txBody>
        </p:sp>
        <p:grpSp>
          <p:nvGrpSpPr>
            <p:cNvPr id="33802" name="Group 31">
              <a:extLst>
                <a:ext uri="{FF2B5EF4-FFF2-40B4-BE49-F238E27FC236}">
                  <a16:creationId xmlns:a16="http://schemas.microsoft.com/office/drawing/2014/main" id="{39178B3E-6A14-A44B-9F01-9405786AD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114800"/>
              <a:ext cx="4800600" cy="1600200"/>
              <a:chOff x="685800" y="4114800"/>
              <a:chExt cx="4800600" cy="1600200"/>
            </a:xfrm>
          </p:grpSpPr>
          <p:sp>
            <p:nvSpPr>
              <p:cNvPr id="33803" name="Rectangle 5">
                <a:extLst>
                  <a:ext uri="{FF2B5EF4-FFF2-40B4-BE49-F238E27FC236}">
                    <a16:creationId xmlns:a16="http://schemas.microsoft.com/office/drawing/2014/main" id="{ABD28040-D812-1D4E-B96B-07376E6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04" name="Rectangle 7">
                <a:extLst>
                  <a:ext uri="{FF2B5EF4-FFF2-40B4-BE49-F238E27FC236}">
                    <a16:creationId xmlns:a16="http://schemas.microsoft.com/office/drawing/2014/main" id="{C1C52473-31D6-2148-8FB7-514366F3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05" name="Rectangle 8">
                <a:extLst>
                  <a:ext uri="{FF2B5EF4-FFF2-40B4-BE49-F238E27FC236}">
                    <a16:creationId xmlns:a16="http://schemas.microsoft.com/office/drawing/2014/main" id="{DB9BEC46-2FD6-A34C-A279-8C76E1597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06" name="Rectangle 9">
                <a:extLst>
                  <a:ext uri="{FF2B5EF4-FFF2-40B4-BE49-F238E27FC236}">
                    <a16:creationId xmlns:a16="http://schemas.microsoft.com/office/drawing/2014/main" id="{F9D0C088-A7D1-6947-B5E5-219171D99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07" name="Rectangle 10">
                <a:extLst>
                  <a:ext uri="{FF2B5EF4-FFF2-40B4-BE49-F238E27FC236}">
                    <a16:creationId xmlns:a16="http://schemas.microsoft.com/office/drawing/2014/main" id="{49F08F05-0D82-A842-9422-3E8862359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08" name="Rectangle 11">
                <a:extLst>
                  <a:ext uri="{FF2B5EF4-FFF2-40B4-BE49-F238E27FC236}">
                    <a16:creationId xmlns:a16="http://schemas.microsoft.com/office/drawing/2014/main" id="{1410C102-A624-1441-A28A-B163BEB03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1</a:t>
                </a:r>
              </a:p>
            </p:txBody>
          </p:sp>
          <p:sp>
            <p:nvSpPr>
              <p:cNvPr id="33809" name="Rectangle 12">
                <a:extLst>
                  <a:ext uri="{FF2B5EF4-FFF2-40B4-BE49-F238E27FC236}">
                    <a16:creationId xmlns:a16="http://schemas.microsoft.com/office/drawing/2014/main" id="{DC15E523-0710-BB4F-A712-4EA3DA2A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0" name="Rectangle 13">
                <a:extLst>
                  <a:ext uri="{FF2B5EF4-FFF2-40B4-BE49-F238E27FC236}">
                    <a16:creationId xmlns:a16="http://schemas.microsoft.com/office/drawing/2014/main" id="{64CD5EEE-7D33-EC43-9780-FA4824047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114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1" name="Rectangle 15">
                <a:extLst>
                  <a:ext uri="{FF2B5EF4-FFF2-40B4-BE49-F238E27FC236}">
                    <a16:creationId xmlns:a16="http://schemas.microsoft.com/office/drawing/2014/main" id="{780491DC-E3CF-8D42-B54D-43FBF9106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2" name="Rectangle 16">
                <a:extLst>
                  <a:ext uri="{FF2B5EF4-FFF2-40B4-BE49-F238E27FC236}">
                    <a16:creationId xmlns:a16="http://schemas.microsoft.com/office/drawing/2014/main" id="{5E1AEA97-E6B0-8F42-B67B-E8E4D2D3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1</a:t>
                </a:r>
              </a:p>
            </p:txBody>
          </p:sp>
          <p:sp>
            <p:nvSpPr>
              <p:cNvPr id="33813" name="Rectangle 17">
                <a:extLst>
                  <a:ext uri="{FF2B5EF4-FFF2-40B4-BE49-F238E27FC236}">
                    <a16:creationId xmlns:a16="http://schemas.microsoft.com/office/drawing/2014/main" id="{12312750-8718-4642-B024-BBB9B512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4" name="Rectangle 20">
                <a:extLst>
                  <a:ext uri="{FF2B5EF4-FFF2-40B4-BE49-F238E27FC236}">
                    <a16:creationId xmlns:a16="http://schemas.microsoft.com/office/drawing/2014/main" id="{9A37C6B2-997E-4447-AE86-740819E22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5" name="Rectangle 21">
                <a:extLst>
                  <a:ext uri="{FF2B5EF4-FFF2-40B4-BE49-F238E27FC236}">
                    <a16:creationId xmlns:a16="http://schemas.microsoft.com/office/drawing/2014/main" id="{FE44FD7F-01E8-C740-B587-4361E9FA2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6" name="Rectangle 22">
                <a:extLst>
                  <a:ext uri="{FF2B5EF4-FFF2-40B4-BE49-F238E27FC236}">
                    <a16:creationId xmlns:a16="http://schemas.microsoft.com/office/drawing/2014/main" id="{70355F96-80C0-9F4E-BF42-6F77B00E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7" name="Rectangle 24">
                <a:extLst>
                  <a:ext uri="{FF2B5EF4-FFF2-40B4-BE49-F238E27FC236}">
                    <a16:creationId xmlns:a16="http://schemas.microsoft.com/office/drawing/2014/main" id="{878CBC1A-5BA8-F343-A07A-E2DB46274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18" name="Rectangle 25">
                <a:extLst>
                  <a:ext uri="{FF2B5EF4-FFF2-40B4-BE49-F238E27FC236}">
                    <a16:creationId xmlns:a16="http://schemas.microsoft.com/office/drawing/2014/main" id="{39C7A392-9A94-6B41-BFC2-D173D583E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33819" name="Rectangle 26">
                <a:extLst>
                  <a:ext uri="{FF2B5EF4-FFF2-40B4-BE49-F238E27FC236}">
                    <a16:creationId xmlns:a16="http://schemas.microsoft.com/office/drawing/2014/main" id="{E3EF32AF-427F-DC43-9136-5C0C9CDB1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nb-NO" altLang="nb-NO"/>
                  <a:t>0</a:t>
                </a:r>
                <a:endParaRPr lang="en-US" altLang="nb-NO"/>
              </a:p>
            </p:txBody>
          </p:sp>
          <p:sp>
            <p:nvSpPr>
              <p:cNvPr id="33820" name="Rectangle 27">
                <a:extLst>
                  <a:ext uri="{FF2B5EF4-FFF2-40B4-BE49-F238E27FC236}">
                    <a16:creationId xmlns:a16="http://schemas.microsoft.com/office/drawing/2014/main" id="{21E05135-8898-FA41-9CAB-BA6CD8A17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21" name="Rectangle 28">
                <a:extLst>
                  <a:ext uri="{FF2B5EF4-FFF2-40B4-BE49-F238E27FC236}">
                    <a16:creationId xmlns:a16="http://schemas.microsoft.com/office/drawing/2014/main" id="{9B499D63-F187-7248-AAF4-848C6E1A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33822" name="Rectangle 29">
                <a:extLst>
                  <a:ext uri="{FF2B5EF4-FFF2-40B4-BE49-F238E27FC236}">
                    <a16:creationId xmlns:a16="http://schemas.microsoft.com/office/drawing/2014/main" id="{A19AC4A6-8EC8-504A-9757-20AE84B2B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23" name="Rectangle 30">
                <a:extLst>
                  <a:ext uri="{FF2B5EF4-FFF2-40B4-BE49-F238E27FC236}">
                    <a16:creationId xmlns:a16="http://schemas.microsoft.com/office/drawing/2014/main" id="{C0633982-9E68-8A41-BB9B-6B6F16028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53340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24" name="Rectangle 31">
                <a:extLst>
                  <a:ext uri="{FF2B5EF4-FFF2-40B4-BE49-F238E27FC236}">
                    <a16:creationId xmlns:a16="http://schemas.microsoft.com/office/drawing/2014/main" id="{A05DBE3B-C715-B444-8D34-D1E36355C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4495800"/>
                <a:ext cx="381000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nb-NO"/>
                  <a:t>0</a:t>
                </a:r>
              </a:p>
            </p:txBody>
          </p:sp>
          <p:sp>
            <p:nvSpPr>
              <p:cNvPr id="33825" name="Rectangle 32">
                <a:extLst>
                  <a:ext uri="{FF2B5EF4-FFF2-40B4-BE49-F238E27FC236}">
                    <a16:creationId xmlns:a16="http://schemas.microsoft.com/office/drawing/2014/main" id="{40DC8A66-6251-C846-BD69-B0EF9218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4495800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nb-NO"/>
                  <a:t>Flagg 2</a:t>
                </a:r>
              </a:p>
            </p:txBody>
          </p:sp>
          <p:sp>
            <p:nvSpPr>
              <p:cNvPr id="33826" name="Rectangle 34">
                <a:extLst>
                  <a:ext uri="{FF2B5EF4-FFF2-40B4-BE49-F238E27FC236}">
                    <a16:creationId xmlns:a16="http://schemas.microsoft.com/office/drawing/2014/main" id="{0AEC5546-84EE-3B40-AC91-70489CAE5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334000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nb-NO" dirty="0" err="1"/>
                  <a:t>Bitstreng</a:t>
                </a:r>
                <a:endParaRPr lang="en-US" altLang="nb-NO" dirty="0"/>
              </a:p>
            </p:txBody>
          </p:sp>
          <p:sp>
            <p:nvSpPr>
              <p:cNvPr id="33827" name="Rectangle 36">
                <a:extLst>
                  <a:ext uri="{FF2B5EF4-FFF2-40B4-BE49-F238E27FC236}">
                    <a16:creationId xmlns:a16="http://schemas.microsoft.com/office/drawing/2014/main" id="{9862B548-EE02-044F-AE91-3EAE66F2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4724400"/>
                <a:ext cx="19050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nb-NO" sz="800"/>
              </a:p>
              <a:p>
                <a:pPr eaLnBrk="1" hangingPunct="1"/>
                <a:r>
                  <a:rPr lang="en-US" altLang="nb-NO" sz="1600"/>
                  <a:t> Flagg 1 </a:t>
                </a:r>
                <a:r>
                  <a:rPr lang="en-US" altLang="nb-NO" sz="1600">
                    <a:solidFill>
                      <a:srgbClr val="3333FF"/>
                    </a:solidFill>
                  </a:rPr>
                  <a:t>|</a:t>
                </a:r>
                <a:r>
                  <a:rPr lang="en-US" altLang="nb-NO" sz="1600"/>
                  <a:t> Flagg 2</a:t>
                </a:r>
              </a:p>
            </p:txBody>
          </p:sp>
          <p:sp>
            <p:nvSpPr>
              <p:cNvPr id="33828" name="Rectangle 37">
                <a:extLst>
                  <a:ext uri="{FF2B5EF4-FFF2-40B4-BE49-F238E27FC236}">
                    <a16:creationId xmlns:a16="http://schemas.microsoft.com/office/drawing/2014/main" id="{444633BE-1BDF-034C-B987-BC0D6CA0D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4114800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nb-NO"/>
                  <a:t>Flagg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77987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7805F2D-4305-DA42-9686-38CDB475C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Bit-flagg, eksempel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B18320B-76F9-594C-A2BD-D708A0B01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5" y="1052736"/>
            <a:ext cx="9322343" cy="525658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nb-NO" dirty="0"/>
              <a:t>Fra opprettelse av windu, SDL 2.0: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endParaRPr lang="nb-NO" dirty="0"/>
          </a:p>
          <a:p>
            <a:pPr eaLnBrk="1" hangingPunct="1"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nb-NO" dirty="0"/>
              <a:t>Hvis vi sjekker verdiene: (medlemmer i en enum)</a:t>
            </a:r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nb-NO" dirty="0"/>
              <a:t>Ergo inneholder </a:t>
            </a:r>
            <a:r>
              <a:rPr lang="nb-NO" dirty="0">
                <a:latin typeface="Consolas" pitchFamily="49" charset="0"/>
                <a:cs typeface="Courier New" pitchFamily="49" charset="0"/>
              </a:rPr>
              <a:t>windowFlags</a:t>
            </a:r>
            <a:r>
              <a:rPr lang="nb-NO" dirty="0"/>
              <a:t> det hexadesimale tallet </a:t>
            </a:r>
            <a:r>
              <a:rPr lang="nb-NO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00000006</a:t>
            </a:r>
            <a:r>
              <a:rPr lang="nb-NO" dirty="0"/>
              <a:t>.</a:t>
            </a:r>
          </a:p>
          <a:p>
            <a:pPr eaLnBrk="1" hangingPunct="1">
              <a:defRPr/>
            </a:pPr>
            <a:r>
              <a:rPr lang="nb-NO" dirty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nb-NO" dirty="0"/>
              <a:t>En slik flaggvariabel kan inneholde et flagg pr. bit i verdien.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2BE7BD8F-E2DD-A740-844A-1FC7A69CC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47" y="1721197"/>
            <a:ext cx="8640960" cy="921876"/>
          </a:xfrm>
          <a:prstGeom prst="rect">
            <a:avLst/>
          </a:prstGeom>
          <a:solidFill>
            <a:srgbClr val="FFFFD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Flags for SDL: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We're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graphic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card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memory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(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opposed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to system 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memory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), and double-</a:t>
            </a:r>
            <a:r>
              <a:rPr lang="nb-NO" altLang="nb-NO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buffering</a:t>
            </a:r>
            <a:r>
              <a:rPr lang="nb-NO" altLang="nb-NO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/>
            <a:r>
              <a:rPr lang="nb-NO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Uint32 </a:t>
            </a:r>
            <a:r>
              <a:rPr lang="nb-NO" altLang="nb-NO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windowFlags</a:t>
            </a:r>
            <a:r>
              <a:rPr lang="nb-NO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SDL_WINDOW_SHOWN | SDL_WINDOW_OPENGL</a:t>
            </a:r>
            <a:r>
              <a:rPr lang="nb-NO" altLang="nb-NO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55DCF47-A5F1-374F-B31F-E0E0F41B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47" y="3650560"/>
            <a:ext cx="5102225" cy="706432"/>
          </a:xfrm>
          <a:prstGeom prst="rect">
            <a:avLst/>
          </a:prstGeom>
          <a:solidFill>
            <a:srgbClr val="FFFFD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sz="2000" dirty="0">
                <a:latin typeface="Consolas" panose="020B0609020204030204" pitchFamily="49" charset="0"/>
                <a:cs typeface="Courier New" panose="02070309020205020404" pitchFamily="49" charset="0"/>
              </a:rPr>
              <a:t>SDL_WINDOW_OPENGL = 0x00000002,</a:t>
            </a:r>
            <a:r>
              <a:rPr lang="nb-NO" altLang="nb-NO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nb-NO" sz="2000" dirty="0">
                <a:latin typeface="Consolas" panose="020B0609020204030204" pitchFamily="49" charset="0"/>
                <a:cs typeface="Courier New" panose="02070309020205020404" pitchFamily="49" charset="0"/>
              </a:rPr>
              <a:t>SDL_WINDOW_SHOWN = 0x00000004,</a:t>
            </a:r>
            <a:r>
              <a:rPr lang="nb-NO" altLang="nb-NO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193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2"/>
            <a:ext cx="9074426" cy="1362075"/>
          </a:xfrm>
        </p:spPr>
        <p:txBody>
          <a:bodyPr/>
          <a:lstStyle/>
          <a:p>
            <a:r>
              <a:rPr lang="en-GB" sz="2800" dirty="0"/>
              <a:t>std::</a:t>
            </a:r>
            <a:r>
              <a:rPr lang="en-GB" sz="2800" dirty="0" err="1"/>
              <a:t>stringstream</a:t>
            </a:r>
            <a:r>
              <a:rPr lang="en-GB" sz="2800" dirty="0"/>
              <a:t> </a:t>
            </a:r>
            <a:r>
              <a:rPr lang="en-GB" sz="2800" dirty="0" err="1"/>
              <a:t>kan</a:t>
            </a:r>
            <a:r>
              <a:rPr lang="en-GB" sz="2800" dirty="0"/>
              <a:t> </a:t>
            </a:r>
            <a:r>
              <a:rPr lang="en-GB" sz="2800" dirty="0" err="1"/>
              <a:t>brukes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for å </a:t>
            </a:r>
            <a:r>
              <a:rPr lang="en-GB" sz="2800" dirty="0" err="1"/>
              <a:t>streame</a:t>
            </a:r>
            <a:r>
              <a:rPr lang="en-GB" sz="2800" dirty="0"/>
              <a:t> </a:t>
            </a:r>
            <a:r>
              <a:rPr lang="en-GB" sz="2800" dirty="0" err="1"/>
              <a:t>til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dirty="0"/>
              <a:t> </a:t>
            </a:r>
            <a:r>
              <a:rPr lang="en-GB" sz="2800" dirty="0"/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5877272"/>
            <a:ext cx="3528392" cy="792088"/>
          </a:xfrm>
        </p:spPr>
        <p:txBody>
          <a:bodyPr/>
          <a:lstStyle/>
          <a:p>
            <a:r>
              <a:rPr lang="en-GB" dirty="0"/>
              <a:t>Ligger </a:t>
            </a:r>
            <a:r>
              <a:rPr lang="en-GB" dirty="0" err="1"/>
              <a:t>i</a:t>
            </a:r>
            <a:r>
              <a:rPr lang="en-GB" dirty="0"/>
              <a:t> &lt;</a:t>
            </a:r>
            <a:r>
              <a:rPr lang="en-GB" dirty="0" err="1"/>
              <a:t>sstream</a:t>
            </a:r>
            <a:r>
              <a:rPr lang="en-GB" dirty="0"/>
              <a:t>&gt;.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1371346"/>
            <a:ext cx="6552728" cy="1815882"/>
          </a:xfrm>
          <a:prstGeom prst="rect">
            <a:avLst/>
          </a:prstGeom>
          <a:solidFill>
            <a:srgbClr val="FFFFD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24447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defTabSz="24447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defTabSz="24447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defTabSz="24447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defTabSz="24447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endParaRPr lang="en-GB" dirty="0">
              <a:solidFill>
                <a:srgbClr val="008B8B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8B8B"/>
                </a:solidFill>
                <a:latin typeface="Consolas" panose="020B0609020204030204" pitchFamily="49" charset="0"/>
              </a:rPr>
              <a:t>stringstream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GB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hei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alle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sammmen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b-NO" altLang="en-US" sz="2400" dirty="0">
              <a:solidFill>
                <a:srgbClr val="000000"/>
              </a:solidFill>
              <a:latin typeface="Consolas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2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54E3-96E3-B34A-ACF3-CD6693D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6633"/>
            <a:ext cx="9041021" cy="504056"/>
          </a:xfrm>
        </p:spPr>
        <p:txBody>
          <a:bodyPr/>
          <a:lstStyle/>
          <a:p>
            <a:r>
              <a:rPr lang="en-GB" dirty="0" err="1"/>
              <a:t>Binær</a:t>
            </a:r>
            <a:r>
              <a:rPr lang="en-GB" dirty="0"/>
              <a:t>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DB581-4875-A74E-A3FA-940A711B5D29}"/>
              </a:ext>
            </a:extLst>
          </p:cNvPr>
          <p:cNvSpPr/>
          <p:nvPr/>
        </p:nvSpPr>
        <p:spPr>
          <a:xfrm>
            <a:off x="6660232" y="7101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800" b="1" dirty="0" err="1">
                <a:solidFill>
                  <a:srgbClr val="000080"/>
                </a:solidFill>
              </a:rPr>
              <a:t>struct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>
                <a:solidFill>
                  <a:srgbClr val="008080"/>
                </a:solidFill>
              </a:rPr>
              <a:t>data </a:t>
            </a:r>
            <a:r>
              <a:rPr lang="nb-NO" sz="1800" dirty="0"/>
              <a:t>{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 err="1">
                <a:solidFill>
                  <a:srgbClr val="000080"/>
                </a:solidFill>
              </a:rPr>
              <a:t>int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>
                <a:solidFill>
                  <a:srgbClr val="660E7A"/>
                </a:solidFill>
              </a:rPr>
              <a:t>a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>
                <a:solidFill>
                  <a:srgbClr val="000080"/>
                </a:solidFill>
              </a:rPr>
              <a:t>float </a:t>
            </a:r>
            <a:r>
              <a:rPr lang="nb-NO" sz="1800" dirty="0">
                <a:solidFill>
                  <a:srgbClr val="660E7A"/>
                </a:solidFill>
              </a:rPr>
              <a:t>b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dirty="0"/>
              <a:t>};</a:t>
            </a:r>
            <a:endParaRPr lang="en-GB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47C78-F2B1-D04F-AD6A-3E2A7F765E4C}"/>
              </a:ext>
            </a:extLst>
          </p:cNvPr>
          <p:cNvSpPr/>
          <p:nvPr/>
        </p:nvSpPr>
        <p:spPr>
          <a:xfrm>
            <a:off x="251520" y="621564"/>
            <a:ext cx="82908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 err="1">
                <a:solidFill>
                  <a:srgbClr val="000080"/>
                </a:solidFill>
              </a:rPr>
              <a:t>int</a:t>
            </a:r>
            <a:r>
              <a:rPr lang="nb-NO" sz="2000" b="1" dirty="0">
                <a:solidFill>
                  <a:srgbClr val="000080"/>
                </a:solidFill>
              </a:rPr>
              <a:t> </a:t>
            </a:r>
            <a:r>
              <a:rPr lang="nb-NO" sz="2000" dirty="0" err="1"/>
              <a:t>main</a:t>
            </a:r>
            <a:r>
              <a:rPr lang="nb-NO" sz="2000" dirty="0"/>
              <a:t>() {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>
                <a:solidFill>
                  <a:srgbClr val="008080"/>
                </a:solidFill>
              </a:rPr>
              <a:t>data </a:t>
            </a:r>
            <a:r>
              <a:rPr lang="nb-NO" sz="2000" dirty="0" err="1"/>
              <a:t>testdata</a:t>
            </a:r>
            <a:r>
              <a:rPr lang="nb-NO" sz="2000" dirty="0"/>
              <a:t>{</a:t>
            </a:r>
            <a:r>
              <a:rPr lang="nb-NO" sz="2000" dirty="0">
                <a:solidFill>
                  <a:srgbClr val="0000FF"/>
                </a:solidFill>
              </a:rPr>
              <a:t>42</a:t>
            </a:r>
            <a:r>
              <a:rPr lang="nb-NO" sz="2000" dirty="0"/>
              <a:t>, </a:t>
            </a:r>
            <a:r>
              <a:rPr lang="nb-NO" sz="2000" dirty="0">
                <a:solidFill>
                  <a:srgbClr val="0000FF"/>
                </a:solidFill>
              </a:rPr>
              <a:t>3.14159</a:t>
            </a:r>
            <a:r>
              <a:rPr lang="nb-NO" sz="2000" dirty="0"/>
              <a:t>};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/>
              <a:t>testdata.</a:t>
            </a:r>
            <a:r>
              <a:rPr lang="nb-NO" sz="2000" dirty="0" err="1">
                <a:solidFill>
                  <a:srgbClr val="660E7A"/>
                </a:solidFill>
              </a:rPr>
              <a:t>a</a:t>
            </a:r>
            <a:r>
              <a:rPr lang="nb-NO" sz="2000" dirty="0">
                <a:solidFill>
                  <a:srgbClr val="660E7A"/>
                </a:solidFill>
              </a:rPr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/>
              <a:t>testdata.</a:t>
            </a:r>
            <a:r>
              <a:rPr lang="nb-NO" sz="2000" dirty="0" err="1">
                <a:solidFill>
                  <a:srgbClr val="660E7A"/>
                </a:solidFill>
              </a:rPr>
              <a:t>b</a:t>
            </a:r>
            <a:r>
              <a:rPr lang="nb-NO" sz="2000" dirty="0">
                <a:solidFill>
                  <a:srgbClr val="660E7A"/>
                </a:solidFill>
              </a:rPr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371F80"/>
                </a:solidFill>
              </a:rPr>
              <a:t>ofstream</a:t>
            </a:r>
            <a:r>
              <a:rPr lang="nb-NO" sz="2000" dirty="0">
                <a:solidFill>
                  <a:srgbClr val="371F80"/>
                </a:solidFill>
              </a:rPr>
              <a:t> </a:t>
            </a:r>
            <a:r>
              <a:rPr lang="nb-NO" sz="2000" dirty="0" err="1"/>
              <a:t>fileOut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fileOut.open</a:t>
            </a:r>
            <a:r>
              <a:rPr lang="nb-NO" sz="2000" dirty="0"/>
              <a:t>(</a:t>
            </a:r>
            <a:r>
              <a:rPr lang="nb-NO" sz="2000" b="1" dirty="0">
                <a:solidFill>
                  <a:srgbClr val="008000"/>
                </a:solidFill>
              </a:rPr>
              <a:t>"</a:t>
            </a:r>
            <a:r>
              <a:rPr lang="nb-NO" sz="2000" b="1" dirty="0" err="1">
                <a:solidFill>
                  <a:srgbClr val="008000"/>
                </a:solidFill>
              </a:rPr>
              <a:t>testdata.bin</a:t>
            </a:r>
            <a:r>
              <a:rPr lang="nb-NO" sz="2000" b="1" dirty="0">
                <a:solidFill>
                  <a:srgbClr val="008000"/>
                </a:solidFill>
              </a:rPr>
              <a:t>"</a:t>
            </a:r>
            <a:r>
              <a:rPr lang="nb-NO" sz="2000" dirty="0"/>
              <a:t>,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371F80"/>
                </a:solidFill>
              </a:rPr>
              <a:t>ios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660E7A"/>
                </a:solidFill>
              </a:rPr>
              <a:t>binary</a:t>
            </a:r>
            <a:r>
              <a:rPr lang="nb-NO" sz="2000" dirty="0"/>
              <a:t>);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fileOut.write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000080"/>
                </a:solidFill>
              </a:rPr>
              <a:t>reinterpret_cast</a:t>
            </a:r>
            <a:r>
              <a:rPr lang="nb-NO" sz="2000" dirty="0"/>
              <a:t>&lt;</a:t>
            </a:r>
            <a:r>
              <a:rPr lang="nb-NO" sz="2000" b="1" dirty="0" err="1">
                <a:solidFill>
                  <a:srgbClr val="000080"/>
                </a:solidFill>
              </a:rPr>
              <a:t>char</a:t>
            </a:r>
            <a:r>
              <a:rPr lang="nb-NO" sz="2000" b="1" dirty="0">
                <a:solidFill>
                  <a:srgbClr val="000080"/>
                </a:solidFill>
              </a:rPr>
              <a:t> </a:t>
            </a:r>
            <a:r>
              <a:rPr lang="nb-NO" sz="2000" dirty="0"/>
              <a:t>*&gt; (&amp;</a:t>
            </a:r>
            <a:r>
              <a:rPr lang="nb-NO" sz="2000" dirty="0" err="1"/>
              <a:t>testdata</a:t>
            </a:r>
            <a:r>
              <a:rPr lang="nb-NO" sz="2000" dirty="0"/>
              <a:t>), </a:t>
            </a:r>
            <a:r>
              <a:rPr lang="nb-NO" sz="2000" b="1" dirty="0" err="1">
                <a:solidFill>
                  <a:srgbClr val="000080"/>
                </a:solidFill>
              </a:rPr>
              <a:t>sizeof</a:t>
            </a:r>
            <a:r>
              <a:rPr lang="nb-NO" sz="2000" dirty="0"/>
              <a:t>(</a:t>
            </a:r>
            <a:r>
              <a:rPr lang="nb-NO" sz="2000" dirty="0" err="1"/>
              <a:t>testdata</a:t>
            </a:r>
            <a:r>
              <a:rPr lang="nb-NO" sz="2000" dirty="0"/>
              <a:t>));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fileOut.close</a:t>
            </a:r>
            <a:r>
              <a:rPr lang="nb-NO" sz="2000" dirty="0"/>
              <a:t>();</a:t>
            </a:r>
            <a:br>
              <a:rPr lang="nb-NO" sz="2000" dirty="0"/>
            </a:b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>
                <a:solidFill>
                  <a:srgbClr val="008080"/>
                </a:solidFill>
              </a:rPr>
              <a:t>data </a:t>
            </a:r>
            <a:r>
              <a:rPr lang="nb-NO" sz="2000" dirty="0" err="1"/>
              <a:t>readData</a:t>
            </a:r>
            <a:r>
              <a:rPr lang="nb-NO" sz="2000" dirty="0"/>
              <a:t>{</a:t>
            </a:r>
            <a:r>
              <a:rPr lang="nb-NO" sz="2000" dirty="0">
                <a:solidFill>
                  <a:srgbClr val="0000FF"/>
                </a:solidFill>
              </a:rPr>
              <a:t>0</a:t>
            </a:r>
            <a:r>
              <a:rPr lang="nb-NO" sz="2000" dirty="0"/>
              <a:t>, </a:t>
            </a:r>
            <a:r>
              <a:rPr lang="nb-NO" sz="2000" dirty="0">
                <a:solidFill>
                  <a:srgbClr val="0000FF"/>
                </a:solidFill>
              </a:rPr>
              <a:t>0</a:t>
            </a:r>
            <a:r>
              <a:rPr lang="nb-NO" sz="2000" dirty="0"/>
              <a:t>};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371F80"/>
                </a:solidFill>
              </a:rPr>
              <a:t>ifstream</a:t>
            </a:r>
            <a:r>
              <a:rPr lang="nb-NO" sz="2000" dirty="0">
                <a:solidFill>
                  <a:srgbClr val="371F80"/>
                </a:solidFill>
              </a:rPr>
              <a:t> </a:t>
            </a:r>
            <a:r>
              <a:rPr lang="nb-NO" sz="2000" dirty="0" err="1"/>
              <a:t>fileIn</a:t>
            </a:r>
            <a:r>
              <a:rPr lang="nb-NO" sz="2000" dirty="0"/>
              <a:t>(</a:t>
            </a:r>
            <a:r>
              <a:rPr lang="nb-NO" sz="2000" b="1" dirty="0">
                <a:solidFill>
                  <a:srgbClr val="008000"/>
                </a:solidFill>
              </a:rPr>
              <a:t>"</a:t>
            </a:r>
            <a:r>
              <a:rPr lang="nb-NO" sz="2000" b="1" dirty="0" err="1">
                <a:solidFill>
                  <a:srgbClr val="008000"/>
                </a:solidFill>
              </a:rPr>
              <a:t>testdata.bin</a:t>
            </a:r>
            <a:r>
              <a:rPr lang="nb-NO" sz="2000" b="1" dirty="0">
                <a:solidFill>
                  <a:srgbClr val="008000"/>
                </a:solidFill>
              </a:rPr>
              <a:t>"</a:t>
            </a:r>
            <a:r>
              <a:rPr lang="nb-NO" sz="2000" dirty="0"/>
              <a:t>,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371F80"/>
                </a:solidFill>
              </a:rPr>
              <a:t>ios</a:t>
            </a:r>
            <a:r>
              <a:rPr lang="nb-NO" sz="2000" dirty="0"/>
              <a:t>::</a:t>
            </a:r>
            <a:r>
              <a:rPr lang="nb-NO" sz="2000" dirty="0" err="1">
                <a:solidFill>
                  <a:srgbClr val="660E7A"/>
                </a:solidFill>
              </a:rPr>
              <a:t>binary</a:t>
            </a:r>
            <a:r>
              <a:rPr lang="nb-NO" sz="2000" dirty="0"/>
              <a:t>);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fileIn.read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000080"/>
                </a:solidFill>
              </a:rPr>
              <a:t>reinterpret_cast</a:t>
            </a:r>
            <a:r>
              <a:rPr lang="nb-NO" sz="2000" dirty="0"/>
              <a:t>&lt;</a:t>
            </a:r>
            <a:r>
              <a:rPr lang="nb-NO" sz="2000" b="1" dirty="0" err="1">
                <a:solidFill>
                  <a:srgbClr val="000080"/>
                </a:solidFill>
              </a:rPr>
              <a:t>char</a:t>
            </a:r>
            <a:r>
              <a:rPr lang="nb-NO" sz="2000" b="1" dirty="0">
                <a:solidFill>
                  <a:srgbClr val="000080"/>
                </a:solidFill>
              </a:rPr>
              <a:t> </a:t>
            </a:r>
            <a:r>
              <a:rPr lang="nb-NO" sz="2000" dirty="0"/>
              <a:t>*&gt; (&amp;</a:t>
            </a:r>
            <a:r>
              <a:rPr lang="nb-NO" sz="2000" dirty="0" err="1"/>
              <a:t>readData</a:t>
            </a:r>
            <a:r>
              <a:rPr lang="nb-NO" sz="2000" dirty="0"/>
              <a:t>), </a:t>
            </a:r>
            <a:r>
              <a:rPr lang="nb-NO" sz="2000" b="1" dirty="0" err="1">
                <a:solidFill>
                  <a:srgbClr val="000080"/>
                </a:solidFill>
              </a:rPr>
              <a:t>sizeof</a:t>
            </a:r>
            <a:r>
              <a:rPr lang="nb-NO" sz="2000" dirty="0"/>
              <a:t>(</a:t>
            </a:r>
            <a:r>
              <a:rPr lang="nb-NO" sz="2000" dirty="0" err="1"/>
              <a:t>testdata</a:t>
            </a:r>
            <a:r>
              <a:rPr lang="nb-NO" sz="2000" dirty="0"/>
              <a:t>));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fileIn.close</a:t>
            </a:r>
            <a:r>
              <a:rPr lang="nb-NO" sz="2000" dirty="0"/>
              <a:t>();</a:t>
            </a:r>
            <a:br>
              <a:rPr lang="nb-NO" sz="2000" dirty="0"/>
            </a:b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/>
              <a:t>readData.</a:t>
            </a:r>
            <a:r>
              <a:rPr lang="nb-NO" sz="2000" dirty="0" err="1">
                <a:solidFill>
                  <a:srgbClr val="660E7A"/>
                </a:solidFill>
              </a:rPr>
              <a:t>a</a:t>
            </a:r>
            <a:r>
              <a:rPr lang="nb-NO" sz="2000" dirty="0">
                <a:solidFill>
                  <a:srgbClr val="660E7A"/>
                </a:solidFill>
              </a:rPr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/>
              <a:t>readData.</a:t>
            </a:r>
            <a:r>
              <a:rPr lang="nb-NO" sz="2000" dirty="0" err="1">
                <a:solidFill>
                  <a:srgbClr val="660E7A"/>
                </a:solidFill>
              </a:rPr>
              <a:t>b</a:t>
            </a:r>
            <a:r>
              <a:rPr lang="nb-NO" sz="2000" dirty="0">
                <a:solidFill>
                  <a:srgbClr val="660E7A"/>
                </a:solidFill>
              </a:rPr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b="1" dirty="0" err="1">
                <a:solidFill>
                  <a:srgbClr val="000080"/>
                </a:solidFill>
              </a:rPr>
              <a:t>return</a:t>
            </a:r>
            <a:r>
              <a:rPr lang="nb-NO" sz="2000" b="1" dirty="0">
                <a:solidFill>
                  <a:srgbClr val="000080"/>
                </a:solidFill>
              </a:rPr>
              <a:t> </a:t>
            </a:r>
            <a:r>
              <a:rPr lang="nb-NO" sz="2000" dirty="0">
                <a:solidFill>
                  <a:srgbClr val="0000FF"/>
                </a:solidFill>
              </a:rPr>
              <a:t>0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}</a:t>
            </a:r>
            <a:br>
              <a:rPr lang="nb-NO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5759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2A3E-F7CB-7D42-84D3-BDCF0A45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Networking is still not standard in C++!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45B94-D749-A549-879E-2F4947A277E5}"/>
              </a:ext>
            </a:extLst>
          </p:cNvPr>
          <p:cNvSpPr/>
          <p:nvPr/>
        </p:nvSpPr>
        <p:spPr>
          <a:xfrm>
            <a:off x="611560" y="1268760"/>
            <a:ext cx="68663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i="1" dirty="0">
                <a:solidFill>
                  <a:srgbClr val="808080"/>
                </a:solidFill>
              </a:rPr>
              <a:t>// </a:t>
            </a:r>
            <a:r>
              <a:rPr lang="nb-NO" sz="2000" i="1" dirty="0" err="1">
                <a:solidFill>
                  <a:srgbClr val="808080"/>
                </a:solidFill>
              </a:rPr>
              <a:t>create</a:t>
            </a:r>
            <a:r>
              <a:rPr lang="nb-NO" sz="2000" i="1" dirty="0">
                <a:solidFill>
                  <a:srgbClr val="808080"/>
                </a:solidFill>
              </a:rPr>
              <a:t> a </a:t>
            </a:r>
            <a:r>
              <a:rPr lang="nb-NO" sz="2000" i="1" dirty="0" err="1">
                <a:solidFill>
                  <a:srgbClr val="808080"/>
                </a:solidFill>
              </a:rPr>
              <a:t>listening</a:t>
            </a:r>
            <a:r>
              <a:rPr lang="nb-NO" sz="2000" i="1" dirty="0">
                <a:solidFill>
                  <a:srgbClr val="808080"/>
                </a:solidFill>
              </a:rPr>
              <a:t> TCP </a:t>
            </a:r>
            <a:r>
              <a:rPr lang="nb-NO" sz="2000" i="1" dirty="0" err="1">
                <a:solidFill>
                  <a:srgbClr val="808080"/>
                </a:solidFill>
              </a:rPr>
              <a:t>socket</a:t>
            </a:r>
            <a:r>
              <a:rPr lang="nb-NO" sz="2000" i="1" dirty="0">
                <a:solidFill>
                  <a:srgbClr val="808080"/>
                </a:solidFill>
              </a:rPr>
              <a:t> </a:t>
            </a:r>
            <a:r>
              <a:rPr lang="nb-NO" sz="2000" i="1" dirty="0" err="1">
                <a:solidFill>
                  <a:srgbClr val="808080"/>
                </a:solidFill>
              </a:rPr>
              <a:t>on</a:t>
            </a:r>
            <a:r>
              <a:rPr lang="nb-NO" sz="2000" i="1" dirty="0">
                <a:solidFill>
                  <a:srgbClr val="808080"/>
                </a:solidFill>
              </a:rPr>
              <a:t> port 9999 (server)</a:t>
            </a:r>
            <a:br>
              <a:rPr lang="nb-NO" sz="2000" i="1" dirty="0">
                <a:solidFill>
                  <a:srgbClr val="808080"/>
                </a:solidFill>
              </a:rPr>
            </a:br>
            <a:r>
              <a:rPr lang="nb-NO" sz="2000" i="1" dirty="0">
                <a:solidFill>
                  <a:srgbClr val="808080"/>
                </a:solidFill>
              </a:rPr>
              <a:t>    </a:t>
            </a:r>
            <a:r>
              <a:rPr lang="nb-NO" sz="2000" dirty="0" err="1">
                <a:solidFill>
                  <a:srgbClr val="371F80"/>
                </a:solidFill>
              </a:rPr>
              <a:t>IPaddress</a:t>
            </a:r>
            <a:r>
              <a:rPr lang="nb-NO" sz="2000" dirty="0">
                <a:solidFill>
                  <a:srgbClr val="371F80"/>
                </a:solidFill>
              </a:rPr>
              <a:t> </a:t>
            </a:r>
            <a:r>
              <a:rPr lang="nb-NO" sz="2000" dirty="0" err="1"/>
              <a:t>ip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>
                <a:solidFill>
                  <a:srgbClr val="371F80"/>
                </a:solidFill>
              </a:rPr>
              <a:t>TCPsocket</a:t>
            </a:r>
            <a:r>
              <a:rPr lang="nb-NO" sz="2000" dirty="0">
                <a:solidFill>
                  <a:srgbClr val="371F80"/>
                </a:solidFill>
              </a:rPr>
              <a:t> </a:t>
            </a:r>
            <a:r>
              <a:rPr lang="nb-NO" sz="2000" dirty="0" err="1"/>
              <a:t>tcpsock</a:t>
            </a:r>
            <a:r>
              <a:rPr lang="nb-NO" sz="2000" dirty="0"/>
              <a:t>;</a:t>
            </a:r>
            <a:br>
              <a:rPr lang="nb-NO" sz="2000" dirty="0"/>
            </a:b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SDLNet_ResolveHost</a:t>
            </a:r>
            <a:r>
              <a:rPr lang="nb-NO" sz="2000" dirty="0"/>
              <a:t>(&amp;ip,</a:t>
            </a:r>
            <a:r>
              <a:rPr lang="nb-NO" sz="2000" b="1" dirty="0">
                <a:solidFill>
                  <a:srgbClr val="1F542E"/>
                </a:solidFill>
              </a:rPr>
              <a:t>NULL</a:t>
            </a:r>
            <a:r>
              <a:rPr lang="nb-NO" sz="2000" dirty="0"/>
              <a:t>,</a:t>
            </a:r>
            <a:r>
              <a:rPr lang="nb-NO" sz="2000" dirty="0">
                <a:solidFill>
                  <a:srgbClr val="0000FF"/>
                </a:solidFill>
              </a:rPr>
              <a:t>9999</a:t>
            </a:r>
            <a:r>
              <a:rPr lang="nb-NO" sz="2000" dirty="0"/>
              <a:t>)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dirty="0" err="1"/>
              <a:t>tcpsock</a:t>
            </a:r>
            <a:r>
              <a:rPr lang="nb-NO" sz="2000" dirty="0"/>
              <a:t>=</a:t>
            </a:r>
            <a:r>
              <a:rPr lang="nb-NO" sz="2000" dirty="0" err="1"/>
              <a:t>SDLNet_TCP_Open</a:t>
            </a:r>
            <a:r>
              <a:rPr lang="nb-NO" sz="2000" dirty="0"/>
              <a:t>(&amp;</a:t>
            </a:r>
            <a:r>
              <a:rPr lang="nb-NO" sz="2000" dirty="0" err="1"/>
              <a:t>ip</a:t>
            </a:r>
            <a:r>
              <a:rPr lang="nb-NO" sz="2000" dirty="0"/>
              <a:t>);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i="1" dirty="0">
                <a:solidFill>
                  <a:srgbClr val="808080"/>
                </a:solidFill>
              </a:rPr>
              <a:t>// </a:t>
            </a:r>
            <a:r>
              <a:rPr lang="nb-NO" sz="2000" i="1" dirty="0" err="1">
                <a:solidFill>
                  <a:srgbClr val="808080"/>
                </a:solidFill>
              </a:rPr>
              <a:t>accept</a:t>
            </a:r>
            <a:r>
              <a:rPr lang="nb-NO" sz="2000" i="1" dirty="0">
                <a:solidFill>
                  <a:srgbClr val="808080"/>
                </a:solidFill>
              </a:rPr>
              <a:t> a </a:t>
            </a:r>
            <a:r>
              <a:rPr lang="nb-NO" sz="2000" i="1" dirty="0" err="1">
                <a:solidFill>
                  <a:srgbClr val="808080"/>
                </a:solidFill>
              </a:rPr>
              <a:t>connection</a:t>
            </a:r>
            <a:r>
              <a:rPr lang="nb-NO" sz="2000" i="1" dirty="0">
                <a:solidFill>
                  <a:srgbClr val="808080"/>
                </a:solidFill>
              </a:rPr>
              <a:t> </a:t>
            </a:r>
            <a:r>
              <a:rPr lang="nb-NO" sz="2000" i="1" dirty="0" err="1">
                <a:solidFill>
                  <a:srgbClr val="808080"/>
                </a:solidFill>
              </a:rPr>
              <a:t>coming</a:t>
            </a:r>
            <a:r>
              <a:rPr lang="nb-NO" sz="2000" i="1" dirty="0">
                <a:solidFill>
                  <a:srgbClr val="808080"/>
                </a:solidFill>
              </a:rPr>
              <a:t> in </a:t>
            </a:r>
            <a:r>
              <a:rPr lang="nb-NO" sz="2000" i="1" dirty="0" err="1">
                <a:solidFill>
                  <a:srgbClr val="808080"/>
                </a:solidFill>
              </a:rPr>
              <a:t>on</a:t>
            </a:r>
            <a:r>
              <a:rPr lang="nb-NO" sz="2000" i="1" dirty="0">
                <a:solidFill>
                  <a:srgbClr val="808080"/>
                </a:solidFill>
              </a:rPr>
              <a:t> </a:t>
            </a:r>
            <a:r>
              <a:rPr lang="nb-NO" sz="2000" i="1" dirty="0" err="1">
                <a:solidFill>
                  <a:srgbClr val="808080"/>
                </a:solidFill>
              </a:rPr>
              <a:t>server_tcpsock</a:t>
            </a:r>
            <a:br>
              <a:rPr lang="nb-NO" sz="2000" i="1" dirty="0">
                <a:solidFill>
                  <a:srgbClr val="808080"/>
                </a:solidFill>
              </a:rPr>
            </a:br>
            <a:r>
              <a:rPr lang="nb-NO" sz="2000" i="1" dirty="0">
                <a:solidFill>
                  <a:srgbClr val="808080"/>
                </a:solidFill>
              </a:rPr>
              <a:t>    </a:t>
            </a:r>
            <a:r>
              <a:rPr lang="nb-NO" sz="2000" dirty="0" err="1">
                <a:solidFill>
                  <a:srgbClr val="371F80"/>
                </a:solidFill>
              </a:rPr>
              <a:t>TCPsocket</a:t>
            </a:r>
            <a:r>
              <a:rPr lang="nb-NO" sz="2000" dirty="0">
                <a:solidFill>
                  <a:srgbClr val="371F80"/>
                </a:solidFill>
              </a:rPr>
              <a:t> </a:t>
            </a:r>
            <a:r>
              <a:rPr lang="nb-NO" sz="2000" dirty="0" err="1"/>
              <a:t>new_tcpsock</a:t>
            </a:r>
            <a:r>
              <a:rPr lang="nb-NO" sz="2000" dirty="0"/>
              <a:t>;</a:t>
            </a:r>
            <a:br>
              <a:rPr lang="nb-NO" sz="2000" dirty="0"/>
            </a:br>
            <a:endParaRPr lang="nb-NO" sz="2000" dirty="0"/>
          </a:p>
          <a:p>
            <a:r>
              <a:rPr lang="nb-NO" sz="2000" i="1" dirty="0">
                <a:solidFill>
                  <a:srgbClr val="808080"/>
                </a:solidFill>
              </a:rPr>
              <a:t>    </a:t>
            </a:r>
            <a:r>
              <a:rPr lang="nb-NO" sz="2000" b="1" dirty="0" err="1">
                <a:solidFill>
                  <a:srgbClr val="000080"/>
                </a:solidFill>
              </a:rPr>
              <a:t>while</a:t>
            </a:r>
            <a:r>
              <a:rPr lang="nb-NO" sz="2000" b="1" dirty="0">
                <a:solidFill>
                  <a:srgbClr val="000080"/>
                </a:solidFill>
              </a:rPr>
              <a:t> </a:t>
            </a:r>
            <a:r>
              <a:rPr lang="nb-NO" sz="2000" dirty="0"/>
              <a:t>(!</a:t>
            </a:r>
            <a:r>
              <a:rPr lang="nb-NO" sz="2000" dirty="0" err="1"/>
              <a:t>new_tcpsock</a:t>
            </a:r>
            <a:r>
              <a:rPr lang="nb-NO" sz="2000" dirty="0"/>
              <a:t>) {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dirty="0" err="1"/>
              <a:t>new_tcpsock</a:t>
            </a:r>
            <a:r>
              <a:rPr lang="nb-NO" sz="2000" dirty="0"/>
              <a:t>=</a:t>
            </a:r>
            <a:r>
              <a:rPr lang="nb-NO" sz="2000" dirty="0" err="1"/>
              <a:t>SDLNet_TCP_Accept</a:t>
            </a:r>
            <a:r>
              <a:rPr lang="nb-NO" sz="2000" dirty="0"/>
              <a:t>(</a:t>
            </a:r>
            <a:r>
              <a:rPr lang="nb-NO" sz="2000" dirty="0" err="1"/>
              <a:t>tcpsock</a:t>
            </a:r>
            <a:r>
              <a:rPr lang="nb-NO" sz="2000" dirty="0"/>
              <a:t>);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b="1" dirty="0" err="1">
                <a:solidFill>
                  <a:srgbClr val="000080"/>
                </a:solidFill>
              </a:rPr>
              <a:t>if</a:t>
            </a:r>
            <a:r>
              <a:rPr lang="nb-NO" sz="2000" dirty="0"/>
              <a:t>(</a:t>
            </a:r>
            <a:r>
              <a:rPr lang="nb-NO" sz="2000" dirty="0" err="1"/>
              <a:t>new_tcpsock</a:t>
            </a:r>
            <a:r>
              <a:rPr lang="nb-NO" sz="2000" dirty="0"/>
              <a:t>) {</a:t>
            </a:r>
            <a:br>
              <a:rPr lang="nb-NO" sz="2000" dirty="0"/>
            </a:br>
            <a:r>
              <a:rPr lang="nb-NO" sz="2000" dirty="0"/>
              <a:t>           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b="1" dirty="0">
                <a:solidFill>
                  <a:srgbClr val="008000"/>
                </a:solidFill>
              </a:rPr>
              <a:t>"</a:t>
            </a:r>
            <a:r>
              <a:rPr lang="nb-NO" sz="2000" b="1" dirty="0" err="1">
                <a:solidFill>
                  <a:srgbClr val="008000"/>
                </a:solidFill>
              </a:rPr>
              <a:t>Socet</a:t>
            </a:r>
            <a:r>
              <a:rPr lang="nb-NO" sz="2000" b="1" dirty="0">
                <a:solidFill>
                  <a:srgbClr val="008000"/>
                </a:solidFill>
              </a:rPr>
              <a:t> </a:t>
            </a:r>
            <a:r>
              <a:rPr lang="nb-NO" sz="2000" b="1" dirty="0" err="1">
                <a:solidFill>
                  <a:srgbClr val="008000"/>
                </a:solidFill>
              </a:rPr>
              <a:t>connected</a:t>
            </a:r>
            <a:r>
              <a:rPr lang="nb-NO" sz="2000" b="1" dirty="0">
                <a:solidFill>
                  <a:srgbClr val="008000"/>
                </a:solidFill>
              </a:rPr>
              <a:t>!" </a:t>
            </a:r>
            <a:r>
              <a:rPr lang="nb-NO" sz="2000" dirty="0">
                <a:solidFill>
                  <a:srgbClr val="008080"/>
                </a:solidFill>
              </a:rPr>
              <a:t>&lt;&lt; </a:t>
            </a:r>
            <a:r>
              <a:rPr lang="nb-NO" sz="2000" dirty="0" err="1">
                <a:solidFill>
                  <a:srgbClr val="008080"/>
                </a:solidFill>
              </a:rPr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        </a:t>
            </a:r>
            <a:r>
              <a:rPr lang="nb-NO" sz="2000" i="1" dirty="0">
                <a:solidFill>
                  <a:srgbClr val="808080"/>
                </a:solidFill>
              </a:rPr>
              <a:t>// </a:t>
            </a:r>
            <a:r>
              <a:rPr lang="nb-NO" sz="2000" i="1" dirty="0" err="1">
                <a:solidFill>
                  <a:srgbClr val="808080"/>
                </a:solidFill>
              </a:rPr>
              <a:t>communicate</a:t>
            </a:r>
            <a:r>
              <a:rPr lang="nb-NO" sz="2000" i="1" dirty="0">
                <a:solidFill>
                  <a:srgbClr val="808080"/>
                </a:solidFill>
              </a:rPr>
              <a:t> over </a:t>
            </a:r>
            <a:r>
              <a:rPr lang="nb-NO" sz="2000" i="1" dirty="0" err="1">
                <a:solidFill>
                  <a:srgbClr val="808080"/>
                </a:solidFill>
              </a:rPr>
              <a:t>new_tcpsock</a:t>
            </a:r>
            <a:br>
              <a:rPr lang="nb-NO" sz="2000" i="1" dirty="0">
                <a:solidFill>
                  <a:srgbClr val="808080"/>
                </a:solidFill>
              </a:rPr>
            </a:br>
            <a:r>
              <a:rPr lang="nb-NO" sz="2000" i="1" dirty="0">
                <a:solidFill>
                  <a:srgbClr val="808080"/>
                </a:solidFill>
              </a:rPr>
              <a:t>        </a:t>
            </a:r>
            <a:r>
              <a:rPr lang="nb-NO" sz="2000" dirty="0"/>
              <a:t>}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dirty="0" err="1"/>
              <a:t>SDL_Delay</a:t>
            </a:r>
            <a:r>
              <a:rPr lang="nb-NO" sz="2000" dirty="0"/>
              <a:t>(</a:t>
            </a:r>
            <a:r>
              <a:rPr lang="nb-NO" sz="2000" dirty="0">
                <a:solidFill>
                  <a:srgbClr val="0000FF"/>
                </a:solidFill>
              </a:rPr>
              <a:t>30</a:t>
            </a:r>
            <a:r>
              <a:rPr lang="nb-NO" sz="2000" dirty="0"/>
              <a:t>);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dirty="0" err="1"/>
              <a:t>SDL_PumpEvents</a:t>
            </a:r>
            <a:r>
              <a:rPr lang="nb-NO" sz="2000" dirty="0"/>
              <a:t>();</a:t>
            </a:r>
            <a:br>
              <a:rPr lang="nb-NO" sz="2000" dirty="0"/>
            </a:br>
            <a:r>
              <a:rPr lang="nb-NO" sz="2000" dirty="0"/>
              <a:t>    }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894F1C-F1D8-A94A-87F2-BB1CD464FDDE}"/>
              </a:ext>
            </a:extLst>
          </p:cNvPr>
          <p:cNvSpPr txBox="1">
            <a:spLocks/>
          </p:cNvSpPr>
          <p:nvPr/>
        </p:nvSpPr>
        <p:spPr bwMode="auto">
          <a:xfrm>
            <a:off x="76248" y="476672"/>
            <a:ext cx="9054401" cy="63407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2800">
                <a:solidFill>
                  <a:srgbClr val="323534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192024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8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2pPr>
            <a:lvl3pPr marL="384048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7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3pPr>
            <a:lvl4pPr marL="576072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4pPr>
            <a:lvl5pPr marL="768096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5pPr>
            <a:lvl6pPr marL="960120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6pPr>
            <a:lvl7pPr marL="1152144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7pPr>
            <a:lvl8pPr marL="1344168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8pPr>
            <a:lvl9pPr marL="1536192" indent="0" algn="l" defTabSz="272034" rtl="0" eaLnBrk="1" fontAlgn="base" hangingPunct="1">
              <a:lnSpc>
                <a:spcPct val="130000"/>
              </a:lnSpc>
              <a:spcBef>
                <a:spcPts val="420"/>
              </a:spcBef>
              <a:spcAft>
                <a:spcPct val="0"/>
              </a:spcAft>
              <a:buSzPct val="100000"/>
              <a:buNone/>
              <a:defRPr sz="600">
                <a:solidFill>
                  <a:srgbClr val="323534"/>
                </a:solidFill>
                <a:latin typeface="+mn-lt"/>
                <a:ea typeface="Helvetica" charset="0"/>
                <a:cs typeface="+mn-cs"/>
                <a:sym typeface="Helvetica" charset="0"/>
              </a:defRPr>
            </a:lvl9pPr>
          </a:lstStyle>
          <a:p>
            <a:r>
              <a:rPr lang="en-GB" kern="0" dirty="0"/>
              <a:t>How about SDL? (All error checks removed!)</a:t>
            </a:r>
          </a:p>
        </p:txBody>
      </p:sp>
    </p:spTree>
    <p:extLst>
      <p:ext uri="{BB962C8B-B14F-4D97-AF65-F5344CB8AC3E}">
        <p14:creationId xmlns:p14="http://schemas.microsoft.com/office/powerpoint/2010/main" val="150543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501F-3CDB-8F44-B8B5-390A6675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074426" cy="634078"/>
          </a:xfrm>
        </p:spPr>
        <p:txBody>
          <a:bodyPr/>
          <a:lstStyle/>
          <a:p>
            <a:r>
              <a:rPr lang="en-GB" dirty="0"/>
              <a:t>Client side: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50A33-F5DE-004C-80C4-46BE0AE7E48C}"/>
              </a:ext>
            </a:extLst>
          </p:cNvPr>
          <p:cNvSpPr/>
          <p:nvPr/>
        </p:nvSpPr>
        <p:spPr>
          <a:xfrm>
            <a:off x="179512" y="764704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800" i="1" dirty="0">
                <a:solidFill>
                  <a:srgbClr val="808080"/>
                </a:solidFill>
              </a:rPr>
              <a:t>// </a:t>
            </a:r>
            <a:r>
              <a:rPr lang="nb-NO" sz="1800" i="1" dirty="0" err="1">
                <a:solidFill>
                  <a:srgbClr val="808080"/>
                </a:solidFill>
              </a:rPr>
              <a:t>connect</a:t>
            </a:r>
            <a:r>
              <a:rPr lang="nb-NO" sz="1800" i="1" dirty="0">
                <a:solidFill>
                  <a:srgbClr val="808080"/>
                </a:solidFill>
              </a:rPr>
              <a:t> to </a:t>
            </a:r>
            <a:r>
              <a:rPr lang="nb-NO" sz="1800" i="1" dirty="0" err="1">
                <a:solidFill>
                  <a:srgbClr val="808080"/>
                </a:solidFill>
              </a:rPr>
              <a:t>localhost</a:t>
            </a:r>
            <a:r>
              <a:rPr lang="nb-NO" sz="1800" i="1" dirty="0">
                <a:solidFill>
                  <a:srgbClr val="808080"/>
                </a:solidFill>
              </a:rPr>
              <a:t> at port 9999 </a:t>
            </a:r>
            <a:r>
              <a:rPr lang="nb-NO" sz="1800" i="1" dirty="0" err="1">
                <a:solidFill>
                  <a:srgbClr val="808080"/>
                </a:solidFill>
              </a:rPr>
              <a:t>using</a:t>
            </a:r>
            <a:r>
              <a:rPr lang="nb-NO" sz="1800" i="1" dirty="0">
                <a:solidFill>
                  <a:srgbClr val="808080"/>
                </a:solidFill>
              </a:rPr>
              <a:t> TCP (</a:t>
            </a:r>
            <a:r>
              <a:rPr lang="nb-NO" sz="1800" i="1" dirty="0" err="1">
                <a:solidFill>
                  <a:srgbClr val="808080"/>
                </a:solidFill>
              </a:rPr>
              <a:t>client</a:t>
            </a:r>
            <a:r>
              <a:rPr lang="nb-NO" sz="1800" i="1" dirty="0">
                <a:solidFill>
                  <a:srgbClr val="808080"/>
                </a:solidFill>
              </a:rPr>
              <a:t>)</a:t>
            </a:r>
            <a:br>
              <a:rPr lang="nb-NO" sz="1800" i="1" dirty="0">
                <a:solidFill>
                  <a:srgbClr val="808080"/>
                </a:solidFill>
              </a:rPr>
            </a:br>
            <a:r>
              <a:rPr lang="nb-NO" sz="1800" i="1" dirty="0">
                <a:solidFill>
                  <a:srgbClr val="808080"/>
                </a:solidFill>
              </a:rPr>
              <a:t>    </a:t>
            </a:r>
            <a:r>
              <a:rPr lang="nb-NO" sz="1800" dirty="0" err="1">
                <a:solidFill>
                  <a:srgbClr val="371F80"/>
                </a:solidFill>
              </a:rPr>
              <a:t>IPaddress</a:t>
            </a:r>
            <a:r>
              <a:rPr lang="nb-NO" sz="1800" dirty="0">
                <a:solidFill>
                  <a:srgbClr val="371F80"/>
                </a:solidFill>
              </a:rPr>
              <a:t> </a:t>
            </a:r>
            <a:r>
              <a:rPr lang="nb-NO" sz="1800" dirty="0" err="1"/>
              <a:t>ip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>
                <a:solidFill>
                  <a:srgbClr val="371F80"/>
                </a:solidFill>
              </a:rPr>
              <a:t>TCPsocket</a:t>
            </a:r>
            <a:r>
              <a:rPr lang="nb-NO" sz="1800" dirty="0">
                <a:solidFill>
                  <a:srgbClr val="371F80"/>
                </a:solidFill>
              </a:rPr>
              <a:t> </a:t>
            </a:r>
            <a:r>
              <a:rPr lang="nb-NO" sz="1800" dirty="0" err="1"/>
              <a:t>tcpsock</a:t>
            </a:r>
            <a:r>
              <a:rPr lang="nb-NO" sz="1800" dirty="0"/>
              <a:t>;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SDLNet_ResolveHost</a:t>
            </a:r>
            <a:r>
              <a:rPr lang="nb-NO" sz="1800" dirty="0"/>
              <a:t>(&amp;ip,</a:t>
            </a:r>
            <a:r>
              <a:rPr lang="nb-NO" sz="1800" b="1" dirty="0">
                <a:solidFill>
                  <a:srgbClr val="008000"/>
                </a:solidFill>
              </a:rPr>
              <a:t>"localhost"</a:t>
            </a:r>
            <a:r>
              <a:rPr lang="nb-NO" sz="1800" dirty="0"/>
              <a:t>,</a:t>
            </a:r>
            <a:r>
              <a:rPr lang="nb-NO" sz="1800" dirty="0">
                <a:solidFill>
                  <a:srgbClr val="0000FF"/>
                </a:solidFill>
              </a:rPr>
              <a:t>9999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tcpsock</a:t>
            </a:r>
            <a:r>
              <a:rPr lang="nb-NO" sz="1800" dirty="0"/>
              <a:t>=</a:t>
            </a:r>
            <a:r>
              <a:rPr lang="nb-NO" sz="1800" dirty="0" err="1"/>
              <a:t>SDLNet_TCP_Open</a:t>
            </a:r>
            <a:r>
              <a:rPr lang="nb-NO" sz="1800" dirty="0"/>
              <a:t>(&amp;</a:t>
            </a:r>
            <a:r>
              <a:rPr lang="nb-NO" sz="1800" dirty="0" err="1"/>
              <a:t>ip</a:t>
            </a:r>
            <a:r>
              <a:rPr lang="nb-NO" sz="1800" dirty="0"/>
              <a:t>);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 err="1">
                <a:solidFill>
                  <a:srgbClr val="000080"/>
                </a:solidFill>
              </a:rPr>
              <a:t>if</a:t>
            </a:r>
            <a:r>
              <a:rPr lang="nb-NO" sz="1800" dirty="0"/>
              <a:t>(</a:t>
            </a:r>
            <a:r>
              <a:rPr lang="nb-NO" sz="1800" dirty="0" err="1"/>
              <a:t>tcpsock</a:t>
            </a:r>
            <a:r>
              <a:rPr lang="nb-NO" sz="1800" dirty="0"/>
              <a:t>) </a:t>
            </a:r>
            <a:br>
              <a:rPr lang="nb-NO" sz="1800" dirty="0"/>
            </a:br>
            <a:r>
              <a:rPr lang="nb-NO" sz="1800" dirty="0"/>
              <a:t>        </a:t>
            </a:r>
            <a:r>
              <a:rPr lang="nb-NO" sz="1800" dirty="0" err="1">
                <a:solidFill>
                  <a:srgbClr val="008080"/>
                </a:solidFill>
              </a:rPr>
              <a:t>std</a:t>
            </a:r>
            <a:r>
              <a:rPr lang="nb-NO" sz="1800" dirty="0"/>
              <a:t>::</a:t>
            </a:r>
            <a:r>
              <a:rPr lang="nb-NO" sz="1800" dirty="0" err="1"/>
              <a:t>cout</a:t>
            </a:r>
            <a:r>
              <a:rPr lang="nb-NO" sz="1800" dirty="0"/>
              <a:t> </a:t>
            </a:r>
            <a:r>
              <a:rPr lang="nb-NO" sz="1800" dirty="0">
                <a:solidFill>
                  <a:srgbClr val="008080"/>
                </a:solidFill>
              </a:rPr>
              <a:t>&lt;&lt; </a:t>
            </a:r>
            <a:r>
              <a:rPr lang="nb-NO" sz="1800" b="1" dirty="0">
                <a:solidFill>
                  <a:srgbClr val="008000"/>
                </a:solidFill>
              </a:rPr>
              <a:t>"</a:t>
            </a:r>
            <a:r>
              <a:rPr lang="nb-NO" sz="1800" b="1" dirty="0" err="1">
                <a:solidFill>
                  <a:srgbClr val="008000"/>
                </a:solidFill>
              </a:rPr>
              <a:t>Socet</a:t>
            </a:r>
            <a:r>
              <a:rPr lang="nb-NO" sz="1800" b="1" dirty="0">
                <a:solidFill>
                  <a:srgbClr val="008000"/>
                </a:solidFill>
              </a:rPr>
              <a:t> </a:t>
            </a:r>
            <a:r>
              <a:rPr lang="nb-NO" sz="1800" b="1" dirty="0" err="1">
                <a:solidFill>
                  <a:srgbClr val="008000"/>
                </a:solidFill>
              </a:rPr>
              <a:t>connected</a:t>
            </a:r>
            <a:r>
              <a:rPr lang="nb-NO" sz="1800" b="1" dirty="0">
                <a:solidFill>
                  <a:srgbClr val="008000"/>
                </a:solidFill>
              </a:rPr>
              <a:t>!" </a:t>
            </a:r>
            <a:r>
              <a:rPr lang="nb-NO" sz="1800" dirty="0">
                <a:solidFill>
                  <a:srgbClr val="008080"/>
                </a:solidFill>
              </a:rPr>
              <a:t>&lt;&lt; </a:t>
            </a:r>
            <a:r>
              <a:rPr lang="nb-NO" sz="1800" dirty="0" err="1">
                <a:solidFill>
                  <a:srgbClr val="008080"/>
                </a:solidFill>
              </a:rPr>
              <a:t>std</a:t>
            </a:r>
            <a:r>
              <a:rPr lang="nb-NO" sz="1800" dirty="0"/>
              <a:t>::</a:t>
            </a:r>
            <a:r>
              <a:rPr lang="nb-NO" sz="1800" dirty="0" err="1"/>
              <a:t>endl</a:t>
            </a:r>
            <a:r>
              <a:rPr lang="nb-NO" sz="1800" dirty="0"/>
              <a:t>;</a:t>
            </a:r>
            <a:endParaRPr lang="en-GB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58F1E-9BAA-6B4A-B55D-AF495AA8D810}"/>
              </a:ext>
            </a:extLst>
          </p:cNvPr>
          <p:cNvSpPr/>
          <p:nvPr/>
        </p:nvSpPr>
        <p:spPr>
          <a:xfrm>
            <a:off x="323528" y="3861048"/>
            <a:ext cx="57771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800" b="1" dirty="0" err="1">
                <a:solidFill>
                  <a:srgbClr val="000080"/>
                </a:solidFill>
              </a:rPr>
              <a:t>while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0080"/>
                </a:solidFill>
              </a:rPr>
              <a:t>true</a:t>
            </a:r>
            <a:r>
              <a:rPr lang="nb-NO" sz="1800" dirty="0"/>
              <a:t>) {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 err="1">
                <a:solidFill>
                  <a:srgbClr val="000080"/>
                </a:solidFill>
              </a:rPr>
              <a:t>const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b="1" dirty="0" err="1">
                <a:solidFill>
                  <a:srgbClr val="000080"/>
                </a:solidFill>
              </a:rPr>
              <a:t>int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/>
              <a:t>MAXLEN = </a:t>
            </a:r>
            <a:r>
              <a:rPr lang="nb-NO" sz="1800" dirty="0">
                <a:solidFill>
                  <a:srgbClr val="0000FF"/>
                </a:solidFill>
              </a:rPr>
              <a:t>1024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 err="1">
                <a:solidFill>
                  <a:srgbClr val="000080"/>
                </a:solidFill>
              </a:rPr>
              <a:t>int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 err="1"/>
              <a:t>result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b="1" dirty="0" err="1">
                <a:solidFill>
                  <a:srgbClr val="000080"/>
                </a:solidFill>
              </a:rPr>
              <a:t>char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 err="1"/>
              <a:t>msg</a:t>
            </a:r>
            <a:r>
              <a:rPr lang="nb-NO" sz="1800" dirty="0"/>
              <a:t>[MAXLEN];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result</a:t>
            </a:r>
            <a:r>
              <a:rPr lang="nb-NO" sz="1800" dirty="0"/>
              <a:t>=</a:t>
            </a:r>
            <a:r>
              <a:rPr lang="nb-NO" sz="1800" dirty="0" err="1"/>
              <a:t>SDLNet_TCP_Recv</a:t>
            </a:r>
            <a:r>
              <a:rPr lang="nb-NO" sz="1800" dirty="0"/>
              <a:t>(</a:t>
            </a:r>
            <a:r>
              <a:rPr lang="nb-NO" sz="1800" dirty="0" err="1"/>
              <a:t>tcpsock,msg,MAXLEN</a:t>
            </a:r>
            <a:r>
              <a:rPr lang="nb-NO" sz="1800" dirty="0"/>
              <a:t>);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printf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8000"/>
                </a:solidFill>
              </a:rPr>
              <a:t>"</a:t>
            </a:r>
            <a:r>
              <a:rPr lang="nb-NO" sz="1800" b="1" dirty="0" err="1">
                <a:solidFill>
                  <a:srgbClr val="008000"/>
                </a:solidFill>
              </a:rPr>
              <a:t>Received</a:t>
            </a:r>
            <a:r>
              <a:rPr lang="nb-NO" sz="1800" b="1" dirty="0">
                <a:solidFill>
                  <a:srgbClr val="008000"/>
                </a:solidFill>
              </a:rPr>
              <a:t>: </a:t>
            </a:r>
            <a:r>
              <a:rPr lang="nb-NO" sz="1800" b="1" dirty="0">
                <a:solidFill>
                  <a:srgbClr val="000080"/>
                </a:solidFill>
              </a:rPr>
              <a:t>\"</a:t>
            </a:r>
            <a:r>
              <a:rPr lang="nb-NO" sz="1800" b="1" dirty="0">
                <a:solidFill>
                  <a:srgbClr val="008000"/>
                </a:solidFill>
              </a:rPr>
              <a:t>%s</a:t>
            </a:r>
            <a:r>
              <a:rPr lang="nb-NO" sz="1800" b="1" dirty="0">
                <a:solidFill>
                  <a:srgbClr val="000080"/>
                </a:solidFill>
              </a:rPr>
              <a:t>\"\n</a:t>
            </a:r>
            <a:r>
              <a:rPr lang="nb-NO" sz="1800" b="1" dirty="0">
                <a:solidFill>
                  <a:srgbClr val="008000"/>
                </a:solidFill>
              </a:rPr>
              <a:t>"</a:t>
            </a:r>
            <a:r>
              <a:rPr lang="nb-NO" sz="1800" dirty="0"/>
              <a:t>,</a:t>
            </a:r>
            <a:r>
              <a:rPr lang="nb-NO" sz="1800" dirty="0" err="1"/>
              <a:t>msg</a:t>
            </a:r>
            <a:r>
              <a:rPr lang="nb-NO" sz="1800" dirty="0"/>
              <a:t>);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SDL_Delay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0000FF"/>
                </a:solidFill>
              </a:rPr>
              <a:t>30</a:t>
            </a:r>
            <a:r>
              <a:rPr lang="nb-NO" sz="1800" dirty="0"/>
              <a:t>);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SDL_PumpEvents</a:t>
            </a:r>
            <a:r>
              <a:rPr lang="nb-NO" sz="1800" dirty="0"/>
              <a:t>();</a:t>
            </a:r>
            <a:br>
              <a:rPr lang="nb-NO" sz="1800" dirty="0"/>
            </a:br>
            <a:r>
              <a:rPr lang="nb-NO" sz="1800" dirty="0"/>
              <a:t>}</a:t>
            </a:r>
            <a:endParaRPr lang="en-GB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F751F2-11F4-9541-A6E8-BFAB1551CBD9}"/>
              </a:ext>
            </a:extLst>
          </p:cNvPr>
          <p:cNvSpPr txBox="1">
            <a:spLocks/>
          </p:cNvSpPr>
          <p:nvPr/>
        </p:nvSpPr>
        <p:spPr bwMode="auto">
          <a:xfrm>
            <a:off x="165820" y="3212356"/>
            <a:ext cx="9074426" cy="6340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0004" tIns="30004" rIns="30004" bIns="30004" numCol="1" anchor="t" anchorCtr="0" compatLnSpc="1">
            <a:prstTxWarp prst="textNoShape">
              <a:avLst/>
            </a:prstTxWarp>
          </a:bodyPr>
          <a:lstStyle>
            <a:lvl1pPr marL="24003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2800" b="1" cap="none">
                <a:solidFill>
                  <a:srgbClr val="323534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marL="24003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2pPr>
            <a:lvl3pPr marL="24003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3pPr>
            <a:lvl4pPr marL="24003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4pPr>
            <a:lvl5pPr marL="24003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5pPr>
            <a:lvl6pPr marL="216027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6pPr>
            <a:lvl7pPr marL="408051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7pPr>
            <a:lvl8pPr marL="600075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8pPr>
            <a:lvl9pPr marL="792099" algn="l" defTabSz="272034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32353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defRPr>
            </a:lvl9pPr>
          </a:lstStyle>
          <a:p>
            <a:r>
              <a:rPr lang="en-GB" kern="0" dirty="0"/>
              <a:t>Receive: </a:t>
            </a:r>
          </a:p>
        </p:txBody>
      </p:sp>
    </p:spTree>
    <p:extLst>
      <p:ext uri="{BB962C8B-B14F-4D97-AF65-F5344CB8AC3E}">
        <p14:creationId xmlns:p14="http://schemas.microsoft.com/office/powerpoint/2010/main" val="9151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544-433C-0C42-8BED-582BBD59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Repetisjon</a:t>
            </a:r>
            <a:r>
              <a:rPr lang="en-GB" dirty="0"/>
              <a:t>! Live </a:t>
            </a:r>
            <a:r>
              <a:rPr lang="en-GB" dirty="0" err="1"/>
              <a:t>koding</a:t>
            </a:r>
            <a:r>
              <a:rPr lang="en-GB" dirty="0"/>
              <a:t>!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trenger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0D31-0735-BD47-94CA-D27E30B6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" y="5445224"/>
            <a:ext cx="9054401" cy="634077"/>
          </a:xfrm>
        </p:spPr>
        <p:txBody>
          <a:bodyPr/>
          <a:lstStyle/>
          <a:p>
            <a:r>
              <a:rPr lang="en-GB"/>
              <a:t>og</a:t>
            </a:r>
            <a:r>
              <a:rPr lang="en-GB" dirty="0"/>
              <a:t> har </a:t>
            </a:r>
            <a:r>
              <a:rPr lang="en-GB" dirty="0" err="1"/>
              <a:t>kanskje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ledig</a:t>
            </a:r>
            <a:r>
              <a:rPr lang="en-GB" dirty="0"/>
              <a:t> </a:t>
            </a:r>
            <a:r>
              <a:rPr lang="en-GB" dirty="0" err="1"/>
              <a:t>økt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09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2A3F-C478-DC4F-80E1-7748964C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9173B-D911-9E47-986F-D433DE61693C}"/>
              </a:ext>
            </a:extLst>
          </p:cNvPr>
          <p:cNvSpPr/>
          <p:nvPr/>
        </p:nvSpPr>
        <p:spPr>
          <a:xfrm>
            <a:off x="827584" y="126876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800" dirty="0" err="1">
                <a:solidFill>
                  <a:srgbClr val="008080"/>
                </a:solidFill>
              </a:rPr>
              <a:t>std</a:t>
            </a:r>
            <a:r>
              <a:rPr lang="nb-NO" sz="1800" dirty="0"/>
              <a:t>::</a:t>
            </a:r>
            <a:r>
              <a:rPr lang="nb-NO" sz="1800" dirty="0" err="1">
                <a:solidFill>
                  <a:srgbClr val="371F80"/>
                </a:solidFill>
              </a:rPr>
              <a:t>string</a:t>
            </a:r>
            <a:r>
              <a:rPr lang="nb-NO" sz="1800" dirty="0">
                <a:solidFill>
                  <a:srgbClr val="371F80"/>
                </a:solidFill>
              </a:rPr>
              <a:t> </a:t>
            </a:r>
            <a:r>
              <a:rPr lang="nb-NO" sz="1800" dirty="0" err="1"/>
              <a:t>msg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8000"/>
                </a:solidFill>
              </a:rPr>
              <a:t>"Hei alle sammen!"</a:t>
            </a:r>
            <a:r>
              <a:rPr lang="nb-NO" sz="1800" dirty="0"/>
              <a:t>);</a:t>
            </a:r>
            <a:br>
              <a:rPr lang="nb-NO" sz="1800" dirty="0"/>
            </a:br>
            <a:r>
              <a:rPr lang="nb-NO" sz="1800" b="1" dirty="0" err="1">
                <a:solidFill>
                  <a:srgbClr val="000080"/>
                </a:solidFill>
              </a:rPr>
              <a:t>int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/>
              <a:t>len=</a:t>
            </a:r>
            <a:r>
              <a:rPr lang="nb-NO" sz="1800" dirty="0" err="1"/>
              <a:t>msg.length</a:t>
            </a:r>
            <a:r>
              <a:rPr lang="nb-NO" sz="1800" dirty="0"/>
              <a:t>()+</a:t>
            </a:r>
            <a:r>
              <a:rPr lang="nb-NO" sz="1800" dirty="0">
                <a:solidFill>
                  <a:srgbClr val="0000FF"/>
                </a:solidFill>
              </a:rPr>
              <a:t>1</a:t>
            </a:r>
            <a:r>
              <a:rPr lang="nb-NO" sz="1800" dirty="0"/>
              <a:t>;</a:t>
            </a:r>
            <a:br>
              <a:rPr lang="nb-NO" sz="1800" dirty="0"/>
            </a:br>
            <a:r>
              <a:rPr lang="nb-NO" sz="1800" b="1" dirty="0" err="1">
                <a:solidFill>
                  <a:srgbClr val="000080"/>
                </a:solidFill>
              </a:rPr>
              <a:t>int</a:t>
            </a:r>
            <a:r>
              <a:rPr lang="nb-NO" sz="1800" b="1" dirty="0">
                <a:solidFill>
                  <a:srgbClr val="000080"/>
                </a:solidFill>
              </a:rPr>
              <a:t> </a:t>
            </a:r>
            <a:r>
              <a:rPr lang="nb-NO" sz="1800" dirty="0" err="1"/>
              <a:t>result</a:t>
            </a:r>
            <a:r>
              <a:rPr lang="nb-NO" sz="1800" dirty="0"/>
              <a:t>=</a:t>
            </a:r>
            <a:r>
              <a:rPr lang="nb-NO" sz="1800" dirty="0" err="1"/>
              <a:t>SDLNet_TCP_Send</a:t>
            </a:r>
            <a:r>
              <a:rPr lang="nb-NO" sz="1800" dirty="0"/>
              <a:t>(</a:t>
            </a:r>
            <a:r>
              <a:rPr lang="nb-NO" sz="1800" dirty="0" err="1"/>
              <a:t>new_tcpsock,msg.c_str</a:t>
            </a:r>
            <a:r>
              <a:rPr lang="nb-NO" sz="1800" dirty="0"/>
              <a:t>(),len);</a:t>
            </a:r>
            <a:br>
              <a:rPr lang="nb-NO" sz="1800" dirty="0"/>
            </a:br>
            <a:r>
              <a:rPr lang="nb-NO" sz="1800" b="1" dirty="0" err="1">
                <a:solidFill>
                  <a:srgbClr val="000080"/>
                </a:solidFill>
              </a:rPr>
              <a:t>if</a:t>
            </a:r>
            <a:r>
              <a:rPr lang="nb-NO" sz="1800" dirty="0"/>
              <a:t>(</a:t>
            </a:r>
            <a:r>
              <a:rPr lang="nb-NO" sz="1800" dirty="0" err="1"/>
              <a:t>result</a:t>
            </a:r>
            <a:r>
              <a:rPr lang="nb-NO" sz="1800" dirty="0"/>
              <a:t>&lt;len) {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dirty="0" err="1"/>
              <a:t>printf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8000"/>
                </a:solidFill>
              </a:rPr>
              <a:t>"</a:t>
            </a:r>
            <a:r>
              <a:rPr lang="nb-NO" sz="1800" b="1" dirty="0" err="1">
                <a:solidFill>
                  <a:srgbClr val="008000"/>
                </a:solidFill>
              </a:rPr>
              <a:t>SDLNet_TCP_Send</a:t>
            </a:r>
            <a:r>
              <a:rPr lang="nb-NO" sz="1800" b="1" dirty="0">
                <a:solidFill>
                  <a:srgbClr val="008000"/>
                </a:solidFill>
              </a:rPr>
              <a:t>: %s</a:t>
            </a:r>
            <a:r>
              <a:rPr lang="nb-NO" sz="1800" b="1" dirty="0">
                <a:solidFill>
                  <a:srgbClr val="000080"/>
                </a:solidFill>
              </a:rPr>
              <a:t>\n</a:t>
            </a:r>
            <a:r>
              <a:rPr lang="nb-NO" sz="1800" b="1" dirty="0">
                <a:solidFill>
                  <a:srgbClr val="008000"/>
                </a:solidFill>
              </a:rPr>
              <a:t>"</a:t>
            </a:r>
            <a:r>
              <a:rPr lang="nb-NO" sz="1800" dirty="0"/>
              <a:t>, </a:t>
            </a:r>
            <a:r>
              <a:rPr lang="nb-NO" sz="1800" dirty="0" err="1"/>
              <a:t>SDLNet_GetError</a:t>
            </a:r>
            <a:r>
              <a:rPr lang="nb-NO" sz="1800" dirty="0"/>
              <a:t>());</a:t>
            </a:r>
            <a:br>
              <a:rPr lang="nb-NO" sz="1800" dirty="0"/>
            </a:br>
            <a:r>
              <a:rPr lang="nb-NO" sz="1800" dirty="0"/>
              <a:t>    </a:t>
            </a:r>
            <a:r>
              <a:rPr lang="nb-NO" sz="1800" i="1" dirty="0">
                <a:solidFill>
                  <a:srgbClr val="808080"/>
                </a:solidFill>
              </a:rPr>
              <a:t>// It </a:t>
            </a:r>
            <a:r>
              <a:rPr lang="nb-NO" sz="1800" i="1" dirty="0" err="1">
                <a:solidFill>
                  <a:srgbClr val="808080"/>
                </a:solidFill>
              </a:rPr>
              <a:t>may</a:t>
            </a:r>
            <a:r>
              <a:rPr lang="nb-NO" sz="1800" i="1" dirty="0">
                <a:solidFill>
                  <a:srgbClr val="808080"/>
                </a:solidFill>
              </a:rPr>
              <a:t> be </a:t>
            </a:r>
            <a:r>
              <a:rPr lang="nb-NO" sz="1800" i="1" dirty="0" err="1">
                <a:solidFill>
                  <a:srgbClr val="808080"/>
                </a:solidFill>
              </a:rPr>
              <a:t>good</a:t>
            </a:r>
            <a:r>
              <a:rPr lang="nb-NO" sz="1800" i="1" dirty="0">
                <a:solidFill>
                  <a:srgbClr val="808080"/>
                </a:solidFill>
              </a:rPr>
              <a:t> to </a:t>
            </a:r>
            <a:r>
              <a:rPr lang="nb-NO" sz="1800" i="1" dirty="0" err="1">
                <a:solidFill>
                  <a:srgbClr val="808080"/>
                </a:solidFill>
              </a:rPr>
              <a:t>disconnect</a:t>
            </a:r>
            <a:r>
              <a:rPr lang="nb-NO" sz="1800" i="1" dirty="0">
                <a:solidFill>
                  <a:srgbClr val="808080"/>
                </a:solidFill>
              </a:rPr>
              <a:t> </a:t>
            </a:r>
            <a:r>
              <a:rPr lang="nb-NO" sz="1800" i="1" dirty="0" err="1">
                <a:solidFill>
                  <a:srgbClr val="808080"/>
                </a:solidFill>
              </a:rPr>
              <a:t>sock</a:t>
            </a:r>
            <a:r>
              <a:rPr lang="nb-NO" sz="1800" i="1" dirty="0">
                <a:solidFill>
                  <a:srgbClr val="808080"/>
                </a:solidFill>
              </a:rPr>
              <a:t> </a:t>
            </a:r>
            <a:r>
              <a:rPr lang="nb-NO" sz="1800" i="1" dirty="0" err="1">
                <a:solidFill>
                  <a:srgbClr val="808080"/>
                </a:solidFill>
              </a:rPr>
              <a:t>because</a:t>
            </a:r>
            <a:r>
              <a:rPr lang="nb-NO" sz="1800" i="1" dirty="0">
                <a:solidFill>
                  <a:srgbClr val="808080"/>
                </a:solidFill>
              </a:rPr>
              <a:t> it is </a:t>
            </a:r>
            <a:r>
              <a:rPr lang="nb-NO" sz="1800" i="1" dirty="0" err="1">
                <a:solidFill>
                  <a:srgbClr val="808080"/>
                </a:solidFill>
              </a:rPr>
              <a:t>likely</a:t>
            </a:r>
            <a:r>
              <a:rPr lang="nb-NO" sz="1800" i="1" dirty="0">
                <a:solidFill>
                  <a:srgbClr val="808080"/>
                </a:solidFill>
              </a:rPr>
              <a:t> invalid </a:t>
            </a:r>
            <a:r>
              <a:rPr lang="nb-NO" sz="1800" i="1" dirty="0" err="1">
                <a:solidFill>
                  <a:srgbClr val="808080"/>
                </a:solidFill>
              </a:rPr>
              <a:t>now</a:t>
            </a:r>
            <a:r>
              <a:rPr lang="nb-NO" sz="1800" i="1" dirty="0">
                <a:solidFill>
                  <a:srgbClr val="808080"/>
                </a:solidFill>
              </a:rPr>
              <a:t>.</a:t>
            </a:r>
            <a:br>
              <a:rPr lang="nb-NO" sz="1800" i="1" dirty="0">
                <a:solidFill>
                  <a:srgbClr val="808080"/>
                </a:solidFill>
              </a:rPr>
            </a:br>
            <a:r>
              <a:rPr lang="nb-NO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8997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>
            <a:extLst>
              <a:ext uri="{FF2B5EF4-FFF2-40B4-BE49-F238E27FC236}">
                <a16:creationId xmlns:a16="http://schemas.microsoft.com/office/drawing/2014/main" id="{A0416591-7A09-6E4A-9159-E8073BD1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18"/>
            <a:ext cx="8229600" cy="1143000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TIPS</a:t>
            </a:r>
            <a:r>
              <a:rPr lang="nb-NO" dirty="0"/>
              <a:t>, for prosjekter med eksterne ressurser:</a:t>
            </a:r>
            <a:endParaRPr lang="nb-NO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955-935D-DE45-96C7-FC0BC134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579296" cy="5257130"/>
          </a:xfrm>
        </p:spPr>
        <p:txBody>
          <a:bodyPr>
            <a:normAutofit fontScale="77500" lnSpcReduction="20000"/>
          </a:bodyPr>
          <a:lstStyle/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/>
              <a:t>Ressursene bør ligge i en mappe plassert i </a:t>
            </a:r>
            <a:r>
              <a:rPr lang="nb-NO" dirty="0">
                <a:solidFill>
                  <a:srgbClr val="0070C0"/>
                </a:solidFill>
              </a:rPr>
              <a:t>solution mappa</a:t>
            </a:r>
            <a:r>
              <a:rPr lang="nb-NO" dirty="0"/>
              <a:t>.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 err="1"/>
              <a:t>Path</a:t>
            </a:r>
            <a:r>
              <a:rPr lang="nb-NO" dirty="0"/>
              <a:t> til ressursene bør spesifiseres </a:t>
            </a:r>
            <a:r>
              <a:rPr lang="nb-NO" dirty="0">
                <a:solidFill>
                  <a:srgbClr val="0070C0"/>
                </a:solidFill>
              </a:rPr>
              <a:t>relativt </a:t>
            </a:r>
            <a:r>
              <a:rPr lang="nb-NO" dirty="0"/>
              <a:t>når de refereres i koden. 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Eksempel: </a:t>
            </a:r>
            <a:r>
              <a:rPr lang="nb-NO" dirty="0"/>
              <a:t>Om jeg har grafikk i en </a:t>
            </a:r>
            <a:r>
              <a:rPr lang="nb-NO" dirty="0">
                <a:solidFill>
                  <a:srgbClr val="0070C0"/>
                </a:solidFill>
              </a:rPr>
              <a:t>Graphics mappe</a:t>
            </a:r>
            <a:r>
              <a:rPr lang="nb-NO" dirty="0"/>
              <a:t>, bør denne mappa </a:t>
            </a:r>
            <a:r>
              <a:rPr lang="nb-NO" dirty="0">
                <a:solidFill>
                  <a:srgbClr val="0070C0"/>
                </a:solidFill>
              </a:rPr>
              <a:t>plasseres i solution mappa</a:t>
            </a:r>
            <a:r>
              <a:rPr lang="nb-NO" dirty="0"/>
              <a:t>, og elementer i Graphics mappa bør hentes ved å spesifisere pathen relativt, på denne måten: </a:t>
            </a:r>
          </a:p>
          <a:p>
            <a:pPr lvl="2">
              <a:buFont typeface="Arial" charset="0"/>
              <a:buChar char="•"/>
              <a:defRPr/>
            </a:pPr>
            <a:r>
              <a:rPr lang="nb-NO" dirty="0"/>
              <a:t>”</a:t>
            </a:r>
            <a:r>
              <a:rPr lang="nb-NO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..//Resources//gameover.bmp</a:t>
            </a:r>
            <a:r>
              <a:rPr lang="nb-NO" dirty="0"/>
              <a:t>” (</a:t>
            </a:r>
            <a:r>
              <a:rPr lang="nb-NO" dirty="0">
                <a:sym typeface="Wingdings" pitchFamily="2" charset="2"/>
              </a:rPr>
              <a:t> Eller annet filnavn</a:t>
            </a:r>
            <a:r>
              <a:rPr lang="nb-NO" dirty="0"/>
              <a:t>.)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Struktur som dette gjør ressursene tilgjengelige for både: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Debugging i fra Visual Studio, og: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exe filer i både debug &amp; release mappene.</a:t>
            </a:r>
          </a:p>
        </p:txBody>
      </p:sp>
    </p:spTree>
    <p:extLst>
      <p:ext uri="{BB962C8B-B14F-4D97-AF65-F5344CB8AC3E}">
        <p14:creationId xmlns:p14="http://schemas.microsoft.com/office/powerpoint/2010/main" val="25776176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7B3EE47-8985-9D47-9BCC-7FCA30D9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Output Directory </a:t>
            </a:r>
            <a:r>
              <a:rPr lang="nb-NO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vs</a:t>
            </a:r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nb-NO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Working</a:t>
            </a:r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Directory</a:t>
            </a:r>
            <a:endParaRPr lang="en-US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BF75-6EB4-F544-8D79-922F8095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Å referere til filer i et prosjekt i Visual Studio kan være litt tricky: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Visual Studio har forskjellige "startmapper" avhengig av om man kjører i debug mode eller kjører via exe fila.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 err="1"/>
              <a:t>Clion</a:t>
            </a:r>
            <a:r>
              <a:rPr lang="nb-NO" dirty="0"/>
              <a:t> er bedre på dette</a:t>
            </a:r>
          </a:p>
          <a:p>
            <a:pPr>
              <a:buFont typeface="Arial" charset="0"/>
              <a:buChar char="•"/>
              <a:defRPr/>
            </a:pPr>
            <a:r>
              <a:rPr lang="nb-NO" dirty="0"/>
              <a:t>Dette kan endres i prosjektoppsettet: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solidFill>
                  <a:srgbClr val="0070C0"/>
                </a:solidFill>
              </a:rPr>
              <a:t>Project -&gt; Properties -&gt; Configuration Properties -&gt; General -&gt; Output Directory</a:t>
            </a:r>
            <a:r>
              <a:rPr lang="nb-NO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solidFill>
                  <a:srgbClr val="0070C0"/>
                </a:solidFill>
              </a:rPr>
              <a:t>Project -&gt; Properties -&gt; Configuration Properties -&gt; Debugging -&gt; Working Directory</a:t>
            </a:r>
            <a:r>
              <a:rPr lang="nb-NO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Sett f.eks. Working Directory lik Output Directory: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$(</a:t>
            </a:r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SolutionDir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)$(Configuration)\</a:t>
            </a:r>
          </a:p>
        </p:txBody>
      </p:sp>
    </p:spTree>
    <p:extLst>
      <p:ext uri="{BB962C8B-B14F-4D97-AF65-F5344CB8AC3E}">
        <p14:creationId xmlns:p14="http://schemas.microsoft.com/office/powerpoint/2010/main" val="12387932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4229A99D-7E96-4B48-83BF-119DD6334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7" y="29231"/>
            <a:ext cx="7661177" cy="922368"/>
          </a:xfrm>
        </p:spPr>
        <p:txBody>
          <a:bodyPr wrap="square">
            <a:sp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Bruken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strømmer</a:t>
            </a:r>
            <a:r>
              <a:rPr lang="en-GB" dirty="0"/>
              <a:t> for </a:t>
            </a:r>
            <a:r>
              <a:rPr lang="en-GB" dirty="0" err="1"/>
              <a:t>lesing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skriving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ulike</a:t>
            </a:r>
            <a:r>
              <a:rPr lang="en-GB" dirty="0"/>
              <a:t> media </a:t>
            </a:r>
            <a:r>
              <a:rPr lang="en-GB" dirty="0" err="1"/>
              <a:t>er</a:t>
            </a:r>
            <a:r>
              <a:rPr lang="en-GB" dirty="0"/>
              <a:t>  </a:t>
            </a:r>
            <a:r>
              <a:rPr lang="en-GB" dirty="0" err="1"/>
              <a:t>grunnleggende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C++. 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F50A6BB-0518-F24A-AEB4-D08693F9C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En </a:t>
            </a:r>
            <a:r>
              <a:rPr lang="en-GB" dirty="0" err="1"/>
              <a:t>strøm</a:t>
            </a:r>
            <a:r>
              <a:rPr lang="en-GB" dirty="0"/>
              <a:t> (stream) </a:t>
            </a:r>
            <a:r>
              <a:rPr lang="en-GB" dirty="0" err="1"/>
              <a:t>er</a:t>
            </a:r>
            <a:r>
              <a:rPr lang="en-GB" dirty="0"/>
              <a:t> en </a:t>
            </a:r>
            <a:r>
              <a:rPr lang="en-GB" dirty="0" err="1"/>
              <a:t>sekvens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bytes.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Vi </a:t>
            </a:r>
            <a:r>
              <a:rPr lang="en-GB" dirty="0" err="1"/>
              <a:t>kjenner</a:t>
            </a:r>
            <a:r>
              <a:rPr lang="en-GB" dirty="0"/>
              <a:t> alt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cin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cout</a:t>
            </a:r>
            <a:r>
              <a:rPr lang="en-GB" dirty="0"/>
              <a:t>.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(Trivia: 'c' </a:t>
            </a:r>
            <a:r>
              <a:rPr lang="en-GB" dirty="0" err="1"/>
              <a:t>står</a:t>
            </a:r>
            <a:r>
              <a:rPr lang="en-GB" dirty="0"/>
              <a:t> her for "character" – ref. </a:t>
            </a:r>
            <a:r>
              <a:rPr lang="en-GB" dirty="0" err="1">
                <a:hlinkClick r:id="rId3"/>
              </a:rPr>
              <a:t>Stroustrup</a:t>
            </a:r>
            <a:r>
              <a:rPr lang="en-GB" dirty="0"/>
              <a:t>.)</a:t>
            </a: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En </a:t>
            </a:r>
            <a:r>
              <a:rPr lang="en-GB" dirty="0" err="1"/>
              <a:t>strøm</a:t>
            </a:r>
            <a:r>
              <a:rPr lang="en-GB" dirty="0"/>
              <a:t> </a:t>
            </a:r>
            <a:r>
              <a:rPr lang="en-GB" dirty="0" err="1"/>
              <a:t>kobles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enheter</a:t>
            </a:r>
            <a:r>
              <a:rPr lang="en-GB" dirty="0"/>
              <a:t>: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Disker</a:t>
            </a:r>
            <a:r>
              <a:rPr lang="en-GB" dirty="0"/>
              <a:t>/</a:t>
            </a:r>
            <a:r>
              <a:rPr lang="en-GB" dirty="0" err="1"/>
              <a:t>minne</a:t>
            </a:r>
            <a:endParaRPr lang="en-GB" dirty="0"/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Keyboard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Andre </a:t>
            </a:r>
            <a:r>
              <a:rPr lang="en-GB" dirty="0" err="1"/>
              <a:t>strømmer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9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83ADBF5A-2A62-B44B-A3D4-87A77AE44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90501"/>
            <a:ext cx="8701980" cy="381158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Grunnleggende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for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strømmer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ios_base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ios</a:t>
            </a:r>
            <a:r>
              <a:rPr lang="en-GB" dirty="0"/>
              <a:t>.</a:t>
            </a: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Disse</a:t>
            </a:r>
            <a:r>
              <a:rPr lang="en-GB" dirty="0"/>
              <a:t> </a:t>
            </a:r>
            <a:r>
              <a:rPr lang="en-GB" dirty="0" err="1"/>
              <a:t>inneholder</a:t>
            </a:r>
            <a:r>
              <a:rPr lang="en-GB" dirty="0"/>
              <a:t> </a:t>
            </a:r>
            <a:r>
              <a:rPr lang="en-GB" dirty="0" err="1"/>
              <a:t>funksjoner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felles</a:t>
            </a:r>
            <a:r>
              <a:rPr lang="en-GB" dirty="0"/>
              <a:t> for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strømmer</a:t>
            </a:r>
            <a:r>
              <a:rPr lang="en-GB" dirty="0"/>
              <a:t>. </a:t>
            </a: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Andre </a:t>
            </a:r>
            <a:r>
              <a:rPr lang="en-GB" dirty="0" err="1"/>
              <a:t>strømklasser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arver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disse</a:t>
            </a:r>
            <a:r>
              <a:rPr lang="en-GB" dirty="0"/>
              <a:t>.</a:t>
            </a:r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6D7AC5D1-0E6D-FE4E-9E16-832EE0D818E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11388"/>
            <a:ext cx="8304213" cy="3960812"/>
            <a:chOff x="96" y="1680"/>
            <a:chExt cx="5231" cy="2495"/>
          </a:xfrm>
        </p:grpSpPr>
        <p:sp>
          <p:nvSpPr>
            <p:cNvPr id="17416" name="Rectangle 5">
              <a:extLst>
                <a:ext uri="{FF2B5EF4-FFF2-40B4-BE49-F238E27FC236}">
                  <a16:creationId xmlns:a16="http://schemas.microsoft.com/office/drawing/2014/main" id="{C68622A1-B620-9D41-84A5-98C273A30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32"/>
              <a:ext cx="72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ios_base</a:t>
              </a:r>
            </a:p>
          </p:txBody>
        </p:sp>
        <p:sp>
          <p:nvSpPr>
            <p:cNvPr id="17417" name="Rectangle 6">
              <a:extLst>
                <a:ext uri="{FF2B5EF4-FFF2-40B4-BE49-F238E27FC236}">
                  <a16:creationId xmlns:a16="http://schemas.microsoft.com/office/drawing/2014/main" id="{2D2FAF0B-15AC-F344-BA80-1ACC18F5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72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ios</a:t>
              </a:r>
            </a:p>
          </p:txBody>
        </p:sp>
        <p:sp>
          <p:nvSpPr>
            <p:cNvPr id="17418" name="Rectangle 7">
              <a:extLst>
                <a:ext uri="{FF2B5EF4-FFF2-40B4-BE49-F238E27FC236}">
                  <a16:creationId xmlns:a16="http://schemas.microsoft.com/office/drawing/2014/main" id="{74A5728B-5014-7E47-8A1D-9A2024E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72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istream</a:t>
              </a:r>
            </a:p>
          </p:txBody>
        </p:sp>
        <p:sp>
          <p:nvSpPr>
            <p:cNvPr id="17419" name="Rectangle 8">
              <a:extLst>
                <a:ext uri="{FF2B5EF4-FFF2-40B4-BE49-F238E27FC236}">
                  <a16:creationId xmlns:a16="http://schemas.microsoft.com/office/drawing/2014/main" id="{59547D2F-626D-374E-940F-0686037C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16"/>
              <a:ext cx="72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ostream</a:t>
              </a:r>
            </a:p>
          </p:txBody>
        </p:sp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F930443A-CACA-A840-A2D7-B5EA734F4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84"/>
              <a:ext cx="768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iostream</a:t>
              </a:r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0CD6EB6E-C51C-B449-A333-109ABCDB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20"/>
              <a:ext cx="1248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istringstream</a:t>
              </a:r>
            </a:p>
          </p:txBody>
        </p:sp>
        <p:sp>
          <p:nvSpPr>
            <p:cNvPr id="17422" name="Rectangle 11">
              <a:extLst>
                <a:ext uri="{FF2B5EF4-FFF2-40B4-BE49-F238E27FC236}">
                  <a16:creationId xmlns:a16="http://schemas.microsoft.com/office/drawing/2014/main" id="{3090D472-2A03-5741-961B-57A998E5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44"/>
              <a:ext cx="720" cy="192"/>
            </a:xfrm>
            <a:prstGeom prst="rect">
              <a:avLst/>
            </a:prstGeom>
            <a:solidFill>
              <a:schemeClr val="bg2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fstream</a:t>
              </a:r>
            </a:p>
          </p:txBody>
        </p:sp>
        <p:sp>
          <p:nvSpPr>
            <p:cNvPr id="17423" name="Rectangle 12">
              <a:extLst>
                <a:ext uri="{FF2B5EF4-FFF2-40B4-BE49-F238E27FC236}">
                  <a16:creationId xmlns:a16="http://schemas.microsoft.com/office/drawing/2014/main" id="{0ADB6D49-56E2-814F-BCED-794D29F6B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60"/>
              <a:ext cx="96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istrstream</a:t>
              </a:r>
            </a:p>
          </p:txBody>
        </p:sp>
        <p:sp>
          <p:nvSpPr>
            <p:cNvPr id="17424" name="Rectangle 13">
              <a:extLst>
                <a:ext uri="{FF2B5EF4-FFF2-40B4-BE49-F238E27FC236}">
                  <a16:creationId xmlns:a16="http://schemas.microsoft.com/office/drawing/2014/main" id="{09F562C9-6981-BE45-84B1-29C0768E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04"/>
              <a:ext cx="864" cy="192"/>
            </a:xfrm>
            <a:prstGeom prst="rect">
              <a:avLst/>
            </a:prstGeom>
            <a:solidFill>
              <a:srgbClr val="CCFFCC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ofstream</a:t>
              </a:r>
            </a:p>
          </p:txBody>
        </p:sp>
        <p:sp>
          <p:nvSpPr>
            <p:cNvPr id="17425" name="Rectangle 14">
              <a:extLst>
                <a:ext uri="{FF2B5EF4-FFF2-40B4-BE49-F238E27FC236}">
                  <a16:creationId xmlns:a16="http://schemas.microsoft.com/office/drawing/2014/main" id="{659997D9-ED6E-EE44-A626-CEB37270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24"/>
              <a:ext cx="864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strstream</a:t>
              </a:r>
            </a:p>
          </p:txBody>
        </p:sp>
        <p:sp>
          <p:nvSpPr>
            <p:cNvPr id="17426" name="Rectangle 15">
              <a:extLst>
                <a:ext uri="{FF2B5EF4-FFF2-40B4-BE49-F238E27FC236}">
                  <a16:creationId xmlns:a16="http://schemas.microsoft.com/office/drawing/2014/main" id="{A69D5FDA-50AE-1143-A9B4-8571AF2A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84"/>
              <a:ext cx="1152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stringstream</a:t>
              </a:r>
            </a:p>
          </p:txBody>
        </p:sp>
        <p:sp>
          <p:nvSpPr>
            <p:cNvPr id="17427" name="Rectangle 16">
              <a:extLst>
                <a:ext uri="{FF2B5EF4-FFF2-40B4-BE49-F238E27FC236}">
                  <a16:creationId xmlns:a16="http://schemas.microsoft.com/office/drawing/2014/main" id="{72C30975-0A35-814F-8024-1BB183E0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984"/>
              <a:ext cx="96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ostrstream</a:t>
              </a:r>
            </a:p>
          </p:txBody>
        </p:sp>
        <p:sp>
          <p:nvSpPr>
            <p:cNvPr id="17428" name="Rectangle 17">
              <a:extLst>
                <a:ext uri="{FF2B5EF4-FFF2-40B4-BE49-F238E27FC236}">
                  <a16:creationId xmlns:a16="http://schemas.microsoft.com/office/drawing/2014/main" id="{15B97CB0-B0FD-2246-8F2C-18CC156E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744"/>
              <a:ext cx="1200" cy="192"/>
            </a:xfrm>
            <a:prstGeom prst="rect">
              <a:avLst/>
            </a:prstGeom>
            <a:solidFill>
              <a:srgbClr val="90908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ostringstream</a:t>
              </a:r>
            </a:p>
          </p:txBody>
        </p:sp>
        <p:sp>
          <p:nvSpPr>
            <p:cNvPr id="17429" name="Rectangle 18">
              <a:extLst>
                <a:ext uri="{FF2B5EF4-FFF2-40B4-BE49-F238E27FC236}">
                  <a16:creationId xmlns:a16="http://schemas.microsoft.com/office/drawing/2014/main" id="{CB8664BF-9A08-8F4F-A704-C330DB04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864" cy="192"/>
            </a:xfrm>
            <a:prstGeom prst="rect">
              <a:avLst/>
            </a:prstGeom>
            <a:solidFill>
              <a:srgbClr val="CCFFCC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3333FF"/>
                </a:buClr>
                <a:buFont typeface="Courier New" panose="02070309020205020404" pitchFamily="49" charset="0"/>
                <a:buNone/>
              </a:pPr>
              <a:r>
                <a:rPr lang="en-GB" altLang="nb-NO" sz="1600" b="1">
                  <a:solidFill>
                    <a:srgbClr val="3333FF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ifstream</a:t>
              </a:r>
            </a:p>
          </p:txBody>
        </p:sp>
        <p:cxnSp>
          <p:nvCxnSpPr>
            <p:cNvPr id="17430" name="AutoShape 19">
              <a:extLst>
                <a:ext uri="{FF2B5EF4-FFF2-40B4-BE49-F238E27FC236}">
                  <a16:creationId xmlns:a16="http://schemas.microsoft.com/office/drawing/2014/main" id="{5F922EDA-6C4C-5347-B5D7-DC4398039BAE}"/>
                </a:ext>
              </a:extLst>
            </p:cNvPr>
            <p:cNvCxnSpPr>
              <a:cxnSpLocks noChangeShapeType="1"/>
              <a:stCxn id="17416" idx="3"/>
              <a:endCxn id="17417" idx="1"/>
            </p:cNvCxnSpPr>
            <p:nvPr/>
          </p:nvCxnSpPr>
          <p:spPr bwMode="auto">
            <a:xfrm>
              <a:off x="816" y="2928"/>
              <a:ext cx="336" cy="1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20">
              <a:extLst>
                <a:ext uri="{FF2B5EF4-FFF2-40B4-BE49-F238E27FC236}">
                  <a16:creationId xmlns:a16="http://schemas.microsoft.com/office/drawing/2014/main" id="{70E3B670-7346-3245-A397-B21791D58138}"/>
                </a:ext>
              </a:extLst>
            </p:cNvPr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 flipV="1">
              <a:off x="1872" y="2496"/>
              <a:ext cx="288" cy="432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21">
              <a:extLst>
                <a:ext uri="{FF2B5EF4-FFF2-40B4-BE49-F238E27FC236}">
                  <a16:creationId xmlns:a16="http://schemas.microsoft.com/office/drawing/2014/main" id="{07B2F80D-7167-464E-A6E6-6635A5B365A4}"/>
                </a:ext>
              </a:extLst>
            </p:cNvPr>
            <p:cNvCxnSpPr>
              <a:cxnSpLocks noChangeShapeType="1"/>
              <a:stCxn id="17417" idx="3"/>
              <a:endCxn id="17419" idx="1"/>
            </p:cNvCxnSpPr>
            <p:nvPr/>
          </p:nvCxnSpPr>
          <p:spPr bwMode="auto">
            <a:xfrm>
              <a:off x="1872" y="2928"/>
              <a:ext cx="288" cy="384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3" name="AutoShape 22">
              <a:extLst>
                <a:ext uri="{FF2B5EF4-FFF2-40B4-BE49-F238E27FC236}">
                  <a16:creationId xmlns:a16="http://schemas.microsoft.com/office/drawing/2014/main" id="{D8D62642-0688-8B4D-855A-772A3A654A9B}"/>
                </a:ext>
              </a:extLst>
            </p:cNvPr>
            <p:cNvCxnSpPr>
              <a:cxnSpLocks noChangeShapeType="1"/>
              <a:stCxn id="17418" idx="3"/>
              <a:endCxn id="17420" idx="1"/>
            </p:cNvCxnSpPr>
            <p:nvPr/>
          </p:nvCxnSpPr>
          <p:spPr bwMode="auto">
            <a:xfrm>
              <a:off x="2880" y="2496"/>
              <a:ext cx="192" cy="384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4" name="AutoShape 23">
              <a:extLst>
                <a:ext uri="{FF2B5EF4-FFF2-40B4-BE49-F238E27FC236}">
                  <a16:creationId xmlns:a16="http://schemas.microsoft.com/office/drawing/2014/main" id="{C3FE265E-1FF0-5E40-B445-9F264474F117}"/>
                </a:ext>
              </a:extLst>
            </p:cNvPr>
            <p:cNvCxnSpPr>
              <a:cxnSpLocks noChangeShapeType="1"/>
              <a:stCxn id="17420" idx="1"/>
              <a:endCxn id="17419" idx="3"/>
            </p:cNvCxnSpPr>
            <p:nvPr/>
          </p:nvCxnSpPr>
          <p:spPr bwMode="auto">
            <a:xfrm flipH="1">
              <a:off x="2880" y="2880"/>
              <a:ext cx="192" cy="432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5" name="AutoShape 24">
              <a:extLst>
                <a:ext uri="{FF2B5EF4-FFF2-40B4-BE49-F238E27FC236}">
                  <a16:creationId xmlns:a16="http://schemas.microsoft.com/office/drawing/2014/main" id="{5ED36396-3E0F-4D4A-AF06-75870BA37B03}"/>
                </a:ext>
              </a:extLst>
            </p:cNvPr>
            <p:cNvCxnSpPr>
              <a:cxnSpLocks noChangeShapeType="1"/>
              <a:stCxn id="17420" idx="3"/>
              <a:endCxn id="17422" idx="1"/>
            </p:cNvCxnSpPr>
            <p:nvPr/>
          </p:nvCxnSpPr>
          <p:spPr bwMode="auto">
            <a:xfrm flipV="1">
              <a:off x="3840" y="2640"/>
              <a:ext cx="240" cy="240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25">
              <a:extLst>
                <a:ext uri="{FF2B5EF4-FFF2-40B4-BE49-F238E27FC236}">
                  <a16:creationId xmlns:a16="http://schemas.microsoft.com/office/drawing/2014/main" id="{2F56D903-3850-AE4C-BFA3-E44089E9971F}"/>
                </a:ext>
              </a:extLst>
            </p:cNvPr>
            <p:cNvCxnSpPr>
              <a:cxnSpLocks noChangeShapeType="1"/>
              <a:stCxn id="17420" idx="3"/>
              <a:endCxn id="17426" idx="1"/>
            </p:cNvCxnSpPr>
            <p:nvPr/>
          </p:nvCxnSpPr>
          <p:spPr bwMode="auto">
            <a:xfrm>
              <a:off x="3840" y="2880"/>
              <a:ext cx="240" cy="1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7" name="AutoShape 26">
              <a:extLst>
                <a:ext uri="{FF2B5EF4-FFF2-40B4-BE49-F238E27FC236}">
                  <a16:creationId xmlns:a16="http://schemas.microsoft.com/office/drawing/2014/main" id="{CEFAB36E-01A3-2E47-A4D3-1F5E10FF081B}"/>
                </a:ext>
              </a:extLst>
            </p:cNvPr>
            <p:cNvCxnSpPr>
              <a:cxnSpLocks noChangeShapeType="1"/>
              <a:stCxn id="17420" idx="3"/>
              <a:endCxn id="17425" idx="1"/>
            </p:cNvCxnSpPr>
            <p:nvPr/>
          </p:nvCxnSpPr>
          <p:spPr bwMode="auto">
            <a:xfrm>
              <a:off x="3840" y="2880"/>
              <a:ext cx="240" cy="240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AutoShape 27">
              <a:extLst>
                <a:ext uri="{FF2B5EF4-FFF2-40B4-BE49-F238E27FC236}">
                  <a16:creationId xmlns:a16="http://schemas.microsoft.com/office/drawing/2014/main" id="{3296B3C2-2E6C-D944-B7E5-08226E046768}"/>
                </a:ext>
              </a:extLst>
            </p:cNvPr>
            <p:cNvCxnSpPr>
              <a:cxnSpLocks noChangeShapeType="1"/>
              <a:stCxn id="17418" idx="3"/>
              <a:endCxn id="17429" idx="1"/>
            </p:cNvCxnSpPr>
            <p:nvPr/>
          </p:nvCxnSpPr>
          <p:spPr bwMode="auto">
            <a:xfrm flipV="1">
              <a:off x="2880" y="1776"/>
              <a:ext cx="1200" cy="720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AutoShape 28">
              <a:extLst>
                <a:ext uri="{FF2B5EF4-FFF2-40B4-BE49-F238E27FC236}">
                  <a16:creationId xmlns:a16="http://schemas.microsoft.com/office/drawing/2014/main" id="{E0CCA6B8-12C4-E740-AC7F-69DFC2042ADE}"/>
                </a:ext>
              </a:extLst>
            </p:cNvPr>
            <p:cNvCxnSpPr>
              <a:cxnSpLocks noChangeShapeType="1"/>
              <a:stCxn id="17418" idx="3"/>
              <a:endCxn id="17421" idx="1"/>
            </p:cNvCxnSpPr>
            <p:nvPr/>
          </p:nvCxnSpPr>
          <p:spPr bwMode="auto">
            <a:xfrm flipV="1">
              <a:off x="2880" y="2016"/>
              <a:ext cx="1200" cy="480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29">
              <a:extLst>
                <a:ext uri="{FF2B5EF4-FFF2-40B4-BE49-F238E27FC236}">
                  <a16:creationId xmlns:a16="http://schemas.microsoft.com/office/drawing/2014/main" id="{DB0CA0DE-B649-3447-B019-C24CEF082A03}"/>
                </a:ext>
              </a:extLst>
            </p:cNvPr>
            <p:cNvCxnSpPr>
              <a:cxnSpLocks noChangeShapeType="1"/>
              <a:stCxn id="17418" idx="3"/>
              <a:endCxn id="17423" idx="1"/>
            </p:cNvCxnSpPr>
            <p:nvPr/>
          </p:nvCxnSpPr>
          <p:spPr bwMode="auto">
            <a:xfrm flipV="1">
              <a:off x="2880" y="2256"/>
              <a:ext cx="1200" cy="240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1" name="AutoShape 30">
              <a:extLst>
                <a:ext uri="{FF2B5EF4-FFF2-40B4-BE49-F238E27FC236}">
                  <a16:creationId xmlns:a16="http://schemas.microsoft.com/office/drawing/2014/main" id="{351FE5AC-BCED-EF4F-887A-796F6B575B47}"/>
                </a:ext>
              </a:extLst>
            </p:cNvPr>
            <p:cNvCxnSpPr>
              <a:cxnSpLocks noChangeShapeType="1"/>
              <a:stCxn id="17419" idx="3"/>
              <a:endCxn id="17424" idx="1"/>
            </p:cNvCxnSpPr>
            <p:nvPr/>
          </p:nvCxnSpPr>
          <p:spPr bwMode="auto">
            <a:xfrm>
              <a:off x="2880" y="3312"/>
              <a:ext cx="1200" cy="288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2" name="AutoShape 31">
              <a:extLst>
                <a:ext uri="{FF2B5EF4-FFF2-40B4-BE49-F238E27FC236}">
                  <a16:creationId xmlns:a16="http://schemas.microsoft.com/office/drawing/2014/main" id="{3CAC7EBB-FE1C-1645-B8B6-B1A53A650BFA}"/>
                </a:ext>
              </a:extLst>
            </p:cNvPr>
            <p:cNvCxnSpPr>
              <a:cxnSpLocks noChangeShapeType="1"/>
              <a:stCxn id="17419" idx="3"/>
              <a:endCxn id="17428" idx="1"/>
            </p:cNvCxnSpPr>
            <p:nvPr/>
          </p:nvCxnSpPr>
          <p:spPr bwMode="auto">
            <a:xfrm>
              <a:off x="2880" y="3312"/>
              <a:ext cx="1200" cy="528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3" name="AutoShape 32">
              <a:extLst>
                <a:ext uri="{FF2B5EF4-FFF2-40B4-BE49-F238E27FC236}">
                  <a16:creationId xmlns:a16="http://schemas.microsoft.com/office/drawing/2014/main" id="{55C9A825-D4DF-2A4A-921D-EAE114DC4806}"/>
                </a:ext>
              </a:extLst>
            </p:cNvPr>
            <p:cNvCxnSpPr>
              <a:cxnSpLocks noChangeShapeType="1"/>
              <a:stCxn id="17419" idx="3"/>
              <a:endCxn id="17427" idx="1"/>
            </p:cNvCxnSpPr>
            <p:nvPr/>
          </p:nvCxnSpPr>
          <p:spPr bwMode="auto">
            <a:xfrm>
              <a:off x="2880" y="3312"/>
              <a:ext cx="1200" cy="768"/>
            </a:xfrm>
            <a:prstGeom prst="straightConnector1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0832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A13F16CE-B2E6-754A-A3FD-650D34E32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90" y="130368"/>
            <a:ext cx="7243314" cy="922368"/>
          </a:xfrm>
        </p:spPr>
        <p:txBody>
          <a:bodyPr wrap="square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Det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finnes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noen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predefinerte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strøm-objekter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disse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klassene</a:t>
            </a:r>
            <a:endParaRPr lang="en-GB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9857CFD-0B82-F34C-BBD2-BBD161BE0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5" y="1052736"/>
            <a:ext cx="9141815" cy="5256584"/>
          </a:xfrm>
        </p:spPr>
        <p:txBody>
          <a:bodyPr>
            <a:normAutofit/>
          </a:bodyPr>
          <a:lstStyle/>
          <a:p>
            <a:pPr lvl="1">
              <a:buClr>
                <a:srgbClr val="3333FF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cin</a:t>
            </a:r>
            <a:r>
              <a:rPr lang="en-GB" dirty="0"/>
              <a:t> standard input, type </a:t>
            </a:r>
            <a:r>
              <a:rPr lang="en-GB" dirty="0" err="1">
                <a:latin typeface="Consolas" pitchFamily="49" charset="0"/>
              </a:rPr>
              <a:t>istream</a:t>
            </a:r>
            <a:r>
              <a:rPr lang="en-GB" dirty="0"/>
              <a:t>.</a:t>
            </a:r>
            <a:endParaRPr lang="en-GB" dirty="0">
              <a:latin typeface="Courier New" pitchFamily="49" charset="0"/>
            </a:endParaRPr>
          </a:p>
          <a:p>
            <a:pPr lvl="1">
              <a:buClr>
                <a:srgbClr val="3333FF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cout</a:t>
            </a:r>
            <a:r>
              <a:rPr lang="en-GB" dirty="0"/>
              <a:t> standard output, type </a:t>
            </a:r>
            <a:r>
              <a:rPr lang="en-GB" dirty="0" err="1">
                <a:latin typeface="Consolas" pitchFamily="49" charset="0"/>
              </a:rPr>
              <a:t>ostream</a:t>
            </a:r>
            <a:r>
              <a:rPr lang="en-GB" dirty="0"/>
              <a:t>.</a:t>
            </a:r>
            <a:endParaRPr lang="en-GB" dirty="0">
              <a:latin typeface="Courier New" pitchFamily="49" charset="0"/>
            </a:endParaRPr>
          </a:p>
          <a:p>
            <a:pPr lvl="1">
              <a:buClr>
                <a:srgbClr val="3333FF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cerr</a:t>
            </a:r>
            <a:r>
              <a:rPr lang="en-GB" dirty="0"/>
              <a:t> standard error, type </a:t>
            </a:r>
            <a:r>
              <a:rPr lang="en-GB" dirty="0" err="1">
                <a:latin typeface="Consolas" pitchFamily="49" charset="0"/>
              </a:rPr>
              <a:t>ostream</a:t>
            </a:r>
            <a:r>
              <a:rPr lang="en-GB" dirty="0"/>
              <a:t>. </a:t>
            </a:r>
          </a:p>
          <a:p>
            <a:pPr lvl="1">
              <a:buClr>
                <a:srgbClr val="3333FF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clog</a:t>
            </a:r>
            <a:r>
              <a:rPr lang="en-GB" dirty="0"/>
              <a:t> standard </a:t>
            </a:r>
            <a:r>
              <a:rPr lang="en-GB" dirty="0" err="1"/>
              <a:t>logg</a:t>
            </a:r>
            <a:r>
              <a:rPr lang="en-GB" dirty="0"/>
              <a:t>, type </a:t>
            </a:r>
            <a:r>
              <a:rPr lang="en-GB" dirty="0" err="1">
                <a:latin typeface="Consolas" pitchFamily="49" charset="0"/>
              </a:rPr>
              <a:t>ostream</a:t>
            </a:r>
            <a:r>
              <a:rPr lang="en-GB" dirty="0"/>
              <a:t>.</a:t>
            </a:r>
            <a:endParaRPr lang="en-GB" dirty="0">
              <a:latin typeface="Courier New" pitchFamily="49" charset="0"/>
            </a:endParaRP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Deklarert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GB" dirty="0" err="1">
                <a:latin typeface="Consolas" pitchFamily="49" charset="0"/>
                <a:cs typeface="Courier New" pitchFamily="49" charset="0"/>
              </a:rPr>
              <a:t>iostream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&gt;</a:t>
            </a:r>
            <a:r>
              <a:rPr lang="en-GB" dirty="0"/>
              <a:t>.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arver</a:t>
            </a:r>
            <a:r>
              <a:rPr lang="en-GB" dirty="0"/>
              <a:t> </a:t>
            </a:r>
            <a:r>
              <a:rPr lang="en-GB" dirty="0" err="1"/>
              <a:t>både</a:t>
            </a:r>
            <a:r>
              <a:rPr lang="en-GB" dirty="0"/>
              <a:t> 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GB" dirty="0" err="1">
                <a:latin typeface="Consolas" pitchFamily="49" charset="0"/>
                <a:cs typeface="Courier New" pitchFamily="49" charset="0"/>
              </a:rPr>
              <a:t>ostream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&gt;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GB" dirty="0" err="1">
                <a:latin typeface="Consolas" pitchFamily="49" charset="0"/>
                <a:cs typeface="Courier New" pitchFamily="49" charset="0"/>
              </a:rPr>
              <a:t>istream</a:t>
            </a:r>
            <a:r>
              <a:rPr lang="en-GB" dirty="0">
                <a:latin typeface="Consolas" pitchFamily="49" charset="0"/>
                <a:cs typeface="Courier New" pitchFamily="49" charset="0"/>
              </a:rPr>
              <a:t>&gt;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6653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C1B197A5-AF17-424E-9201-9F9B0841B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7" y="29231"/>
            <a:ext cx="7065169" cy="922368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Vi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kan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definere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strømmer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som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kobles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til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filer for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lesing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eller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GB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skriving</a:t>
            </a:r>
            <a:r>
              <a:rPr lang="en-GB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.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78F611E-FE09-F742-9A61-2CDD00AB7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5" y="1052736"/>
            <a:ext cx="9141815" cy="5256584"/>
          </a:xfrm>
        </p:spPr>
        <p:txBody>
          <a:bodyPr>
            <a:normAutofit fontScale="92500" lnSpcReduction="10000"/>
          </a:bodyPr>
          <a:lstStyle/>
          <a:p>
            <a:pPr marL="473869" indent="-457200" eaLnBrk="1" hangingPunct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Slike</a:t>
            </a:r>
            <a:r>
              <a:rPr lang="en-GB" dirty="0"/>
              <a:t> </a:t>
            </a:r>
            <a:r>
              <a:rPr lang="en-GB" dirty="0" err="1"/>
              <a:t>strømobjekter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en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typene</a:t>
            </a:r>
            <a:r>
              <a:rPr lang="en-GB" dirty="0"/>
              <a:t>:</a:t>
            </a:r>
          </a:p>
          <a:p>
            <a:pPr lvl="1" eaLnBrk="1" hangingPunct="1">
              <a:buClr>
                <a:srgbClr val="3333FF"/>
              </a:buClr>
              <a:buFont typeface="Courier New" pitchFamily="49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ifstream</a:t>
            </a:r>
            <a:r>
              <a:rPr lang="en-GB" dirty="0"/>
              <a:t> (</a:t>
            </a:r>
            <a:r>
              <a:rPr lang="en-GB" dirty="0" err="1"/>
              <a:t>lesing</a:t>
            </a:r>
            <a:r>
              <a:rPr lang="en-GB" dirty="0"/>
              <a:t>) </a:t>
            </a:r>
          </a:p>
          <a:p>
            <a:pPr lvl="1" eaLnBrk="1" hangingPunct="1">
              <a:buClr>
                <a:srgbClr val="3333FF"/>
              </a:buClr>
              <a:buFont typeface="Courier New" pitchFamily="49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ofstream</a:t>
            </a:r>
            <a:r>
              <a:rPr lang="en-GB" dirty="0"/>
              <a:t> (</a:t>
            </a:r>
            <a:r>
              <a:rPr lang="en-GB" dirty="0" err="1"/>
              <a:t>skriving</a:t>
            </a:r>
            <a:r>
              <a:rPr lang="en-GB" dirty="0"/>
              <a:t>)</a:t>
            </a:r>
          </a:p>
          <a:p>
            <a:pPr lvl="1" eaLnBrk="1" hangingPunct="1">
              <a:buClr>
                <a:srgbClr val="3333FF"/>
              </a:buClr>
              <a:buFont typeface="Courier New" pitchFamily="49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fstream</a:t>
            </a:r>
            <a:r>
              <a:rPr lang="en-GB" dirty="0"/>
              <a:t> (</a:t>
            </a:r>
            <a:r>
              <a:rPr lang="en-GB" dirty="0" err="1"/>
              <a:t>lesing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/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skriving</a:t>
            </a:r>
            <a:r>
              <a:rPr lang="en-GB" dirty="0"/>
              <a:t>)</a:t>
            </a:r>
          </a:p>
          <a:p>
            <a:pPr lvl="1" eaLnBrk="1" hangingPunct="1">
              <a:buClr>
                <a:srgbClr val="3333FF"/>
              </a:buClr>
              <a:buFont typeface="Courier New" pitchFamily="49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marL="473869" indent="-457200" eaLnBrk="1" hangingPunct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Disse</a:t>
            </a:r>
            <a:r>
              <a:rPr lang="en-GB" dirty="0"/>
              <a:t> </a:t>
            </a:r>
            <a:r>
              <a:rPr lang="en-GB" dirty="0" err="1"/>
              <a:t>klassene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deklarert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headerfilen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fstream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&gt;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473869" indent="-457200" eaLnBrk="1" hangingPunct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Strømmene</a:t>
            </a:r>
            <a:r>
              <a:rPr lang="en-GB" dirty="0"/>
              <a:t> </a:t>
            </a:r>
            <a:r>
              <a:rPr lang="en-GB" dirty="0" err="1"/>
              <a:t>kobles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en </a:t>
            </a:r>
            <a:r>
              <a:rPr lang="en-GB" dirty="0" err="1"/>
              <a:t>navngitt</a:t>
            </a:r>
            <a:r>
              <a:rPr lang="en-GB" dirty="0"/>
              <a:t> </a:t>
            </a:r>
            <a:r>
              <a:rPr lang="en-GB" dirty="0" err="1"/>
              <a:t>fil</a:t>
            </a:r>
            <a:r>
              <a:rPr lang="en-GB" dirty="0"/>
              <a:t> med et </a:t>
            </a:r>
            <a:r>
              <a:rPr lang="en-GB" dirty="0" err="1"/>
              <a:t>kall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funksjonen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open()</a:t>
            </a:r>
            <a:r>
              <a:rPr lang="en-GB" dirty="0"/>
              <a:t>, </a:t>
            </a:r>
            <a:r>
              <a:rPr lang="en-GB" dirty="0" err="1"/>
              <a:t>eller</a:t>
            </a:r>
            <a:r>
              <a:rPr lang="en-GB" dirty="0"/>
              <a:t> med et </a:t>
            </a:r>
            <a:r>
              <a:rPr lang="en-GB" dirty="0" err="1">
                <a:solidFill>
                  <a:srgbClr val="0070C0"/>
                </a:solidFill>
              </a:rPr>
              <a:t>implisitt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kall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konstruktøren</a:t>
            </a:r>
            <a:r>
              <a:rPr lang="en-GB" dirty="0"/>
              <a:t>.</a:t>
            </a:r>
          </a:p>
          <a:p>
            <a:pPr lvl="1" eaLnBrk="1" hangingPunct="1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(Se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slide.)</a:t>
            </a:r>
          </a:p>
        </p:txBody>
      </p:sp>
    </p:spTree>
    <p:extLst>
      <p:ext uri="{BB962C8B-B14F-4D97-AF65-F5344CB8AC3E}">
        <p14:creationId xmlns:p14="http://schemas.microsoft.com/office/powerpoint/2010/main" val="3549547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4205D451-7A8F-0D43-A261-784926A5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88641"/>
            <a:ext cx="8208912" cy="5265160"/>
          </a:xfrm>
          <a:prstGeom prst="rect">
            <a:avLst/>
          </a:prstGeom>
          <a:solidFill>
            <a:srgbClr val="FFFFD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#include </a:t>
            </a:r>
            <a:r>
              <a:rPr lang="en-US" altLang="nb-NO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fstream</a:t>
            </a:r>
            <a:r>
              <a:rPr lang="en-US" altLang="nb-NO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/>
            <a:endParaRPr lang="en-US" altLang="nb-NO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main() {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ofstream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fileOut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fileOut.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highScores.txt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for (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5; ++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fileOut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nb-NO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"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Highscore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 " &lt;&lt;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* 3 &lt;&lt;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::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fileOut.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close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:: 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ifstream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fileIn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highScores.txt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string score;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nb-NO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b-NO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nb-NO" altLang="nb-NO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  <a:r>
              <a:rPr lang="nb-NO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fileIn.</a:t>
            </a:r>
            <a:r>
              <a:rPr lang="nb-NO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eof</a:t>
            </a:r>
            <a:r>
              <a:rPr lang="nb-NO" altLang="nb-NO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nb-NO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nb-NO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getline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fileIn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, score);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	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score &lt;&lt; 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altLang="nb-NO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; 		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nb-NO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/>
            <a:r>
              <a:rPr lang="en-US" altLang="nb-NO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GB" altLang="nb-NO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486" name="AutoShape 3">
            <a:extLst>
              <a:ext uri="{FF2B5EF4-FFF2-40B4-BE49-F238E27FC236}">
                <a16:creationId xmlns:a16="http://schemas.microsoft.com/office/drawing/2014/main" id="{C2EFFD3C-5709-E94E-A9A6-4810CACC9C20}"/>
              </a:ext>
            </a:extLst>
          </p:cNvPr>
          <p:cNvSpPr>
            <a:spLocks/>
          </p:cNvSpPr>
          <p:nvPr/>
        </p:nvSpPr>
        <p:spPr bwMode="auto">
          <a:xfrm>
            <a:off x="4965785" y="196031"/>
            <a:ext cx="1870078" cy="406345"/>
          </a:xfrm>
          <a:prstGeom prst="borderCallout2">
            <a:avLst>
              <a:gd name="adj1" fmla="val 37500"/>
              <a:gd name="adj2" fmla="val -2856"/>
              <a:gd name="adj3" fmla="val 33926"/>
              <a:gd name="adj4" fmla="val -2917"/>
              <a:gd name="adj5" fmla="val 93185"/>
              <a:gd name="adj6" fmla="val -149088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>
                <a:solidFill>
                  <a:srgbClr val="000000"/>
                </a:solidFill>
              </a:rPr>
              <a:t>Inkluderer fstream.</a:t>
            </a:r>
          </a:p>
        </p:txBody>
      </p:sp>
      <p:sp>
        <p:nvSpPr>
          <p:cNvPr id="14343" name="AutoShape 4">
            <a:extLst>
              <a:ext uri="{FF2B5EF4-FFF2-40B4-BE49-F238E27FC236}">
                <a16:creationId xmlns:a16="http://schemas.microsoft.com/office/drawing/2014/main" id="{C7D5CA43-066A-194A-AB58-8DAE36BE4AD5}"/>
              </a:ext>
            </a:extLst>
          </p:cNvPr>
          <p:cNvSpPr>
            <a:spLocks/>
          </p:cNvSpPr>
          <p:nvPr/>
        </p:nvSpPr>
        <p:spPr bwMode="auto">
          <a:xfrm>
            <a:off x="5076056" y="704968"/>
            <a:ext cx="3060128" cy="605969"/>
          </a:xfrm>
          <a:prstGeom prst="borderCallout2">
            <a:avLst>
              <a:gd name="adj1" fmla="val 83931"/>
              <a:gd name="adj2" fmla="val -2458"/>
              <a:gd name="adj3" fmla="val 87847"/>
              <a:gd name="adj4" fmla="val -2560"/>
              <a:gd name="adj5" fmla="val 165855"/>
              <a:gd name="adj6" fmla="val -41834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 dirty="0" err="1">
                <a:solidFill>
                  <a:srgbClr val="000000"/>
                </a:solidFill>
              </a:rPr>
              <a:t>Åpne</a:t>
            </a:r>
            <a:r>
              <a:rPr lang="en-GB" altLang="nb-NO" sz="1600" dirty="0">
                <a:solidFill>
                  <a:srgbClr val="000000"/>
                </a:solidFill>
              </a:rPr>
              <a:t> fil v1: </a:t>
            </a:r>
            <a:r>
              <a:rPr lang="en-GB" altLang="nb-NO" sz="1600" dirty="0" err="1">
                <a:solidFill>
                  <a:srgbClr val="000000"/>
                </a:solidFill>
              </a:rPr>
              <a:t>Eksplisitt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kall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til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open(…)</a:t>
            </a:r>
            <a:r>
              <a:rPr lang="en-GB" altLang="nb-NO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4" name="AutoShape 5">
            <a:extLst>
              <a:ext uri="{FF2B5EF4-FFF2-40B4-BE49-F238E27FC236}">
                <a16:creationId xmlns:a16="http://schemas.microsoft.com/office/drawing/2014/main" id="{6A89E2B0-CD9D-0C47-BC0D-EAE220F363A5}"/>
              </a:ext>
            </a:extLst>
          </p:cNvPr>
          <p:cNvSpPr>
            <a:spLocks/>
          </p:cNvSpPr>
          <p:nvPr/>
        </p:nvSpPr>
        <p:spPr bwMode="auto">
          <a:xfrm>
            <a:off x="5580324" y="1310937"/>
            <a:ext cx="3060128" cy="777357"/>
          </a:xfrm>
          <a:prstGeom prst="borderCallout2">
            <a:avLst>
              <a:gd name="adj1" fmla="val 37500"/>
              <a:gd name="adj2" fmla="val -2856"/>
              <a:gd name="adj3" fmla="val 37731"/>
              <a:gd name="adj4" fmla="val -2940"/>
              <a:gd name="adj5" fmla="val 131065"/>
              <a:gd name="adj6" fmla="val -76014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 dirty="0" err="1">
                <a:solidFill>
                  <a:srgbClr val="000000"/>
                </a:solidFill>
              </a:rPr>
              <a:t>Overlastet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altLang="nb-NO" sz="1600" dirty="0">
                <a:solidFill>
                  <a:srgbClr val="000000"/>
                </a:solidFill>
              </a:rPr>
              <a:t> for </a:t>
            </a:r>
            <a:r>
              <a:rPr lang="en-GB" altLang="nb-NO" sz="1600" dirty="0" err="1">
                <a:solidFill>
                  <a:srgbClr val="000000"/>
                </a:solidFill>
              </a:rPr>
              <a:t>ofstream-objekter</a:t>
            </a:r>
            <a:r>
              <a:rPr lang="en-GB" altLang="nb-NO" sz="1600" dirty="0">
                <a:solidFill>
                  <a:srgbClr val="000000"/>
                </a:solidFill>
              </a:rPr>
              <a:t>.</a:t>
            </a:r>
          </a:p>
          <a:p>
            <a:pPr algn="ctr" eaLnBrk="1" hangingPunct="1"/>
            <a:r>
              <a:rPr lang="en-GB" altLang="nb-NO" sz="1600" dirty="0">
                <a:solidFill>
                  <a:srgbClr val="000000"/>
                </a:solidFill>
              </a:rPr>
              <a:t>(</a:t>
            </a:r>
            <a:r>
              <a:rPr lang="en-GB" altLang="nb-NO" sz="1600" dirty="0" err="1">
                <a:solidFill>
                  <a:srgbClr val="000000"/>
                </a:solidFill>
              </a:rPr>
              <a:t>Brukes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som</a:t>
            </a:r>
            <a:r>
              <a:rPr lang="en-GB" altLang="nb-NO" sz="1600" dirty="0">
                <a:solidFill>
                  <a:srgbClr val="000000"/>
                </a:solidFill>
              </a:rPr>
              <a:t> for </a:t>
            </a:r>
            <a:r>
              <a:rPr lang="en-GB" altLang="nb-NO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altLang="nb-NO" sz="1600" dirty="0">
                <a:solidFill>
                  <a:srgbClr val="000000"/>
                </a:solidFill>
              </a:rPr>
              <a:t>.)</a:t>
            </a:r>
          </a:p>
        </p:txBody>
      </p:sp>
      <p:sp>
        <p:nvSpPr>
          <p:cNvPr id="14345" name="AutoShape 6">
            <a:extLst>
              <a:ext uri="{FF2B5EF4-FFF2-40B4-BE49-F238E27FC236}">
                <a16:creationId xmlns:a16="http://schemas.microsoft.com/office/drawing/2014/main" id="{73131835-C1D4-D042-BE29-ACCB9433DE2A}"/>
              </a:ext>
            </a:extLst>
          </p:cNvPr>
          <p:cNvSpPr>
            <a:spLocks/>
          </p:cNvSpPr>
          <p:nvPr/>
        </p:nvSpPr>
        <p:spPr bwMode="auto">
          <a:xfrm>
            <a:off x="5743857" y="2702133"/>
            <a:ext cx="3400143" cy="546262"/>
          </a:xfrm>
          <a:prstGeom prst="borderCallout2">
            <a:avLst>
              <a:gd name="adj1" fmla="val 37500"/>
              <a:gd name="adj2" fmla="val -2856"/>
              <a:gd name="adj3" fmla="val 37500"/>
              <a:gd name="adj4" fmla="val -15255"/>
              <a:gd name="adj5" fmla="val 16777"/>
              <a:gd name="adj6" fmla="val -85345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 dirty="0" err="1">
                <a:solidFill>
                  <a:srgbClr val="000000"/>
                </a:solidFill>
              </a:rPr>
              <a:t>Eksplisitt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kall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til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GB" altLang="nb-NO" sz="1600" dirty="0">
                <a:solidFill>
                  <a:srgbClr val="000000"/>
                </a:solidFill>
              </a:rPr>
              <a:t>. Buffer </a:t>
            </a:r>
            <a:r>
              <a:rPr lang="en-GB" altLang="nb-NO" sz="1600" dirty="0" err="1">
                <a:solidFill>
                  <a:srgbClr val="000000"/>
                </a:solidFill>
              </a:rPr>
              <a:t>flush'es</a:t>
            </a:r>
            <a:r>
              <a:rPr lang="en-GB" altLang="nb-NO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6" name="AutoShape 7">
            <a:extLst>
              <a:ext uri="{FF2B5EF4-FFF2-40B4-BE49-F238E27FC236}">
                <a16:creationId xmlns:a16="http://schemas.microsoft.com/office/drawing/2014/main" id="{9972CEFA-F4F7-9841-937B-AC7FED313901}"/>
              </a:ext>
            </a:extLst>
          </p:cNvPr>
          <p:cNvSpPr>
            <a:spLocks/>
          </p:cNvSpPr>
          <p:nvPr/>
        </p:nvSpPr>
        <p:spPr bwMode="auto">
          <a:xfrm>
            <a:off x="4597373" y="5579325"/>
            <a:ext cx="3740157" cy="610615"/>
          </a:xfrm>
          <a:prstGeom prst="borderCallout2">
            <a:avLst>
              <a:gd name="adj1" fmla="val 37500"/>
              <a:gd name="adj2" fmla="val -2856"/>
              <a:gd name="adj3" fmla="val 37500"/>
              <a:gd name="adj4" fmla="val -20014"/>
              <a:gd name="adj5" fmla="val -230838"/>
              <a:gd name="adj6" fmla="val -57699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GB" altLang="nb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GB" altLang="nb-NO" sz="1600" b="1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er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også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definert</a:t>
            </a:r>
            <a:r>
              <a:rPr lang="en-GB" altLang="nb-NO" sz="1600" dirty="0">
                <a:solidFill>
                  <a:srgbClr val="000000"/>
                </a:solidFill>
              </a:rPr>
              <a:t> for </a:t>
            </a:r>
            <a:r>
              <a:rPr lang="en-GB" altLang="nb-NO" sz="1600" dirty="0" err="1">
                <a:solidFill>
                  <a:srgbClr val="000000"/>
                </a:solidFill>
              </a:rPr>
              <a:t>ifstreams</a:t>
            </a:r>
            <a:r>
              <a:rPr lang="en-GB" altLang="nb-NO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7" name="AutoShape 4">
            <a:extLst>
              <a:ext uri="{FF2B5EF4-FFF2-40B4-BE49-F238E27FC236}">
                <a16:creationId xmlns:a16="http://schemas.microsoft.com/office/drawing/2014/main" id="{618C8D04-8976-DA42-9551-47D383EB4A5F}"/>
              </a:ext>
            </a:extLst>
          </p:cNvPr>
          <p:cNvSpPr>
            <a:spLocks/>
          </p:cNvSpPr>
          <p:nvPr/>
        </p:nvSpPr>
        <p:spPr bwMode="auto">
          <a:xfrm>
            <a:off x="5968000" y="3607217"/>
            <a:ext cx="3068496" cy="559228"/>
          </a:xfrm>
          <a:prstGeom prst="borderCallout2">
            <a:avLst>
              <a:gd name="adj1" fmla="val 37500"/>
              <a:gd name="adj2" fmla="val -2856"/>
              <a:gd name="adj3" fmla="val 34273"/>
              <a:gd name="adj4" fmla="val -19565"/>
              <a:gd name="adj5" fmla="val -15546"/>
              <a:gd name="adj6" fmla="val -62569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>
                <a:solidFill>
                  <a:srgbClr val="000000"/>
                </a:solidFill>
              </a:rPr>
              <a:t>Åpne fil v2: Implisitt kall til i konstruktøren.</a:t>
            </a:r>
          </a:p>
        </p:txBody>
      </p:sp>
      <p:sp>
        <p:nvSpPr>
          <p:cNvPr id="14348" name="AutoShape 4">
            <a:extLst>
              <a:ext uri="{FF2B5EF4-FFF2-40B4-BE49-F238E27FC236}">
                <a16:creationId xmlns:a16="http://schemas.microsoft.com/office/drawing/2014/main" id="{DFED260D-E33F-A64D-A6EC-29F5B08C38F8}"/>
              </a:ext>
            </a:extLst>
          </p:cNvPr>
          <p:cNvSpPr>
            <a:spLocks/>
          </p:cNvSpPr>
          <p:nvPr/>
        </p:nvSpPr>
        <p:spPr bwMode="auto">
          <a:xfrm>
            <a:off x="5642692" y="4767318"/>
            <a:ext cx="3321796" cy="513870"/>
          </a:xfrm>
          <a:prstGeom prst="borderCallout2">
            <a:avLst>
              <a:gd name="adj1" fmla="val 37500"/>
              <a:gd name="adj2" fmla="val -2856"/>
              <a:gd name="adj3" fmla="val 41417"/>
              <a:gd name="adj4" fmla="val -36227"/>
              <a:gd name="adj5" fmla="val -96440"/>
              <a:gd name="adj6" fmla="val -88782"/>
            </a:avLst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nb-NO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GB" altLang="nb-NO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nb-NO" sz="1600" dirty="0">
                <a:solidFill>
                  <a:srgbClr val="000000"/>
                </a:solidFill>
              </a:rPr>
              <a:t>: lese </a:t>
            </a:r>
            <a:r>
              <a:rPr lang="en-GB" altLang="nb-NO" sz="1600" dirty="0" err="1">
                <a:solidFill>
                  <a:srgbClr val="000000"/>
                </a:solidFill>
              </a:rPr>
              <a:t>til</a:t>
            </a:r>
            <a:r>
              <a:rPr lang="en-GB" altLang="nb-NO" sz="1600" dirty="0">
                <a:solidFill>
                  <a:srgbClr val="000000"/>
                </a:solidFill>
              </a:rPr>
              <a:t> vi </a:t>
            </a:r>
            <a:r>
              <a:rPr lang="en-GB" altLang="nb-NO" sz="1600" dirty="0" err="1">
                <a:solidFill>
                  <a:srgbClr val="000000"/>
                </a:solidFill>
              </a:rPr>
              <a:t>når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enden</a:t>
            </a:r>
            <a:r>
              <a:rPr lang="en-GB" altLang="nb-NO" sz="1600" dirty="0">
                <a:solidFill>
                  <a:srgbClr val="000000"/>
                </a:solidFill>
              </a:rPr>
              <a:t> </a:t>
            </a:r>
            <a:r>
              <a:rPr lang="en-GB" altLang="nb-NO" sz="1600" dirty="0" err="1">
                <a:solidFill>
                  <a:srgbClr val="000000"/>
                </a:solidFill>
              </a:rPr>
              <a:t>på</a:t>
            </a:r>
            <a:r>
              <a:rPr lang="en-GB" altLang="nb-NO" sz="1600" dirty="0">
                <a:solidFill>
                  <a:srgbClr val="000000"/>
                </a:solidFill>
              </a:rPr>
              <a:t> fila.</a:t>
            </a:r>
          </a:p>
        </p:txBody>
      </p:sp>
    </p:spTree>
    <p:extLst>
      <p:ext uri="{BB962C8B-B14F-4D97-AF65-F5344CB8AC3E}">
        <p14:creationId xmlns:p14="http://schemas.microsoft.com/office/powerpoint/2010/main" val="908499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Default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G4400 forelesning 1_kjetil" id="{35399DEE-14BC-6F4B-A9A9-84C1D92C92BA}" vid="{B4CF9540-6DFD-654A-BB7C-7A48CBE7F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PG4400</Template>
  <TotalTime>12290</TotalTime>
  <Words>1026</Words>
  <Application>Microsoft Macintosh PowerPoint</Application>
  <PresentationFormat>On-screen Show (4:3)</PresentationFormat>
  <Paragraphs>245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Georgia</vt:lpstr>
      <vt:lpstr>Helvetica</vt:lpstr>
      <vt:lpstr>Lucida Console</vt:lpstr>
      <vt:lpstr>Times New Roman</vt:lpstr>
      <vt:lpstr>1_Default Theme</vt:lpstr>
      <vt:lpstr>PowerPoint Presentation</vt:lpstr>
      <vt:lpstr>Repetisjon! Live koding! Hva trenger dere?</vt:lpstr>
      <vt:lpstr>TIPS, for prosjekter med eksterne ressurser:</vt:lpstr>
      <vt:lpstr>Output Directory vs Working Directory</vt:lpstr>
      <vt:lpstr>Bruken av strømmer for lesing og skriving til ulike media er  grunnleggende i C++. </vt:lpstr>
      <vt:lpstr>PowerPoint Presentation</vt:lpstr>
      <vt:lpstr>Det finnes noen predefinerte strøm-objekter i disse klassene</vt:lpstr>
      <vt:lpstr>Vi kan definere strømmer som kobles til filer for lesing eller skriving.</vt:lpstr>
      <vt:lpstr>PowerPoint Presentation</vt:lpstr>
      <vt:lpstr>Et eksplisitt kall til close() stenger forbindelsen til strømmen.</vt:lpstr>
      <vt:lpstr>Funksjoner relatert fstream</vt:lpstr>
      <vt:lpstr>Et ifstream-objekt er ikke garantert å være koblet til en strøm, selv om objektet er opprettet</vt:lpstr>
      <vt:lpstr>En fil kan åpnes i ulike modi</vt:lpstr>
      <vt:lpstr>Bit-flagg</vt:lpstr>
      <vt:lpstr>Bit-flagg, eksempel</vt:lpstr>
      <vt:lpstr>std::stringstream kan brukes  for å streame til en string</vt:lpstr>
      <vt:lpstr>Binær IO</vt:lpstr>
      <vt:lpstr>Networking is still not standard in C++!</vt:lpstr>
      <vt:lpstr>Client side: </vt:lpstr>
      <vt:lpstr>Send: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Sandnes</dc:creator>
  <cp:lastModifiedBy>Kjetil Raaen</cp:lastModifiedBy>
  <cp:revision>509</cp:revision>
  <dcterms:created xsi:type="dcterms:W3CDTF">2009-01-07T14:56:41Z</dcterms:created>
  <dcterms:modified xsi:type="dcterms:W3CDTF">2022-03-07T11:19:21Z</dcterms:modified>
</cp:coreProperties>
</file>