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nos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nos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nos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9926C61-04E0-4E24-BFE5-5F369C81E58F}" type="slidenum">
              <a:rPr lang="en-US" sz="1400" spc="-1">
                <a:latin typeface="Tino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ust-lang.org/downloads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lannonbr/simplerustguide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11890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Rust: A Simple Guide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 Bruska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Benjamin Lannon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David Josephs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Jacob Melite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Disadvantages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 is currently under development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not support event-driven programming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bad project for Rust would be to create a web application.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No built-in Rust GUI library: need to use third party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Web applications are primarily event-driven, so it would be difficult to create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Rust-lang Documentation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Cargo Website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Piston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Installation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Binaries: </a:t>
            </a: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https://www.rust-lang.org/downloads.html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Linux and Mac run the command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 curl -sSf https://static.rust-lang.org/rustup.sh | 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Windows install Linux then run the command.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stable version of Rust is 1.4.0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Hello World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" y="1562400"/>
            <a:ext cx="8661600" cy="282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Paradigms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 has many paradigms they are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Imperative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Object-oriented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Procedural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Generic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Reflective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Concurrent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Types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3280" y="1768320"/>
            <a:ext cx="44251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Primitive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Textual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Tuples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 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Enumerated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153040" y="1768320"/>
            <a:ext cx="44251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Recursive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Pointer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Immutability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Compared to other Systems programming languages, Rust sets all variables to be immutable by default unless a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keyword is put in the variable definition.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Workflow: Cargo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project tool used in Rust is known as Cargo.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configuration file is always named Cargo.toml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Link: https://crates.io/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Harry's Random Walk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implemented Lab 2 (Harry's Random Walk) in Rust using Piston, a game engine which uses OpenGL.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repository for the program is</a:t>
            </a: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https://github.com/lannonbr/simplerustguide/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 Time!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SAFETY: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Making variables immutable by default prevents programmers from accidentally modifying data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compiler will throw an error if there is a dangling pointer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 deallocation is done automatically without the use of a garbage collector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Pattern Matching?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Monty would be a good project to create in Rust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2015-11-30T20:47:32Z</dcterms:created>
  <dc:language>en-US</dc:language>
  <dcterms:modified xsi:type="dcterms:W3CDTF">2015-11-30T22:35:22Z</dcterms:modified>
  <cp:revision>19</cp:revision>
</cp:coreProperties>
</file>