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11887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Rust: A Simple Guide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James Bruska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Benjamin Lannon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David Josephs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Jacob Melitee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uFill>
                  <a:solidFill>
                    <a:srgbClr val="ffffff"/>
                  </a:solidFill>
                </a:uFill>
                <a:latin typeface="Arial"/>
              </a:rPr>
              <a:t>References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List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Used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Referenences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uFill>
                  <a:solidFill>
                    <a:srgbClr val="ffffff"/>
                  </a:solidFill>
                </a:uFill>
                <a:latin typeface="Arial"/>
              </a:rPr>
              <a:t>Installation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Binaries: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https://www.rust-lang.org/downloads.html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Source: https://github.com/rust-lang/rust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 Compiler: rustc 1.4.0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uFill>
                  <a:solidFill>
                    <a:srgbClr val="ffffff"/>
                  </a:solidFill>
                </a:uFill>
                <a:latin typeface="Arial"/>
              </a:rPr>
              <a:t>Hello World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 Picture of Code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uFill>
                  <a:solidFill>
                    <a:srgbClr val="ffffff"/>
                  </a:solidFill>
                </a:uFill>
                <a:latin typeface="Arial"/>
              </a:rPr>
              <a:t>Data Types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Primitive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Textual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Tuples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Vector 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Structure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Enumerated</a:t>
            </a: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515268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Recursive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Pointer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Functional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Object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Self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Parameter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uFill>
                  <a:solidFill>
                    <a:srgbClr val="ffffff"/>
                  </a:solidFill>
                </a:uFill>
                <a:latin typeface="Arial"/>
              </a:rPr>
              <a:t>Immutability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Cool Diagram to show the difference between this and C++/Java in terms of immutability (USE STRINGS)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uFill>
                  <a:solidFill>
                    <a:srgbClr val="ffffff"/>
                  </a:solidFill>
                </a:uFill>
                <a:latin typeface="Arial"/>
              </a:rPr>
              <a:t>Project Workflow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Put something here?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uFill>
                  <a:solidFill>
                    <a:srgbClr val="ffffff"/>
                  </a:solidFill>
                </a:uFill>
                <a:latin typeface="Arial"/>
              </a:rPr>
              <a:t>Harry's Random Walk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Picture of the functioning code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We can give a demo of our code here and pull it up on screen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uFill>
                  <a:solidFill>
                    <a:srgbClr val="ffffff"/>
                  </a:solidFill>
                </a:uFill>
                <a:latin typeface="Arial"/>
              </a:rPr>
              <a:t>Advantages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Small list of advantages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Example of the optimal project to use Rust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uFill>
                  <a:solidFill>
                    <a:srgbClr val="ffffff"/>
                  </a:solidFill>
                </a:uFill>
                <a:latin typeface="Arial"/>
              </a:rPr>
              <a:t>Disadvantages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Small list of disadvantages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Example of a terrible project to use Ruse (anything good for prolog)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Application>LibreOffice/5.0.1.2.0$Linux_X86_64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2015-11-27T10:34:52Z</dcterms:created>
  <dc:language>en-US</dc:language>
  <dcterms:modified xsi:type="dcterms:W3CDTF">2015-11-27T11:16:44Z</dcterms:modified>
  <cp:revision>12</cp:revision>
</cp:coreProperties>
</file>