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/>
          <a:p>
            <a:r>
              <a:rPr lang="en-US" sz="1200" spc="-1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&lt;header&gt;</a:t>
            </a:r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&lt;date/time&gt;</a:t>
            </a:r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5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&lt;footer&gt;</a:t>
            </a:r>
            <a:endParaRPr/>
          </a:p>
        </p:txBody>
      </p:sp>
      <p:sp>
        <p:nvSpPr>
          <p:cNvPr id="152" name="PlaceHolder 6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D866CA23-DC91-43CA-95BF-5C9303BAF8A3}" type="slidenum"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77960" y="4776840"/>
            <a:ext cx="62164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1912320" y="1768320"/>
            <a:ext cx="6251760" cy="498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7092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498816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240" y="437400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240" y="1768320"/>
            <a:ext cx="442656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70920" cy="2379240"/>
          </a:xfrm>
          <a:prstGeom prst="rect">
            <a:avLst/>
          </a:prstGeom>
        </p:spPr>
        <p:txBody>
          <a:bodyPr lIns="0" rIns="0" tIns="2808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pPr marL="342720" indent="-342720"/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742680" indent="-285480"/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143000" indent="-228600">
              <a:buFont typeface="Times New Roman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600200" indent="-228600">
              <a:buFont typeface="Times New Roman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7092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pPr marL="342720" indent="-342720"/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742680" indent="-285480"/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143000" indent="-228600">
              <a:buFont typeface="Times New Roman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600200" indent="-228600">
              <a:buFont typeface="Times New Roman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400" cy="4381560"/>
          </a:xfrm>
          <a:prstGeom prst="rect">
            <a:avLst/>
          </a:prstGeom>
        </p:spPr>
        <p:txBody>
          <a:bodyPr lIns="0" rIns="0" tIns="0" bIns="0"/>
          <a:p>
            <a:pPr marL="342720" indent="-342720"/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742680" indent="-285480"/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143000" indent="-228600">
              <a:buFont typeface="Times New Roman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600200" indent="-228600">
              <a:buFont typeface="Times New Roman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2920" y="1767960"/>
            <a:ext cx="9069480" cy="4986360"/>
          </a:xfrm>
          <a:prstGeom prst="rect">
            <a:avLst/>
          </a:prstGeom>
        </p:spPr>
        <p:txBody>
          <a:bodyPr lIns="0" rIns="0" tIns="28080" bIns="0"/>
          <a:p>
            <a:pPr marL="342720" indent="-342720"/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742680" indent="-285480"/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143000" indent="-228600">
              <a:buFont typeface="Times New Roman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600200" indent="-228600">
              <a:buFont typeface="Times New Roman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2057400" indent="-228600">
              <a:buFont typeface="Times New Roman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5000"/>
              </a:lnSpc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fld id="{946943BD-8B5E-4882-908B-0EE10964BBA6}" type="slidenum">
              <a:rPr lang="en-US" sz="1400" spc="-1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downloads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lannonbr/simplerustguid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280" y="11890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>
                <a:solidFill>
                  <a:srgbClr val="000000"/>
                </a:solidFill>
                <a:latin typeface="Arial"/>
                <a:ea typeface="DejaVu Sans"/>
              </a:rPr>
              <a:t>Rust: A Simple Guide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Jacob Melite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Rust is currently under development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Does not support event-driven programming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A bad project for Rust would be to create a web application.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- No built-in Rust GUI library: need to use third party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- Web applications are primarily event-driven, so it would be difficult to create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Rust-lang Documentation (https://www.rust-lang.org/)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Cargo Website (https://crates.io/)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Piston (http://www.piston.rs/)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Binaries: </a:t>
            </a:r>
            <a:r>
              <a:rPr lang="en-US" sz="2800" spc="-1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https://www.rust-lang.org/downloads.html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For Linux and Mac run the command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$ curl -sSf https://static.rust-lang.org/rustup.sh | sh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For Windows install Linux then run the command.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Current stable version of Rust is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 World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639720" y="1562040"/>
            <a:ext cx="8661600" cy="282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Paradigms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Rust has many paradigms they are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Imperative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Object-oriented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Functional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Procedural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Generic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Reflective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Concurrent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3280" y="1768320"/>
            <a:ext cx="442440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Primitive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Textual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Tuples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Vector 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Enumerated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5153040" y="1768320"/>
            <a:ext cx="442440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Recursive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Functional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Self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Parameter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3280" y="301680"/>
            <a:ext cx="90709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Immutability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3280" y="1768320"/>
            <a:ext cx="907092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Items cannot be changed once they are instantiated.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Java Strings are immutable.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Compared to other Systems programming languages, Rust sets all variables to be immutable by default unless a </a:t>
            </a:r>
            <a:r>
              <a:rPr i="1" lang="en-US" sz="2800" spc="-1">
                <a:solidFill>
                  <a:srgbClr val="000000"/>
                </a:solidFill>
                <a:latin typeface="Arial"/>
                <a:ea typeface="DejaVu Sans"/>
              </a:rPr>
              <a:t>mut</a:t>
            </a: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 keyword is put in the variable definition.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Workflow: Cargo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The project tool used in Rust is known as Cargo.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The main configuration file is always named Cargo.toml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>
                <a:solidFill>
                  <a:srgbClr val="000000"/>
                </a:solidFill>
                <a:latin typeface="Arial"/>
                <a:ea typeface="DejaVu Sans"/>
              </a:rPr>
              <a:t>Link: https://crates.io/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Harry's Random Walk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3280" y="176832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We implemented Lab 2 (Harry's Random Walk) in Rust using Piston, a game engine which uses OpenGL.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The repository for the program is</a:t>
            </a:r>
            <a:r>
              <a:rPr lang="en-US" sz="3200" spc="-1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https://github.com/lannonbr/simplerustguide/</a:t>
            </a:r>
            <a:endParaRPr/>
          </a:p>
          <a:p>
            <a:pPr marL="215640" indent="-21420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Demo Time!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3280" y="301680"/>
            <a:ext cx="90709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3280" y="1768320"/>
            <a:ext cx="907092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pc="-1">
                <a:solidFill>
                  <a:srgbClr val="000000"/>
                </a:solidFill>
                <a:latin typeface="Arial"/>
                <a:ea typeface="DejaVu Sans"/>
              </a:rPr>
              <a:t>SAFETY!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Making variables immutable by default prevents accidental modification of data.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The compiler will throw an error if there is a dangling pointer.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Memory deallocation is done automatically without a garbage collector.</a:t>
            </a:r>
            <a:endParaRPr/>
          </a:p>
          <a:p>
            <a:pPr marL="214200" indent="-212760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marL="214200" indent="-2127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>
                <a:solidFill>
                  <a:srgbClr val="000000"/>
                </a:solidFill>
                <a:latin typeface="Arial"/>
                <a:ea typeface="DejaVu Sans"/>
              </a:rPr>
              <a:t>Monty would be a good project to create in Rust.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2015-12-01T07:51:00Z</dcterms:created>
  <dc:language>en-US</dc:language>
  <dcterms:modified xsi:type="dcterms:W3CDTF">2015-12-01T08:51:40Z</dcterms:modified>
  <cp:revision>2</cp:revision>
</cp:coreProperties>
</file>