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</p:spPr>
        <p:txBody>
          <a:bodyPr lIns="0" rIns="0" tIns="0" bIns="0"/>
          <a:p>
            <a:r>
              <a:rPr lang="en-US" sz="1200">
                <a:latin typeface="Times New Roman"/>
              </a:rPr>
              <a:t>Click to edit the notes format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Lucida Sans Unicode"/>
              </a:rPr>
              <a:t>&lt;header&gt;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4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Lucida Sans Unicode"/>
              </a:rPr>
              <a:t>&lt;date/time&gt;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ftr"/>
          </p:nvPr>
        </p:nvSpPr>
        <p:spPr>
          <a:xfrm>
            <a:off x="0" y="9555120"/>
            <a:ext cx="3371760" cy="501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Lucida Sans Unicode"/>
              </a:rPr>
              <a:t>&lt;footer&gt;</a:t>
            </a:r>
            <a:endParaRPr/>
          </a:p>
        </p:txBody>
      </p:sp>
      <p:sp>
        <p:nvSpPr>
          <p:cNvPr id="113" name="PlaceHolder 6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2FBFE8FE-3F61-4582-97B3-A4EFE64DF8BC}" type="slidenum">
              <a:rPr lang="en-US" sz="1400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9069480" cy="438156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400" cy="438156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downloads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1890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Rust: A Simple Guide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James Bruska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Benjamin Lannon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David Josephs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Jacob Melite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Rust is currently under development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Does not support event-driven programming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A bad project for Rust would be to create a web application.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- No built-in Rust GUI library: need to use third party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- Web applications are primarily event-driven, so it would be difficult to create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Used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Referenences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Installation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Binaries: </a:t>
            </a:r>
            <a:r>
              <a:rPr lang="en-US" sz="2800">
                <a:solidFill>
                  <a:srgbClr val="ccccff"/>
                </a:solidFill>
                <a:latin typeface="Arial"/>
                <a:ea typeface="DejaVu Sans"/>
                <a:hlinkClick r:id="rId1"/>
              </a:rPr>
              <a:t>https://www.rust-lang.org/downloads.html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For Linux and Mac run the command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$ curl -sSf https://static.rust-lang.org/rustup.sh | 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For Windows install Linux then run the command.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Current stable version of Rust is 1.4.0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Hello World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" y="1562400"/>
            <a:ext cx="8662320" cy="282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Paradigms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Rust has many paradigms they 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Imperative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Object-oriented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Functional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Procedural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Generic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Reflective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Concurrent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Data Types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3280" y="176832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Primitive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Textual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Tuples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Vector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Enumerated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153040" y="176832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Recursive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Pointer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Functional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Self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Parameter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Immutability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Cool Diagram to show the difference between this and C++/Java in terms of immutability (USE STRINGS)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Project Workflow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Put something here?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Harry's Random Walk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Picture of the functioning code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We can give a demo of our code here and pull it up on screen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3280" y="176832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SAFETY: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Making variables immutable by default prevents programmers from accidentally modifying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The compiler will throw an error if there is a dangling pointer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Memory deallocation is done automatically without the use of a garbage collector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Pattern Matching?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Monty would be a good project to create in Rust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LibreOffice/4.4.6.3$Linux_X86_64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2015-11-30T20:47:32Z</dcterms:created>
  <dc:language>en-US</dc:language>
  <dcterms:modified xsi:type="dcterms:W3CDTF">2015-11-30T20:59:46Z</dcterms:modified>
  <cp:revision>9</cp:revision>
</cp:coreProperties>
</file>