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2" r:id="rId1"/>
  </p:sldMasterIdLst>
  <p:notesMasterIdLst>
    <p:notesMasterId r:id="rId22"/>
  </p:notesMasterIdLst>
  <p:sldIdLst>
    <p:sldId id="256" r:id="rId2"/>
    <p:sldId id="257" r:id="rId3"/>
    <p:sldId id="263" r:id="rId4"/>
    <p:sldId id="290" r:id="rId5"/>
    <p:sldId id="317" r:id="rId6"/>
    <p:sldId id="318" r:id="rId7"/>
    <p:sldId id="319" r:id="rId8"/>
    <p:sldId id="321" r:id="rId9"/>
    <p:sldId id="297" r:id="rId10"/>
    <p:sldId id="296" r:id="rId11"/>
    <p:sldId id="323" r:id="rId12"/>
    <p:sldId id="324" r:id="rId13"/>
    <p:sldId id="325" r:id="rId14"/>
    <p:sldId id="301" r:id="rId15"/>
    <p:sldId id="299" r:id="rId16"/>
    <p:sldId id="326" r:id="rId17"/>
    <p:sldId id="306" r:id="rId18"/>
    <p:sldId id="307" r:id="rId19"/>
    <p:sldId id="315" r:id="rId20"/>
    <p:sldId id="272" r:id="rId21"/>
  </p:sldIdLst>
  <p:sldSz cx="9144000" cy="5143500" type="screen16x9"/>
  <p:notesSz cx="6858000" cy="9144000"/>
  <p:embeddedFontLst>
    <p:embeddedFont>
      <p:font typeface="Montserrat" panose="020B0600070205080204" charset="0"/>
      <p:regular r:id="rId23"/>
      <p:bold r:id="rId24"/>
      <p:italic r:id="rId25"/>
      <p:boldItalic r:id="rId26"/>
    </p:embeddedFont>
    <p:embeddedFont>
      <p:font typeface="Montserrat Black" panose="020B0600070205080204" charset="0"/>
      <p:bold r:id="rId27"/>
      <p:boldItalic r:id="rId28"/>
    </p:embeddedFont>
    <p:embeddedFont>
      <p:font typeface="Montserrat ExtraBold" panose="020B0600070205080204" charset="0"/>
      <p:bold r:id="rId29"/>
      <p:boldItalic r:id="rId30"/>
    </p:embeddedFont>
    <p:embeddedFont>
      <p:font typeface="Montserrat Medium" panose="020B060007020508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5C6370"/>
    <a:srgbClr val="9F9F9F"/>
    <a:srgbClr val="B7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2F39CE4-BBB5-42A2-A41A-AF31D9D44C5B}">
  <a:tblStyle styleId="{52F39CE4-BBB5-42A2-A41A-AF31D9D44C5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846" autoAdjust="0"/>
  </p:normalViewPr>
  <p:slideViewPr>
    <p:cSldViewPr snapToGrid="0">
      <p:cViewPr varScale="1">
        <p:scale>
          <a:sx n="117" d="100"/>
          <a:sy n="117" d="100"/>
        </p:scale>
        <p:origin x="1356"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altLang="ja-JP" sz="1100" b="0" i="0" u="none" strike="noStrike" cap="none">
                <a:solidFill>
                  <a:srgbClr val="000000"/>
                </a:solidFill>
                <a:effectLst/>
                <a:latin typeface="Arial"/>
                <a:ea typeface="Arial"/>
                <a:cs typeface="Arial"/>
                <a:sym typeface="Arial"/>
              </a:rPr>
              <a:t>DDD là một cách tiếp cận để phát triển những phần mềm phức tạp thông qua sự kết nối chặt chẽ giữa việc triển khai ứng dụng với sự phát triển của mô hình kinh doanh. Tiền đề tạo nên DDD là</a:t>
            </a:r>
          </a:p>
          <a:p>
            <a:pPr lvl="1"/>
            <a:r>
              <a:rPr lang="en-US" altLang="ja-JP" sz="1100" b="0" i="0" u="none" strike="noStrike" cap="none">
                <a:solidFill>
                  <a:srgbClr val="000000"/>
                </a:solidFill>
                <a:effectLst/>
                <a:latin typeface="Arial"/>
                <a:ea typeface="Arial"/>
                <a:cs typeface="Arial"/>
                <a:sym typeface="Arial"/>
              </a:rPr>
              <a:t>Đặt trọng tâm dự án vào nghiệp vụ chính (core domain) và các logic của nghiệp vụ (domain logic).</a:t>
            </a:r>
          </a:p>
          <a:p>
            <a:pPr lvl="1"/>
            <a:r>
              <a:rPr lang="en-US" altLang="ja-JP" sz="1100" b="0" i="0" u="none" strike="noStrike" cap="none">
                <a:solidFill>
                  <a:srgbClr val="000000"/>
                </a:solidFill>
                <a:effectLst/>
                <a:latin typeface="Arial"/>
                <a:ea typeface="Arial"/>
                <a:cs typeface="Arial"/>
                <a:sym typeface="Arial"/>
              </a:rPr>
              <a:t>Mô hình hóa là trọng tâm, là nền tảng cho các thiết kế phức tạp</a:t>
            </a:r>
          </a:p>
          <a:p>
            <a:pPr lvl="1"/>
            <a:r>
              <a:rPr lang="en-US" altLang="ja-JP" sz="1100" b="0" i="0" u="none" strike="noStrike" cap="none">
                <a:solidFill>
                  <a:srgbClr val="000000"/>
                </a:solidFill>
                <a:effectLst/>
                <a:latin typeface="Arial"/>
                <a:ea typeface="Arial"/>
                <a:cs typeface="Arial"/>
                <a:sym typeface="Arial"/>
              </a:rPr>
              <a:t>Sự cộng tác đầy sáng tạo giữa nhóm developer và các domain expert (chuyên gia nghiệp vụ) tạo nên tiếng nói chung để xác định và giải quyết hiệu quả các vấn đề.</a:t>
            </a:r>
          </a:p>
          <a:p>
            <a:pPr marL="0" indent="0">
              <a:spcBef>
                <a:spcPts val="600"/>
              </a:spcBef>
              <a:buClr>
                <a:srgbClr val="00B050"/>
              </a:buClr>
              <a:buFont typeface="Wingdings" panose="05000000000000000000" pitchFamily="2" charset="2"/>
              <a:buNone/>
            </a:pPr>
            <a:r>
              <a:rPr lang="vi-VN" altLang="ja-JP" sz="1100" b="0" i="0" u="none" strike="noStrike" cap="none">
                <a:solidFill>
                  <a:srgbClr val="000000"/>
                </a:solidFill>
                <a:effectLst/>
                <a:latin typeface="Arial"/>
                <a:ea typeface="Arial"/>
                <a:cs typeface="Arial"/>
                <a:sym typeface="Arial"/>
              </a:rPr>
              <a:t>Đầu tiên DDD không phải là một design</a:t>
            </a:r>
            <a:r>
              <a:rPr lang="en-US" altLang="ja-JP" sz="1100" b="0" i="0" u="none" strike="noStrike" cap="none">
                <a:solidFill>
                  <a:srgbClr val="000000"/>
                </a:solidFill>
                <a:effectLst/>
                <a:latin typeface="Arial"/>
                <a:ea typeface="Arial"/>
                <a:cs typeface="Arial"/>
                <a:sym typeface="Arial"/>
              </a:rPr>
              <a:t>, </a:t>
            </a:r>
            <a:r>
              <a:rPr lang="vi-VN" altLang="ja-JP" sz="1100" b="0" i="0" u="none" strike="noStrike" cap="none">
                <a:solidFill>
                  <a:srgbClr val="000000"/>
                </a:solidFill>
                <a:effectLst/>
                <a:latin typeface="Arial"/>
                <a:ea typeface="Arial"/>
                <a:cs typeface="Arial"/>
                <a:sym typeface="Arial"/>
              </a:rPr>
              <a:t>Nó chỉ là một tư tưởng, một hướng tiếp cận trong việc giải quyết các bài toán phức tạp. </a:t>
            </a:r>
            <a:endParaRPr lang="en-US" altLang="ja-JP" sz="1100" b="0" i="0" u="none" strike="noStrike" cap="none">
              <a:solidFill>
                <a:srgbClr val="000000"/>
              </a:solidFill>
              <a:effectLst/>
              <a:latin typeface="Arial"/>
              <a:ea typeface="Arial"/>
              <a:cs typeface="Arial"/>
              <a:sym typeface="Arial"/>
            </a:endParaRPr>
          </a:p>
          <a:p>
            <a:pPr marL="0" indent="0">
              <a:spcBef>
                <a:spcPts val="600"/>
              </a:spcBef>
              <a:buClr>
                <a:srgbClr val="00B050"/>
              </a:buClr>
              <a:buFont typeface="Wingdings" panose="05000000000000000000" pitchFamily="2" charset="2"/>
              <a:buNone/>
            </a:pPr>
            <a:r>
              <a:rPr lang="vi-VN" altLang="ja-JP" sz="1100" b="0" i="0" u="none" strike="noStrike" cap="none">
                <a:solidFill>
                  <a:srgbClr val="000000"/>
                </a:solidFill>
                <a:effectLst/>
                <a:latin typeface="Arial"/>
                <a:ea typeface="Arial"/>
                <a:cs typeface="Arial"/>
                <a:sym typeface="Arial"/>
              </a:rPr>
              <a:t>DDD tập trung vào khái niệm domain (nghiệp vụ) và bóc tách bài toán dựa trên các domain đó.</a:t>
            </a:r>
            <a:endParaRPr lang="en-US" altLang="ja-JP" sz="1100" b="0" i="0" u="none" strike="noStrike" cap="none">
              <a:solidFill>
                <a:srgbClr val="000000"/>
              </a:solidFill>
              <a:effectLst/>
              <a:latin typeface="Arial"/>
              <a:ea typeface="Arial"/>
              <a:cs typeface="Arial"/>
              <a:sym typeface="Arial"/>
            </a:endParaRPr>
          </a:p>
          <a:p>
            <a:pPr marL="0" indent="0">
              <a:spcBef>
                <a:spcPts val="600"/>
              </a:spcBef>
              <a:buClr>
                <a:srgbClr val="00B050"/>
              </a:buClr>
              <a:buFont typeface="Wingdings" panose="05000000000000000000" pitchFamily="2" charset="2"/>
              <a:buNone/>
            </a:pPr>
            <a:r>
              <a:rPr lang="vi-VN" altLang="ja-JP" sz="1100" b="0" i="0" u="none" strike="noStrike" cap="none">
                <a:solidFill>
                  <a:srgbClr val="000000"/>
                </a:solidFill>
                <a:effectLst/>
                <a:latin typeface="Arial"/>
                <a:ea typeface="Arial"/>
                <a:cs typeface="Arial"/>
                <a:sym typeface="Arial"/>
              </a:rPr>
              <a:t>Tại sao phải dựa trên domain? vì đây là cái khách hàng (domain expert) nắm rõ nhất.</a:t>
            </a:r>
            <a:endParaRPr lang="en-US" altLang="ja-JP" sz="1100" b="0" i="0" u="none" strike="noStrike" cap="none">
              <a:solidFill>
                <a:srgbClr val="000000"/>
              </a:solidFill>
              <a:effectLst/>
              <a:latin typeface="Arial"/>
              <a:ea typeface="Arial"/>
              <a:cs typeface="Arial"/>
              <a:sym typeface="Arial"/>
            </a:endParaRPr>
          </a:p>
          <a:p>
            <a:pPr marL="0" indent="0">
              <a:spcBef>
                <a:spcPts val="600"/>
              </a:spcBef>
              <a:buClr>
                <a:srgbClr val="00B050"/>
              </a:buClr>
              <a:buFont typeface="Wingdings" panose="05000000000000000000" pitchFamily="2" charset="2"/>
              <a:buNone/>
            </a:pPr>
            <a:r>
              <a:rPr lang="vi-VN" altLang="ja-JP" sz="1100" b="0" i="0" u="none" strike="noStrike" cap="none">
                <a:solidFill>
                  <a:srgbClr val="000000"/>
                </a:solidFill>
                <a:effectLst/>
                <a:latin typeface="Arial"/>
                <a:ea typeface="Arial"/>
                <a:cs typeface="Arial"/>
                <a:sym typeface="Arial"/>
              </a:rPr>
              <a:t>Chúng ta phát triển ứng dụng theo yêu cầu của khách hàng nên hiển nhiên không ai hiểu các yêu cầu của hệ thống bằng khách hàng.</a:t>
            </a:r>
            <a:endParaRPr lang="en-US" altLang="ja-JP" sz="1100" b="0" i="0" u="none" strike="noStrike" cap="none">
              <a:solidFill>
                <a:srgbClr val="000000"/>
              </a:solidFill>
              <a:effectLst/>
              <a:latin typeface="Arial"/>
              <a:ea typeface="Arial"/>
              <a:cs typeface="Arial"/>
              <a:sym typeface="Arial"/>
            </a:endParaRPr>
          </a:p>
          <a:p>
            <a:pPr marL="0" indent="0">
              <a:spcBef>
                <a:spcPts val="600"/>
              </a:spcBef>
              <a:buClr>
                <a:srgbClr val="00B050"/>
              </a:buClr>
              <a:buFont typeface="Wingdings" panose="05000000000000000000" pitchFamily="2" charset="2"/>
              <a:buNone/>
            </a:pPr>
            <a:r>
              <a:rPr lang="vi-VN" altLang="ja-JP" sz="1100" b="0" i="0" u="none" strike="noStrike" cap="none">
                <a:solidFill>
                  <a:srgbClr val="000000"/>
                </a:solidFill>
                <a:effectLst/>
                <a:latin typeface="Arial"/>
                <a:ea typeface="Arial"/>
                <a:cs typeface="Arial"/>
                <a:sym typeface="Arial"/>
              </a:rPr>
              <a:t>Và khi khách hàng giải thích hệ thống cho chúng ta hiểu, họ sẽ giải thích về các domain của nó.</a:t>
            </a:r>
            <a:endParaRPr lang="en-US" altLang="ja-JP" sz="1100" b="0" i="0" u="none" strike="noStrike" cap="none">
              <a:solidFill>
                <a:srgbClr val="000000"/>
              </a:solidFill>
              <a:effectLst/>
              <a:latin typeface="Arial"/>
              <a:ea typeface="Arial"/>
              <a:cs typeface="Arial"/>
              <a:sym typeface="Arial"/>
            </a:endParaRPr>
          </a:p>
          <a:p>
            <a:pPr marL="0" indent="0">
              <a:spcBef>
                <a:spcPts val="600"/>
              </a:spcBef>
              <a:buClr>
                <a:srgbClr val="00B050"/>
              </a:buClr>
              <a:buFont typeface="Wingdings" panose="05000000000000000000" pitchFamily="2" charset="2"/>
              <a:buNone/>
            </a:pPr>
            <a:r>
              <a:rPr lang="vi-VN" altLang="ja-JP" sz="1100" b="0" i="0" u="none" strike="noStrike" cap="none">
                <a:solidFill>
                  <a:srgbClr val="000000"/>
                </a:solidFill>
                <a:effectLst/>
                <a:latin typeface="Arial"/>
                <a:ea typeface="Arial"/>
                <a:cs typeface="Arial"/>
                <a:sym typeface="Arial"/>
              </a:rPr>
              <a:t>Chính vì thế các domain sẽ làm trọng tâm và công việc của chúng ta là xây dựng nó thành các mô hình để cho tất cả mọi người cùng nắm vấn đề.</a:t>
            </a:r>
            <a:endParaRPr lang="en-US" altLang="ja-JP" sz="1100" b="0" i="0" u="none" strike="noStrike" cap="none">
              <a:solidFill>
                <a:srgbClr val="000000"/>
              </a:solidFill>
              <a:effectLst/>
              <a:latin typeface="Arial"/>
              <a:ea typeface="Arial"/>
              <a:cs typeface="Arial"/>
              <a:sym typeface="Arial"/>
            </a:endParaRPr>
          </a:p>
          <a:p>
            <a:pPr marL="0" indent="0">
              <a:spcBef>
                <a:spcPts val="600"/>
              </a:spcBef>
              <a:buClr>
                <a:srgbClr val="00B050"/>
              </a:buClr>
              <a:buFont typeface="Wingdings" panose="05000000000000000000" pitchFamily="2" charset="2"/>
              <a:buNone/>
            </a:pPr>
            <a:r>
              <a:rPr lang="vi-VN" altLang="ja-JP" sz="1100" b="0" i="0" u="none" strike="noStrike" cap="none">
                <a:solidFill>
                  <a:srgbClr val="000000"/>
                </a:solidFill>
                <a:effectLst/>
                <a:latin typeface="Arial"/>
                <a:ea typeface="Arial"/>
                <a:cs typeface="Arial"/>
                <a:sym typeface="Arial"/>
              </a:rPr>
              <a:t>Nói nôm na, DDD là thiết kế sao cho không chỉ lập trình viên hiểu mà ngay cả khách hàng, những người không biết gì về mặt kỹ thuật cũng có thể nhìn vào nắm được trọng tâm của vấn đề.</a:t>
            </a:r>
            <a:endParaRPr lang="en-US" altLang="ja-JP" sz="1100" b="0" i="0" u="none" strike="noStrike" cap="none">
              <a:solidFill>
                <a:srgbClr val="000000"/>
              </a:solidFill>
              <a:effectLst/>
              <a:latin typeface="Arial"/>
              <a:ea typeface="Arial"/>
              <a:cs typeface="Arial"/>
              <a:sym typeface="Arial"/>
            </a:endParaRPr>
          </a:p>
          <a:p>
            <a:pPr marL="0" indent="0">
              <a:spcBef>
                <a:spcPts val="600"/>
              </a:spcBef>
              <a:buClr>
                <a:srgbClr val="00B050"/>
              </a:buClr>
              <a:buFont typeface="Wingdings" panose="05000000000000000000" pitchFamily="2" charset="2"/>
              <a:buNone/>
            </a:pPr>
            <a:r>
              <a:rPr lang="vi-VN" altLang="ja-JP" sz="1100" b="0" i="0" u="none" strike="noStrike" cap="none">
                <a:solidFill>
                  <a:srgbClr val="000000"/>
                </a:solidFill>
                <a:effectLst/>
                <a:latin typeface="Arial"/>
                <a:ea typeface="Arial"/>
                <a:cs typeface="Arial"/>
                <a:sym typeface="Arial"/>
              </a:rPr>
              <a:t>Trong thực tế, đây là một quá trính đòi hỏi rất nhiều kĩ năng và quá trình tiếp cận xây dựng có hệ thống.</a:t>
            </a:r>
            <a:endParaRPr lang="en-US" altLang="ja-JP" sz="1100" b="0" i="0" u="none" strike="noStrike" cap="none">
              <a:solidFill>
                <a:srgbClr val="000000"/>
              </a:solidFill>
              <a:effectLst/>
              <a:latin typeface="Arial"/>
              <a:ea typeface="Arial"/>
              <a:cs typeface="Arial"/>
              <a:sym typeface="Arial"/>
            </a:endParaRPr>
          </a:p>
          <a:p>
            <a:pPr marL="0" indent="0">
              <a:spcBef>
                <a:spcPts val="600"/>
              </a:spcBef>
              <a:buClr>
                <a:srgbClr val="00B050"/>
              </a:buClr>
              <a:buFont typeface="Wingdings" panose="05000000000000000000" pitchFamily="2" charset="2"/>
              <a:buNone/>
            </a:pPr>
            <a:r>
              <a:rPr lang="vi-VN" altLang="ja-JP" sz="1100" b="0" i="0" u="none" strike="noStrike" cap="none">
                <a:solidFill>
                  <a:srgbClr val="000000"/>
                </a:solidFill>
                <a:effectLst/>
                <a:latin typeface="Arial"/>
                <a:ea typeface="Arial"/>
                <a:cs typeface="Arial"/>
                <a:sym typeface="Arial"/>
              </a:rPr>
              <a:t>Cái khó khăn trong việc triển khai DDD là những lập trình viên như chúng ta hoàn toàn chẳng có tí tẹo gì về cái gọi là domain và phải xây dựng hệ thống dựa trên khái niệm domain nên việc đặt mọi thứ vào đúng vị trí của nó không phải là một điều dễ dàng.</a:t>
            </a:r>
            <a:endParaRPr lang="en-US" altLang="ja-JP" sz="1100" b="0" i="0" u="none" strike="noStrike" cap="none">
              <a:solidFill>
                <a:srgbClr val="000000"/>
              </a:solidFill>
              <a:effectLst/>
              <a:latin typeface="Arial"/>
              <a:ea typeface="Arial"/>
              <a:cs typeface="Arial"/>
              <a:sym typeface="Arial"/>
            </a:endParaRPr>
          </a:p>
          <a:p>
            <a:pPr marL="0" indent="0">
              <a:spcBef>
                <a:spcPts val="600"/>
              </a:spcBef>
              <a:buClr>
                <a:srgbClr val="00B050"/>
              </a:buClr>
              <a:buFont typeface="Wingdings" panose="05000000000000000000" pitchFamily="2" charset="2"/>
              <a:buNone/>
            </a:pPr>
            <a:endParaRPr kumimoji="1" lang="en-US" altLang="ja-JP" sz="1100" b="0" i="0" u="none" strike="noStrike" cap="none">
              <a:solidFill>
                <a:srgbClr val="000000"/>
              </a:solidFill>
              <a:effectLst/>
              <a:latin typeface="Arial"/>
              <a:cs typeface="Arial"/>
              <a:sym typeface="Arial"/>
            </a:endParaRPr>
          </a:p>
          <a:p>
            <a:pPr marL="0" indent="0">
              <a:spcBef>
                <a:spcPts val="600"/>
              </a:spcBef>
              <a:buClr>
                <a:srgbClr val="00B050"/>
              </a:buClr>
              <a:buFont typeface="Wingdings" panose="05000000000000000000" pitchFamily="2" charset="2"/>
              <a:buNone/>
            </a:pPr>
            <a:endParaRPr kumimoji="1" lang="en-US" altLang="ja-JP"/>
          </a:p>
          <a:p>
            <a:pPr marL="0" indent="0">
              <a:spcBef>
                <a:spcPts val="600"/>
              </a:spcBef>
              <a:buClr>
                <a:srgbClr val="00B050"/>
              </a:buClr>
              <a:buFont typeface="Wingdings" panose="05000000000000000000" pitchFamily="2" charset="2"/>
              <a:buNone/>
            </a:pPr>
            <a:endParaRPr kumimoji="1" lang="en-US" altLang="ja-JP"/>
          </a:p>
        </p:txBody>
      </p:sp>
    </p:spTree>
    <p:extLst>
      <p:ext uri="{BB962C8B-B14F-4D97-AF65-F5344CB8AC3E}">
        <p14:creationId xmlns:p14="http://schemas.microsoft.com/office/powerpoint/2010/main" val="1764562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spcBef>
                <a:spcPts val="600"/>
              </a:spcBef>
              <a:buClr>
                <a:srgbClr val="00B050"/>
              </a:buClr>
              <a:buFont typeface="Wingdings" panose="05000000000000000000" pitchFamily="2" charset="2"/>
              <a:buNone/>
            </a:pPr>
            <a:r>
              <a:rPr kumimoji="1" lang="en-US" altLang="ja-JP"/>
              <a:t>Domain: </a:t>
            </a:r>
            <a:r>
              <a:rPr kumimoji="1" lang="vi-VN" altLang="ja-JP"/>
              <a:t>Một phạm vi kiến thức (</a:t>
            </a:r>
            <a:r>
              <a:rPr kumimoji="1" lang="en-US" altLang="ja-JP"/>
              <a:t>nghiệp vụ</a:t>
            </a:r>
            <a:r>
              <a:rPr kumimoji="1" lang="vi-VN" altLang="ja-JP"/>
              <a:t>), </a:t>
            </a:r>
            <a:r>
              <a:rPr kumimoji="1" lang="en-US" altLang="ja-JP"/>
              <a:t>sự </a:t>
            </a:r>
            <a:r>
              <a:rPr kumimoji="1" lang="vi-VN" altLang="ja-JP"/>
              <a:t>ảnh hưởng hoặc hoạt động</a:t>
            </a:r>
            <a:r>
              <a:rPr kumimoji="1" lang="en-US" altLang="ja-JP"/>
              <a:t> liên quan đến các</a:t>
            </a:r>
            <a:r>
              <a:rPr kumimoji="1" lang="vi-VN" altLang="ja-JP"/>
              <a:t> chủ đề mà</a:t>
            </a:r>
            <a:r>
              <a:rPr kumimoji="1" lang="en-US" altLang="ja-JP"/>
              <a:t> </a:t>
            </a:r>
            <a:r>
              <a:rPr kumimoji="1" lang="vi-VN" altLang="ja-JP"/>
              <a:t>áp dụng</a:t>
            </a:r>
            <a:r>
              <a:rPr kumimoji="1" lang="en-US" altLang="ja-JP"/>
              <a:t> trong</a:t>
            </a:r>
            <a:r>
              <a:rPr kumimoji="1" lang="vi-VN" altLang="ja-JP"/>
              <a:t> chương trình</a:t>
            </a:r>
            <a:r>
              <a:rPr kumimoji="1" lang="en-US" altLang="ja-JP"/>
              <a:t> thì gọi</a:t>
            </a:r>
            <a:r>
              <a:rPr kumimoji="1" lang="vi-VN" altLang="ja-JP"/>
              <a:t> là </a:t>
            </a:r>
            <a:r>
              <a:rPr kumimoji="1" lang="en-US" altLang="ja-JP"/>
              <a:t>domain</a:t>
            </a:r>
            <a:r>
              <a:rPr kumimoji="1" lang="vi-VN" altLang="ja-JP"/>
              <a:t> của phần mềm;</a:t>
            </a:r>
          </a:p>
          <a:p>
            <a:pPr marL="0" indent="0">
              <a:spcBef>
                <a:spcPts val="600"/>
              </a:spcBef>
              <a:buClr>
                <a:srgbClr val="00B050"/>
              </a:buClr>
              <a:buFont typeface="Wingdings" panose="05000000000000000000" pitchFamily="2" charset="2"/>
              <a:buNone/>
            </a:pPr>
            <a:r>
              <a:rPr kumimoji="1" lang="en-US" altLang="ja-JP"/>
              <a:t>Model: </a:t>
            </a:r>
            <a:r>
              <a:rPr kumimoji="1" lang="vi-VN" altLang="ja-JP"/>
              <a:t>Một hệ thống trừu tượng mô tả các khía cạnh được chọn của một </a:t>
            </a:r>
            <a:r>
              <a:rPr kumimoji="1" lang="en-US" altLang="ja-JP"/>
              <a:t>Domain </a:t>
            </a:r>
            <a:r>
              <a:rPr kumimoji="1" lang="vi-VN" altLang="ja-JP"/>
              <a:t>và có thể được sử dụng để giải quyết các vấn đề liên quan đến </a:t>
            </a:r>
            <a:r>
              <a:rPr kumimoji="1" lang="en-US" altLang="ja-JP"/>
              <a:t>Domain </a:t>
            </a:r>
            <a:r>
              <a:rPr kumimoji="1" lang="vi-VN" altLang="ja-JP"/>
              <a:t>đó;</a:t>
            </a:r>
          </a:p>
          <a:p>
            <a:pPr marL="0" indent="0">
              <a:spcBef>
                <a:spcPts val="600"/>
              </a:spcBef>
              <a:buClr>
                <a:srgbClr val="00B050"/>
              </a:buClr>
              <a:buFont typeface="Wingdings" panose="05000000000000000000" pitchFamily="2" charset="2"/>
              <a:buNone/>
            </a:pPr>
            <a:r>
              <a:rPr kumimoji="1" lang="vi-VN" altLang="ja-JP"/>
              <a:t>Ngôn ngữ </a:t>
            </a:r>
            <a:r>
              <a:rPr kumimoji="1" lang="en-US" altLang="ja-JP"/>
              <a:t>chung:  </a:t>
            </a:r>
            <a:r>
              <a:rPr kumimoji="1" lang="vi-VN" altLang="ja-JP"/>
              <a:t>Một ngôn ngữ được cấu trúc xung quanh mô hình miền và được tất cả các thành viên trong nhóm sử dụng để kết nối tất cả các hoạt động của nhóm với phần mềm.</a:t>
            </a:r>
            <a:endParaRPr kumimoji="1" lang="en-US" altLang="ja-JP"/>
          </a:p>
          <a:p>
            <a:pPr marL="628650" lvl="1" indent="-171450">
              <a:spcBef>
                <a:spcPts val="600"/>
              </a:spcBef>
              <a:buClr>
                <a:srgbClr val="00B050"/>
              </a:buClr>
            </a:pPr>
            <a:r>
              <a:rPr lang="vi-VN" altLang="ja-JP" sz="1100" b="0" i="0" u="none" strike="noStrike" cap="none">
                <a:solidFill>
                  <a:srgbClr val="000000"/>
                </a:solidFill>
                <a:effectLst/>
                <a:latin typeface="Arial"/>
                <a:ea typeface="Arial"/>
                <a:cs typeface="Arial"/>
                <a:sym typeface="Arial"/>
              </a:rPr>
              <a:t>Ngôn ngữ chung giữa domain expert và developer </a:t>
            </a:r>
            <a:r>
              <a:rPr lang="en-US" altLang="ja-JP" sz="1100" b="0" i="0" u="none" strike="noStrike" cap="none">
                <a:solidFill>
                  <a:srgbClr val="000000"/>
                </a:solidFill>
                <a:effectLst/>
                <a:latin typeface="Arial"/>
                <a:ea typeface="Arial"/>
                <a:cs typeface="Arial"/>
                <a:sym typeface="Arial"/>
              </a:rPr>
              <a:t>trong đó </a:t>
            </a:r>
            <a:r>
              <a:rPr lang="vi-VN" altLang="ja-JP" sz="1100" b="0" i="0" u="none" strike="noStrike" cap="none">
                <a:solidFill>
                  <a:srgbClr val="000000"/>
                </a:solidFill>
                <a:effectLst/>
                <a:latin typeface="Arial"/>
                <a:ea typeface="Arial"/>
                <a:cs typeface="Arial"/>
                <a:sym typeface="Arial"/>
              </a:rPr>
              <a:t>vấn đề được đặt lên hàng đầu.</a:t>
            </a:r>
            <a:endParaRPr lang="en-US" altLang="ja-JP" sz="1100" b="0" i="0" u="none" strike="noStrike" cap="none">
              <a:solidFill>
                <a:srgbClr val="000000"/>
              </a:solidFill>
              <a:effectLst/>
              <a:latin typeface="Arial"/>
              <a:ea typeface="Arial"/>
              <a:cs typeface="Arial"/>
              <a:sym typeface="Arial"/>
            </a:endParaRPr>
          </a:p>
          <a:p>
            <a:pPr marL="628650" lvl="1" indent="-171450">
              <a:spcBef>
                <a:spcPts val="600"/>
              </a:spcBef>
              <a:buClr>
                <a:srgbClr val="00B050"/>
              </a:buClr>
            </a:pPr>
            <a:r>
              <a:rPr lang="vi-VN" altLang="ja-JP" sz="1100" b="0" i="0" u="none" strike="noStrike" cap="none">
                <a:solidFill>
                  <a:srgbClr val="000000"/>
                </a:solidFill>
                <a:effectLst/>
                <a:latin typeface="Arial"/>
                <a:ea typeface="Arial"/>
                <a:cs typeface="Arial"/>
                <a:sym typeface="Arial"/>
              </a:rPr>
              <a:t>Việc sử dụng chung ngôn ngữ giúp tránh mọi nhầm lẫn dẫn đến sai sót trong quá trình xây dựng và phát triển ứng dụng.</a:t>
            </a:r>
            <a:endParaRPr lang="en-US" altLang="ja-JP" sz="1100" b="0" i="0" u="none" strike="noStrike" cap="none">
              <a:solidFill>
                <a:srgbClr val="000000"/>
              </a:solidFill>
              <a:effectLst/>
              <a:latin typeface="Arial"/>
              <a:ea typeface="Arial"/>
              <a:cs typeface="Arial"/>
              <a:sym typeface="Arial"/>
            </a:endParaRPr>
          </a:p>
          <a:p>
            <a:pPr marL="628650" lvl="1" indent="-171450">
              <a:spcBef>
                <a:spcPts val="600"/>
              </a:spcBef>
              <a:buClr>
                <a:srgbClr val="00B050"/>
              </a:buClr>
            </a:pPr>
            <a:r>
              <a:rPr lang="en-US" altLang="ja-JP" sz="1100" b="0" i="0" u="none" strike="noStrike" cap="none">
                <a:solidFill>
                  <a:srgbClr val="000000"/>
                </a:solidFill>
                <a:effectLst/>
                <a:latin typeface="Arial"/>
                <a:ea typeface="Arial"/>
                <a:cs typeface="Arial"/>
                <a:sym typeface="Arial"/>
              </a:rPr>
              <a:t>Đa số các lỗi đều xuất phát từ khách hàng nói một đàng và developer hiểu một nẻo. </a:t>
            </a:r>
          </a:p>
          <a:p>
            <a:pPr marL="1085850" lvl="2" indent="-171450">
              <a:spcBef>
                <a:spcPts val="600"/>
              </a:spcBef>
              <a:buClr>
                <a:srgbClr val="00B050"/>
              </a:buClr>
            </a:pPr>
            <a:r>
              <a:rPr lang="en-US" altLang="ja-JP" sz="1100" b="0" i="0" u="none" strike="noStrike" cap="none">
                <a:solidFill>
                  <a:srgbClr val="000000"/>
                </a:solidFill>
                <a:effectLst/>
                <a:latin typeface="Arial"/>
                <a:ea typeface="Arial"/>
                <a:cs typeface="Arial"/>
                <a:sym typeface="Arial"/>
              </a:rPr>
              <a:t>Mỗi nghiệp vụ thì đều có những thuật ngữ riêng và đôi khi nó hoàn toàn xa lạ với dev.</a:t>
            </a:r>
          </a:p>
          <a:p>
            <a:pPr marL="1085850" lvl="2" indent="-171450">
              <a:spcBef>
                <a:spcPts val="600"/>
              </a:spcBef>
              <a:buClr>
                <a:srgbClr val="00B050"/>
              </a:buClr>
            </a:pPr>
            <a:r>
              <a:rPr lang="en-US" altLang="ja-JP" sz="1100" b="0" i="0" u="none" strike="noStrike" cap="none">
                <a:solidFill>
                  <a:srgbClr val="000000"/>
                </a:solidFill>
                <a:effectLst/>
                <a:latin typeface="Arial"/>
                <a:ea typeface="Arial"/>
                <a:cs typeface="Arial"/>
                <a:sym typeface="Arial"/>
              </a:rPr>
              <a:t>Nó gây ra nhiều nhầm lẫn khi thảo luận về ứng dụng(Q&amp;A). </a:t>
            </a:r>
            <a:r>
              <a:rPr lang="vi-VN" altLang="ja-JP" sz="1100" b="0" i="0" u="none" strike="noStrike" cap="none">
                <a:solidFill>
                  <a:srgbClr val="000000"/>
                </a:solidFill>
                <a:effectLst/>
                <a:latin typeface="Arial"/>
                <a:ea typeface="Arial"/>
                <a:cs typeface="Arial"/>
                <a:sym typeface="Arial"/>
              </a:rPr>
              <a:t>Ngôn ngữ chung giúp giảm bớt những nhầm lẫn như vậy.</a:t>
            </a:r>
            <a:endParaRPr lang="en-US" altLang="ja-JP" sz="1100" b="0" i="0" u="none" strike="noStrike" cap="none">
              <a:solidFill>
                <a:srgbClr val="000000"/>
              </a:solidFill>
              <a:effectLst/>
              <a:latin typeface="Arial"/>
              <a:ea typeface="Arial"/>
              <a:cs typeface="Arial"/>
              <a:sym typeface="Arial"/>
            </a:endParaRPr>
          </a:p>
          <a:p>
            <a:pPr marL="628650" lvl="1" indent="-171450">
              <a:spcBef>
                <a:spcPts val="600"/>
              </a:spcBef>
              <a:buClr>
                <a:srgbClr val="00B050"/>
              </a:buClr>
            </a:pPr>
            <a:r>
              <a:rPr lang="vi-VN" altLang="ja-JP" sz="1100" b="0" i="0" u="none" strike="noStrike" cap="none">
                <a:solidFill>
                  <a:srgbClr val="000000"/>
                </a:solidFill>
                <a:effectLst/>
                <a:latin typeface="Arial"/>
                <a:ea typeface="Arial"/>
                <a:cs typeface="Arial"/>
                <a:sym typeface="Arial"/>
              </a:rPr>
              <a:t>Việc phản ánh những thuật ngữ, các khái niệm của các domain vào source code hoàn toàn có thể thực hiện được thông qua các đặt tên các package, class, method, properties...</a:t>
            </a:r>
            <a:endParaRPr lang="en-US" altLang="ja-JP" sz="1100" b="0" i="0" u="none" strike="noStrike" cap="none">
              <a:solidFill>
                <a:srgbClr val="000000"/>
              </a:solidFill>
              <a:effectLst/>
              <a:latin typeface="Arial"/>
              <a:ea typeface="Arial"/>
              <a:cs typeface="Arial"/>
              <a:sym typeface="Arial"/>
            </a:endParaRPr>
          </a:p>
          <a:p>
            <a:pPr marL="628650" lvl="1" indent="-171450">
              <a:spcBef>
                <a:spcPts val="600"/>
              </a:spcBef>
              <a:buClr>
                <a:srgbClr val="00B050"/>
              </a:buClr>
            </a:pPr>
            <a:r>
              <a:rPr lang="vi-VN" altLang="ja-JP" sz="1100" b="0" i="0" u="none" strike="noStrike" cap="none">
                <a:solidFill>
                  <a:srgbClr val="000000"/>
                </a:solidFill>
                <a:effectLst/>
                <a:latin typeface="Arial"/>
                <a:ea typeface="Arial"/>
                <a:cs typeface="Arial"/>
                <a:sym typeface="Arial"/>
              </a:rPr>
              <a:t>Tóm lại UL là:</a:t>
            </a:r>
            <a:endParaRPr lang="en-US" altLang="ja-JP" sz="1100" b="0" i="0" u="none" strike="noStrike" cap="none">
              <a:solidFill>
                <a:srgbClr val="000000"/>
              </a:solidFill>
              <a:effectLst/>
              <a:latin typeface="Arial"/>
              <a:ea typeface="Arial"/>
              <a:cs typeface="Arial"/>
              <a:sym typeface="Arial"/>
            </a:endParaRPr>
          </a:p>
          <a:p>
            <a:pPr marL="1085850" lvl="2" indent="-171450">
              <a:spcBef>
                <a:spcPts val="600"/>
              </a:spcBef>
              <a:buClr>
                <a:srgbClr val="00B050"/>
              </a:buClr>
            </a:pPr>
            <a:r>
              <a:rPr lang="vi-VN" altLang="ja-JP" sz="1100" b="0" i="0" u="none" strike="noStrike" cap="none">
                <a:solidFill>
                  <a:srgbClr val="000000"/>
                </a:solidFill>
                <a:effectLst/>
                <a:latin typeface="Arial"/>
                <a:ea typeface="Arial"/>
                <a:cs typeface="Arial"/>
                <a:sym typeface="Arial"/>
              </a:rPr>
              <a:t>ngôn ngữ được sử dụng trong cả kĩ thuật lẫn trong nghiệp vụ</a:t>
            </a:r>
            <a:endParaRPr lang="en-US" altLang="ja-JP" sz="1100" b="0" i="0" u="none" strike="noStrike" cap="none">
              <a:solidFill>
                <a:srgbClr val="000000"/>
              </a:solidFill>
              <a:effectLst/>
              <a:latin typeface="Arial"/>
              <a:ea typeface="Arial"/>
              <a:cs typeface="Arial"/>
              <a:sym typeface="Arial"/>
            </a:endParaRPr>
          </a:p>
          <a:p>
            <a:pPr marL="1085850" lvl="2" indent="-171450">
              <a:spcBef>
                <a:spcPts val="600"/>
              </a:spcBef>
              <a:buClr>
                <a:srgbClr val="00B050"/>
              </a:buClr>
            </a:pPr>
            <a:r>
              <a:rPr lang="vi-VN" altLang="ja-JP" sz="1100" b="0" i="0" u="none" strike="noStrike" cap="none">
                <a:solidFill>
                  <a:srgbClr val="000000"/>
                </a:solidFill>
                <a:effectLst/>
                <a:latin typeface="Arial"/>
                <a:ea typeface="Arial"/>
                <a:cs typeface="Arial"/>
                <a:sym typeface="Arial"/>
              </a:rPr>
              <a:t>được phản ánh trong code</a:t>
            </a:r>
            <a:endParaRPr lang="en-US" altLang="ja-JP" sz="1100" b="0" i="0" u="none" strike="noStrike" cap="none">
              <a:solidFill>
                <a:srgbClr val="000000"/>
              </a:solidFill>
              <a:effectLst/>
              <a:latin typeface="Arial"/>
              <a:ea typeface="Arial"/>
              <a:cs typeface="Arial"/>
              <a:sym typeface="Arial"/>
            </a:endParaRPr>
          </a:p>
          <a:p>
            <a:pPr marL="1085850" lvl="2" indent="-171450">
              <a:spcBef>
                <a:spcPts val="600"/>
              </a:spcBef>
              <a:buClr>
                <a:srgbClr val="00B050"/>
              </a:buClr>
            </a:pPr>
            <a:r>
              <a:rPr lang="vi-VN" altLang="ja-JP" sz="1100" b="0" i="0" u="none" strike="noStrike" cap="none">
                <a:solidFill>
                  <a:srgbClr val="000000"/>
                </a:solidFill>
                <a:effectLst/>
                <a:latin typeface="Arial"/>
                <a:ea typeface="Arial"/>
                <a:cs typeface="Arial"/>
                <a:sym typeface="Arial"/>
              </a:rPr>
              <a:t>được phản ánh trong tất cả tính năng của hệ thống</a:t>
            </a:r>
            <a:endParaRPr kumimoji="1" lang="en-US" altLang="ja-JP"/>
          </a:p>
          <a:p>
            <a:pPr marL="0" marR="0" lvl="0" indent="0" algn="l" defTabSz="914400" rtl="0" eaLnBrk="1" fontAlgn="auto" latinLnBrk="0" hangingPunct="1">
              <a:lnSpc>
                <a:spcPct val="100000"/>
              </a:lnSpc>
              <a:spcBef>
                <a:spcPts val="600"/>
              </a:spcBef>
              <a:spcAft>
                <a:spcPts val="0"/>
              </a:spcAft>
              <a:buClr>
                <a:srgbClr val="00B050"/>
              </a:buClr>
              <a:buSzPts val="1100"/>
              <a:buFont typeface="Wingdings" panose="05000000000000000000" pitchFamily="2" charset="2"/>
              <a:buNone/>
              <a:tabLst/>
              <a:defRPr/>
            </a:pPr>
            <a:r>
              <a:rPr kumimoji="1" lang="en-US" altLang="ja-JP"/>
              <a:t>Context(Ngữ Cảnh): Là các c</a:t>
            </a:r>
            <a:r>
              <a:rPr kumimoji="1" lang="vi-VN" altLang="ja-JP"/>
              <a:t>ài đặt</a:t>
            </a:r>
            <a:r>
              <a:rPr kumimoji="1" lang="en-US" altLang="ja-JP"/>
              <a:t> mà</a:t>
            </a:r>
            <a:r>
              <a:rPr kumimoji="1" lang="vi-VN" altLang="ja-JP"/>
              <a:t> trong đó một từ hoặc câu lệnh xuất hiện</a:t>
            </a:r>
            <a:r>
              <a:rPr kumimoji="1" lang="en-US" altLang="ja-JP"/>
              <a:t> nhầm</a:t>
            </a:r>
            <a:r>
              <a:rPr kumimoji="1" lang="vi-VN" altLang="ja-JP"/>
              <a:t> xác định nghĩa của nó;</a:t>
            </a:r>
            <a:endParaRPr kumimoji="1" lang="en-US" altLang="ja-JP"/>
          </a:p>
          <a:p>
            <a:pPr marL="628650" marR="0" lvl="1" indent="-171450" algn="l" defTabSz="914400" rtl="0" eaLnBrk="1" fontAlgn="auto" latinLnBrk="0" hangingPunct="1">
              <a:lnSpc>
                <a:spcPct val="100000"/>
              </a:lnSpc>
              <a:spcBef>
                <a:spcPts val="600"/>
              </a:spcBef>
              <a:spcAft>
                <a:spcPts val="0"/>
              </a:spcAft>
              <a:buClr>
                <a:srgbClr val="00B050"/>
              </a:buClr>
              <a:buSzPts val="1100"/>
              <a:tabLst/>
              <a:defRPr/>
            </a:pPr>
            <a:r>
              <a:rPr lang="vi-VN" altLang="ja-JP" sz="1100" b="0" i="0" u="none" strike="noStrike" cap="none">
                <a:solidFill>
                  <a:srgbClr val="000000"/>
                </a:solidFill>
                <a:effectLst/>
                <a:latin typeface="Arial"/>
                <a:ea typeface="Arial"/>
                <a:cs typeface="Arial"/>
                <a:sym typeface="Arial"/>
              </a:rPr>
              <a:t>Với DDD, ý tưởng chính là chia hệ thống phức tạp dựa trên các domain của nó. Tuy nhiên, đôi khi một số domain lại chồng chéo lên nhau và đối với những đối tượng khác nhau thì domain tương ứng cũng khác nhau.</a:t>
            </a:r>
            <a:endParaRPr lang="en-US" altLang="ja-JP" sz="1100" b="0" i="0" u="none" strike="noStrike" cap="none">
              <a:solidFill>
                <a:srgbClr val="000000"/>
              </a:solidFill>
              <a:effectLst/>
              <a:latin typeface="Arial"/>
              <a:ea typeface="Arial"/>
              <a:cs typeface="Arial"/>
              <a:sym typeface="Arial"/>
            </a:endParaRPr>
          </a:p>
          <a:p>
            <a:pPr marL="628650" marR="0" lvl="1" indent="-171450" algn="l" defTabSz="914400" rtl="0" eaLnBrk="1" fontAlgn="auto" latinLnBrk="0" hangingPunct="1">
              <a:lnSpc>
                <a:spcPct val="100000"/>
              </a:lnSpc>
              <a:spcBef>
                <a:spcPts val="600"/>
              </a:spcBef>
              <a:spcAft>
                <a:spcPts val="0"/>
              </a:spcAft>
              <a:buClr>
                <a:srgbClr val="00B050"/>
              </a:buClr>
              <a:buSzPts val="1100"/>
              <a:tabLst/>
              <a:defRPr/>
            </a:pPr>
            <a:r>
              <a:rPr lang="en-US" altLang="ja-JP" sz="1100" b="0" i="0" u="none" strike="noStrike" cap="none">
                <a:solidFill>
                  <a:srgbClr val="000000"/>
                </a:solidFill>
                <a:effectLst/>
                <a:latin typeface="Arial"/>
                <a:ea typeface="Arial"/>
                <a:cs typeface="Arial"/>
                <a:sym typeface="Arial"/>
              </a:rPr>
              <a:t>Ví dụ: </a:t>
            </a:r>
            <a:r>
              <a:rPr lang="vi-VN" altLang="ja-JP" sz="1100" b="0" i="0" u="none" strike="noStrike" cap="none">
                <a:solidFill>
                  <a:srgbClr val="000000"/>
                </a:solidFill>
                <a:effectLst/>
                <a:latin typeface="Arial"/>
                <a:ea typeface="Arial"/>
                <a:cs typeface="Arial"/>
                <a:sym typeface="Arial"/>
              </a:rPr>
              <a:t>việc xuất hóa đơn, đối với từng đối tượng thì nghiệp vụ xuất hóa đơn lại có cách xử lý khác nhau. Việc này gây ra những xử lý phức tạp về mặc logic</a:t>
            </a:r>
            <a:r>
              <a:rPr lang="en-US" altLang="ja-JP" sz="1100" b="0" i="0" u="none" strike="noStrike" cap="none">
                <a:solidFill>
                  <a:srgbClr val="000000"/>
                </a:solidFill>
                <a:effectLst/>
                <a:latin typeface="Arial"/>
                <a:ea typeface="Arial"/>
                <a:cs typeface="Arial"/>
                <a:sym typeface="Arial"/>
              </a:rPr>
              <a:t>.</a:t>
            </a:r>
          </a:p>
          <a:p>
            <a:pPr marL="628650" marR="0" lvl="1" indent="-171450" algn="l" defTabSz="914400" rtl="0" eaLnBrk="1" fontAlgn="auto" latinLnBrk="0" hangingPunct="1">
              <a:lnSpc>
                <a:spcPct val="100000"/>
              </a:lnSpc>
              <a:spcBef>
                <a:spcPts val="600"/>
              </a:spcBef>
              <a:spcAft>
                <a:spcPts val="0"/>
              </a:spcAft>
              <a:buClr>
                <a:srgbClr val="00B050"/>
              </a:buClr>
              <a:buSzPts val="1100"/>
              <a:tabLst/>
              <a:defRPr/>
            </a:pPr>
            <a:r>
              <a:rPr lang="vi-VN" altLang="ja-JP" sz="1100" b="0" i="0" u="none" strike="noStrike" cap="none">
                <a:solidFill>
                  <a:srgbClr val="000000"/>
                </a:solidFill>
                <a:effectLst/>
                <a:latin typeface="Arial"/>
                <a:ea typeface="Arial"/>
                <a:cs typeface="Arial"/>
                <a:sym typeface="Arial"/>
              </a:rPr>
              <a:t>để xử lý cho trường hợp này, cần phải bóc tách hệ thống thành những hệ thống con phục vụ cho những đối tượng nhất định và các hệ thống con này cũng có các domain tương ứng</a:t>
            </a:r>
            <a:endParaRPr lang="en-US" altLang="ja-JP" sz="1100" b="0" i="0" u="none" strike="noStrike" cap="none">
              <a:solidFill>
                <a:srgbClr val="000000"/>
              </a:solidFill>
              <a:effectLst/>
              <a:latin typeface="Arial"/>
              <a:ea typeface="Arial"/>
              <a:cs typeface="Arial"/>
              <a:sym typeface="Arial"/>
            </a:endParaRPr>
          </a:p>
          <a:p>
            <a:pPr marL="457200" marR="0" lvl="1" indent="0" algn="l" defTabSz="914400" rtl="0" eaLnBrk="1" fontAlgn="auto" latinLnBrk="0" hangingPunct="1">
              <a:lnSpc>
                <a:spcPct val="100000"/>
              </a:lnSpc>
              <a:spcBef>
                <a:spcPts val="600"/>
              </a:spcBef>
              <a:spcAft>
                <a:spcPts val="0"/>
              </a:spcAft>
              <a:buClr>
                <a:srgbClr val="00B050"/>
              </a:buClr>
              <a:buSzPts val="1100"/>
              <a:buNone/>
              <a:tabLst/>
              <a:defRPr/>
            </a:pPr>
            <a:r>
              <a:rPr lang="en-US" altLang="ja-JP" sz="1100" b="0" i="0" u="none" strike="noStrike" cap="none">
                <a:solidFill>
                  <a:srgbClr val="000000"/>
                </a:solidFill>
                <a:effectLst/>
                <a:latin typeface="Arial"/>
                <a:ea typeface="Arial"/>
                <a:cs typeface="Arial"/>
                <a:sym typeface="Arial"/>
              </a:rPr>
              <a:t>    (việc chia hệ thống dựa trên những ngữ cảnh cụ thể)</a:t>
            </a:r>
          </a:p>
          <a:p>
            <a:pPr marL="628650" marR="0" lvl="1" indent="-171450" algn="l" defTabSz="914400" rtl="0" eaLnBrk="1" fontAlgn="auto" latinLnBrk="0" hangingPunct="1">
              <a:lnSpc>
                <a:spcPct val="100000"/>
              </a:lnSpc>
              <a:spcBef>
                <a:spcPts val="600"/>
              </a:spcBef>
              <a:spcAft>
                <a:spcPts val="0"/>
              </a:spcAft>
              <a:buClr>
                <a:srgbClr val="00B050"/>
              </a:buClr>
              <a:buSzPts val="1100"/>
              <a:tabLst/>
              <a:defRPr/>
            </a:pPr>
            <a:r>
              <a:rPr lang="vi-VN" altLang="ja-JP" sz="1100" b="0" i="0" u="none" strike="noStrike" cap="none">
                <a:solidFill>
                  <a:srgbClr val="000000"/>
                </a:solidFill>
                <a:effectLst/>
                <a:latin typeface="Arial"/>
                <a:ea typeface="Arial"/>
                <a:cs typeface="Arial"/>
                <a:sym typeface="Arial"/>
              </a:rPr>
              <a:t>Và với ý tưởng chia để trị như thế này, DDD trở nên rất phù hợp cho việc áp dụng mircoservice.</a:t>
            </a:r>
            <a:endParaRPr lang="en-US" altLang="ja-JP" sz="1100" b="0" i="0" u="none" strike="noStrike" cap="none">
              <a:solidFill>
                <a:srgbClr val="000000"/>
              </a:solidFill>
              <a:effectLst/>
              <a:latin typeface="Arial"/>
              <a:ea typeface="Arial"/>
              <a:cs typeface="Arial"/>
              <a:sym typeface="Arial"/>
            </a:endParaRPr>
          </a:p>
          <a:p>
            <a:pPr marL="628650" marR="0" lvl="1" indent="-171450" algn="l" defTabSz="914400" rtl="0" eaLnBrk="1" fontAlgn="auto" latinLnBrk="0" hangingPunct="1">
              <a:lnSpc>
                <a:spcPct val="100000"/>
              </a:lnSpc>
              <a:spcBef>
                <a:spcPts val="600"/>
              </a:spcBef>
              <a:spcAft>
                <a:spcPts val="0"/>
              </a:spcAft>
              <a:buClr>
                <a:srgbClr val="00B050"/>
              </a:buClr>
              <a:buSzPts val="1100"/>
              <a:tabLst/>
              <a:defRPr/>
            </a:pPr>
            <a:r>
              <a:rPr lang="vi-VN" altLang="ja-JP" sz="1100" b="0" i="0" u="none" strike="noStrike" cap="none">
                <a:solidFill>
                  <a:srgbClr val="000000"/>
                </a:solidFill>
                <a:effectLst/>
                <a:latin typeface="Arial"/>
                <a:ea typeface="Arial"/>
                <a:cs typeface="Arial"/>
                <a:sym typeface="Arial"/>
              </a:rPr>
              <a:t>Một điều chú ý là các ngữ cảnh được chia nhỏ đều dựa trên một domain lớn, có nghĩa là chúng có liên quan đến nhau. Tuy nhiên, chúng cần phải được tách biệt và không phụ thuộc lẫn nhau.</a:t>
            </a:r>
            <a:endParaRPr lang="en-US" altLang="ja-JP" sz="1100" b="0" i="0" u="none" strike="noStrike" cap="none">
              <a:solidFill>
                <a:srgbClr val="000000"/>
              </a:solidFill>
              <a:effectLst/>
              <a:latin typeface="Arial"/>
              <a:ea typeface="Arial"/>
              <a:cs typeface="Arial"/>
              <a:sym typeface="Arial"/>
            </a:endParaRPr>
          </a:p>
          <a:p>
            <a:pPr marL="628650" marR="0" lvl="1" indent="-171450" algn="l" defTabSz="914400" rtl="0" eaLnBrk="1" fontAlgn="auto" latinLnBrk="0" hangingPunct="1">
              <a:lnSpc>
                <a:spcPct val="100000"/>
              </a:lnSpc>
              <a:spcBef>
                <a:spcPts val="600"/>
              </a:spcBef>
              <a:spcAft>
                <a:spcPts val="0"/>
              </a:spcAft>
              <a:buClr>
                <a:srgbClr val="00B050"/>
              </a:buClr>
              <a:buSzPts val="1100"/>
              <a:tabLst/>
              <a:defRPr/>
            </a:pPr>
            <a:r>
              <a:rPr lang="en-US" altLang="ja-JP" sz="1100" b="0" i="0" u="none" strike="noStrike" cap="none">
                <a:solidFill>
                  <a:srgbClr val="000000"/>
                </a:solidFill>
                <a:effectLst/>
                <a:latin typeface="Arial"/>
                <a:ea typeface="Arial"/>
                <a:cs typeface="Arial"/>
                <a:sym typeface="Arial"/>
              </a:rPr>
              <a:t>Vì thế x</a:t>
            </a:r>
            <a:r>
              <a:rPr lang="vi-VN" altLang="ja-JP" sz="1100" b="0" i="0" u="none" strike="noStrike" cap="none">
                <a:solidFill>
                  <a:srgbClr val="000000"/>
                </a:solidFill>
                <a:effectLst/>
                <a:latin typeface="Arial"/>
                <a:ea typeface="Arial"/>
                <a:cs typeface="Arial"/>
                <a:sym typeface="Arial"/>
              </a:rPr>
              <a:t>u hướng thiết kế đảo ngược sự phụ thuộc</a:t>
            </a:r>
            <a:r>
              <a:rPr lang="en-US" altLang="ja-JP" sz="1100" b="0" i="0" u="none" strike="noStrike" cap="none">
                <a:solidFill>
                  <a:srgbClr val="000000"/>
                </a:solidFill>
                <a:effectLst/>
                <a:latin typeface="Arial"/>
                <a:ea typeface="Arial"/>
                <a:cs typeface="Arial"/>
                <a:sym typeface="Arial"/>
              </a:rPr>
              <a:t>(Dependency inversion) sẽ giúp giải quyết vấn đề này</a:t>
            </a:r>
            <a:r>
              <a:rPr lang="vi-VN" altLang="ja-JP" sz="1100" b="0" i="0" u="none" strike="noStrike" cap="none">
                <a:solidFill>
                  <a:srgbClr val="000000"/>
                </a:solidFill>
                <a:effectLst/>
                <a:latin typeface="Arial"/>
                <a:ea typeface="Arial"/>
                <a:cs typeface="Arial"/>
                <a:sym typeface="Arial"/>
              </a:rPr>
              <a:t> và tất nhiên DDD cũng thế.</a:t>
            </a:r>
            <a:endParaRPr lang="en-US" altLang="ja-JP" sz="1100" b="0" i="0" u="none" strike="noStrike" cap="none">
              <a:solidFill>
                <a:srgbClr val="000000"/>
              </a:solidFill>
              <a:effectLst/>
              <a:latin typeface="Arial"/>
              <a:ea typeface="Arial"/>
              <a:cs typeface="Arial"/>
              <a:sym typeface="Arial"/>
            </a:endParaRPr>
          </a:p>
          <a:p>
            <a:pPr marL="457200" marR="0" lvl="1" indent="0" algn="l" defTabSz="914400" rtl="0" eaLnBrk="1" fontAlgn="auto" latinLnBrk="0" hangingPunct="1">
              <a:lnSpc>
                <a:spcPct val="100000"/>
              </a:lnSpc>
              <a:spcBef>
                <a:spcPts val="600"/>
              </a:spcBef>
              <a:spcAft>
                <a:spcPts val="0"/>
              </a:spcAft>
              <a:buClr>
                <a:srgbClr val="00B050"/>
              </a:buClr>
              <a:buSzPts val="1100"/>
              <a:buNone/>
              <a:tabLst/>
              <a:defRPr/>
            </a:pPr>
            <a:r>
              <a:rPr lang="en-US" altLang="ja-JP" sz="1100" b="0" i="0" u="none" strike="noStrike" cap="none">
                <a:solidFill>
                  <a:srgbClr val="000000"/>
                </a:solidFill>
                <a:effectLst/>
                <a:latin typeface="Arial"/>
                <a:ea typeface="Arial"/>
                <a:cs typeface="Arial"/>
                <a:sym typeface="Arial"/>
              </a:rPr>
              <a:t>   </a:t>
            </a:r>
            <a:r>
              <a:rPr lang="vi-VN" altLang="ja-JP" sz="1100" b="0" i="0" u="none" strike="noStrike" cap="none">
                <a:solidFill>
                  <a:srgbClr val="000000"/>
                </a:solidFill>
                <a:effectLst/>
                <a:latin typeface="Arial"/>
                <a:ea typeface="Arial"/>
                <a:cs typeface="Arial"/>
                <a:sym typeface="Arial"/>
              </a:rPr>
              <a:t> Thay vì phụ thuộc lẫn nhau, chúng ta sẽ tạo ra một layer trung gian, ở giữa hai ngữ cảnh và cho chúng phụ thuộc vào layer này.</a:t>
            </a:r>
            <a:endParaRPr lang="en-US" altLang="ja-JP" sz="1100" b="0" i="0" u="none" strike="noStrike" cap="none">
              <a:solidFill>
                <a:srgbClr val="000000"/>
              </a:solidFill>
              <a:effectLst/>
              <a:latin typeface="Arial"/>
              <a:ea typeface="Arial"/>
              <a:cs typeface="Arial"/>
              <a:sym typeface="Arial"/>
            </a:endParaRPr>
          </a:p>
          <a:p>
            <a:pPr marL="457200" marR="0" lvl="1" indent="0" algn="l" defTabSz="914400" rtl="0" eaLnBrk="1" fontAlgn="auto" latinLnBrk="0" hangingPunct="1">
              <a:lnSpc>
                <a:spcPct val="100000"/>
              </a:lnSpc>
              <a:spcBef>
                <a:spcPts val="600"/>
              </a:spcBef>
              <a:spcAft>
                <a:spcPts val="0"/>
              </a:spcAft>
              <a:buClr>
                <a:srgbClr val="00B050"/>
              </a:buClr>
              <a:buSzPts val="1100"/>
              <a:buNone/>
              <a:tabLst/>
              <a:defRPr/>
            </a:pPr>
            <a:r>
              <a:rPr lang="en-US" altLang="ja-JP" sz="1100" b="0" i="0" u="none" strike="noStrike" cap="none">
                <a:solidFill>
                  <a:srgbClr val="000000"/>
                </a:solidFill>
                <a:effectLst/>
                <a:latin typeface="Arial"/>
                <a:ea typeface="Arial"/>
                <a:cs typeface="Arial"/>
                <a:sym typeface="Arial"/>
              </a:rPr>
              <a:t>    </a:t>
            </a:r>
            <a:r>
              <a:rPr lang="vi-VN" altLang="ja-JP" sz="1100" b="0" i="0" u="none" strike="noStrike" cap="none">
                <a:solidFill>
                  <a:srgbClr val="000000"/>
                </a:solidFill>
                <a:effectLst/>
                <a:latin typeface="Arial"/>
                <a:ea typeface="Arial"/>
                <a:cs typeface="Arial"/>
                <a:sym typeface="Arial"/>
              </a:rPr>
              <a:t>Điều này hoàn toàn hữu ích khi thay đổi hoặc tái cấu trúc các ngữ cảnh, ta chỉ cần sửa lại các layer này và các ngữ cảnh sẽ không bị ảnh hưởng.</a:t>
            </a:r>
            <a:endParaRPr lang="en-US" altLang="ja-JP" sz="1100" b="0" i="0" u="none" strike="noStrike" cap="none">
              <a:solidFill>
                <a:srgbClr val="000000"/>
              </a:solidFill>
              <a:effectLst/>
              <a:latin typeface="Arial"/>
              <a:ea typeface="Arial"/>
              <a:cs typeface="Arial"/>
              <a:sym typeface="Arial"/>
            </a:endParaRPr>
          </a:p>
          <a:p>
            <a:pPr marL="628650" marR="0" lvl="1" indent="-171450" algn="l" defTabSz="914400" rtl="0" eaLnBrk="1" fontAlgn="auto" latinLnBrk="0" hangingPunct="1">
              <a:lnSpc>
                <a:spcPct val="100000"/>
              </a:lnSpc>
              <a:spcBef>
                <a:spcPts val="600"/>
              </a:spcBef>
              <a:spcAft>
                <a:spcPts val="0"/>
              </a:spcAft>
              <a:buClr>
                <a:srgbClr val="00B050"/>
              </a:buClr>
              <a:buSzPts val="1100"/>
              <a:tabLst/>
              <a:defRPr/>
            </a:pPr>
            <a:r>
              <a:rPr lang="vi-VN" altLang="ja-JP" sz="1100" b="0" i="0" u="none" strike="noStrike" cap="none">
                <a:solidFill>
                  <a:srgbClr val="000000"/>
                </a:solidFill>
                <a:effectLst/>
                <a:latin typeface="Arial"/>
                <a:ea typeface="Arial"/>
                <a:cs typeface="Arial"/>
                <a:sym typeface="Arial"/>
              </a:rPr>
              <a:t>Tóm lại thành mấy cái gạch đầu dòng, Bounded Context là:</a:t>
            </a:r>
            <a:endParaRPr lang="en-US" altLang="ja-JP" sz="1100" b="0" i="0" u="none" strike="noStrike" cap="none">
              <a:solidFill>
                <a:srgbClr val="000000"/>
              </a:solidFill>
              <a:effectLst/>
              <a:latin typeface="Arial"/>
              <a:ea typeface="Arial"/>
              <a:cs typeface="Arial"/>
              <a:sym typeface="Arial"/>
            </a:endParaRPr>
          </a:p>
          <a:p>
            <a:pPr marL="1085850" marR="0" lvl="2" indent="-171450" algn="l" defTabSz="914400" rtl="0" eaLnBrk="1" fontAlgn="auto" latinLnBrk="0" hangingPunct="1">
              <a:lnSpc>
                <a:spcPct val="100000"/>
              </a:lnSpc>
              <a:spcBef>
                <a:spcPts val="600"/>
              </a:spcBef>
              <a:spcAft>
                <a:spcPts val="0"/>
              </a:spcAft>
              <a:buClr>
                <a:srgbClr val="00B050"/>
              </a:buClr>
              <a:buSzPts val="1100"/>
              <a:tabLst/>
              <a:defRPr/>
            </a:pPr>
            <a:r>
              <a:rPr lang="vi-VN" altLang="ja-JP" sz="1100" b="0" i="0" u="none" strike="noStrike" cap="none">
                <a:solidFill>
                  <a:srgbClr val="000000"/>
                </a:solidFill>
                <a:effectLst/>
                <a:latin typeface="Arial"/>
                <a:ea typeface="Arial"/>
                <a:cs typeface="Arial"/>
                <a:sym typeface="Arial"/>
              </a:rPr>
              <a:t>domain độc lập</a:t>
            </a:r>
            <a:endParaRPr lang="en-US" altLang="ja-JP" sz="1100" b="0" i="0" u="none" strike="noStrike" cap="none">
              <a:solidFill>
                <a:srgbClr val="000000"/>
              </a:solidFill>
              <a:effectLst/>
              <a:latin typeface="Arial"/>
              <a:ea typeface="Arial"/>
              <a:cs typeface="Arial"/>
              <a:sym typeface="Arial"/>
            </a:endParaRPr>
          </a:p>
          <a:p>
            <a:pPr marL="1085850" marR="0" lvl="2" indent="-171450" algn="l" defTabSz="914400" rtl="0" eaLnBrk="1" fontAlgn="auto" latinLnBrk="0" hangingPunct="1">
              <a:lnSpc>
                <a:spcPct val="100000"/>
              </a:lnSpc>
              <a:spcBef>
                <a:spcPts val="600"/>
              </a:spcBef>
              <a:spcAft>
                <a:spcPts val="0"/>
              </a:spcAft>
              <a:buClr>
                <a:srgbClr val="00B050"/>
              </a:buClr>
              <a:buSzPts val="1100"/>
              <a:tabLst/>
              <a:defRPr/>
            </a:pPr>
            <a:r>
              <a:rPr lang="vi-VN" altLang="ja-JP" sz="1100" b="0" i="0" u="none" strike="noStrike" cap="none">
                <a:solidFill>
                  <a:srgbClr val="000000"/>
                </a:solidFill>
                <a:effectLst/>
                <a:latin typeface="Arial"/>
                <a:ea typeface="Arial"/>
                <a:cs typeface="Arial"/>
                <a:sym typeface="Arial"/>
              </a:rPr>
              <a:t>được kết nối với nhau thông qua Anti-Corruption Layer</a:t>
            </a:r>
            <a:endParaRPr lang="en-US" altLang="ja-JP" sz="1100" b="0" i="0" u="none" strike="noStrike" cap="none">
              <a:solidFill>
                <a:srgbClr val="000000"/>
              </a:solidFill>
              <a:effectLst/>
              <a:latin typeface="Arial"/>
              <a:ea typeface="Arial"/>
              <a:cs typeface="Arial"/>
              <a:sym typeface="Arial"/>
            </a:endParaRPr>
          </a:p>
          <a:p>
            <a:pPr marL="1085850" marR="0" lvl="2" indent="-171450" algn="l" defTabSz="914400" rtl="0" eaLnBrk="1" fontAlgn="auto" latinLnBrk="0" hangingPunct="1">
              <a:lnSpc>
                <a:spcPct val="100000"/>
              </a:lnSpc>
              <a:spcBef>
                <a:spcPts val="600"/>
              </a:spcBef>
              <a:spcAft>
                <a:spcPts val="0"/>
              </a:spcAft>
              <a:buClr>
                <a:srgbClr val="00B050"/>
              </a:buClr>
              <a:buSzPts val="1100"/>
              <a:tabLst/>
              <a:defRPr/>
            </a:pPr>
            <a:r>
              <a:rPr lang="vi-VN" altLang="ja-JP" sz="1100" b="0" i="0" u="none" strike="noStrike" cap="none">
                <a:solidFill>
                  <a:srgbClr val="000000"/>
                </a:solidFill>
                <a:effectLst/>
                <a:latin typeface="Arial"/>
                <a:ea typeface="Arial"/>
                <a:cs typeface="Arial"/>
                <a:sym typeface="Arial"/>
              </a:rPr>
              <a:t>độc lập về database</a:t>
            </a:r>
            <a:endParaRPr lang="en-US" altLang="ja-JP" sz="1100" b="0" i="0" u="none" strike="noStrike" cap="none">
              <a:solidFill>
                <a:srgbClr val="000000"/>
              </a:solidFill>
              <a:effectLst/>
              <a:latin typeface="Arial"/>
              <a:ea typeface="Arial"/>
              <a:cs typeface="Arial"/>
              <a:sym typeface="Arial"/>
            </a:endParaRPr>
          </a:p>
          <a:p>
            <a:pPr marL="1085850" marR="0" lvl="2" indent="-171450" algn="l" defTabSz="914400" rtl="0" eaLnBrk="1" fontAlgn="auto" latinLnBrk="0" hangingPunct="1">
              <a:lnSpc>
                <a:spcPct val="100000"/>
              </a:lnSpc>
              <a:spcBef>
                <a:spcPts val="600"/>
              </a:spcBef>
              <a:spcAft>
                <a:spcPts val="0"/>
              </a:spcAft>
              <a:buClr>
                <a:srgbClr val="00B050"/>
              </a:buClr>
              <a:buSzPts val="1100"/>
              <a:tabLst/>
              <a:defRPr/>
            </a:pPr>
            <a:r>
              <a:rPr lang="vi-VN" altLang="ja-JP" sz="1100" b="0" i="0" u="none" strike="noStrike" cap="none">
                <a:solidFill>
                  <a:srgbClr val="000000"/>
                </a:solidFill>
                <a:effectLst/>
                <a:latin typeface="Arial"/>
                <a:ea typeface="Arial"/>
                <a:cs typeface="Arial"/>
                <a:sym typeface="Arial"/>
              </a:rPr>
              <a:t>Phù hợp để áp dụng cho microservice</a:t>
            </a:r>
            <a:endParaRPr kumimoji="1" lang="vi-VN" altLang="ja-JP"/>
          </a:p>
          <a:p>
            <a:pPr marL="0" indent="0">
              <a:spcBef>
                <a:spcPts val="600"/>
              </a:spcBef>
              <a:buClr>
                <a:srgbClr val="00B050"/>
              </a:buClr>
              <a:buFont typeface="Wingdings" panose="05000000000000000000" pitchFamily="2" charset="2"/>
              <a:buNone/>
            </a:pPr>
            <a:endParaRPr kumimoji="1" lang="en-US" altLang="ja-JP"/>
          </a:p>
        </p:txBody>
      </p:sp>
    </p:spTree>
    <p:extLst>
      <p:ext uri="{BB962C8B-B14F-4D97-AF65-F5344CB8AC3E}">
        <p14:creationId xmlns:p14="http://schemas.microsoft.com/office/powerpoint/2010/main" val="1814743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spcBef>
                <a:spcPts val="600"/>
              </a:spcBef>
              <a:buClr>
                <a:srgbClr val="00B050"/>
              </a:buClr>
              <a:buFont typeface="Wingdings" panose="05000000000000000000" pitchFamily="2" charset="2"/>
              <a:buNone/>
            </a:pPr>
            <a:r>
              <a:rPr kumimoji="1" lang="vi-VN" altLang="ja-JP"/>
              <a:t>Domain model là cách chúng ta hiểu biết về thế giới thực và những vấn đề mà phần mềm của chúng ta cần giải quyết, là cách thiết kế kiến trúc ở mức độ hệ thống chứ không phải mức độ class như MVC hay những design pattern khác.</a:t>
            </a:r>
          </a:p>
          <a:p>
            <a:pPr marL="0" indent="0">
              <a:spcBef>
                <a:spcPts val="600"/>
              </a:spcBef>
              <a:buClr>
                <a:srgbClr val="00B050"/>
              </a:buClr>
              <a:buFont typeface="Wingdings" panose="05000000000000000000" pitchFamily="2" charset="2"/>
              <a:buNone/>
            </a:pPr>
            <a:r>
              <a:rPr kumimoji="1" lang="vi-VN" altLang="ja-JP"/>
              <a:t>Với cách làm thông thường khi xây dựng một hệ thống là chúng ta có có 1 bản thiết kế, sau khi phân tích từ file design chúng ta xác định mình cần làm gì và bắt đầu code.</a:t>
            </a:r>
          </a:p>
          <a:p>
            <a:pPr marL="0" indent="0">
              <a:spcBef>
                <a:spcPts val="600"/>
              </a:spcBef>
              <a:buClr>
                <a:srgbClr val="00B050"/>
              </a:buClr>
              <a:buFont typeface="Wingdings" panose="05000000000000000000" pitchFamily="2" charset="2"/>
              <a:buNone/>
            </a:pPr>
            <a:r>
              <a:rPr kumimoji="1" lang="vi-VN" altLang="ja-JP"/>
              <a:t>Tuy nhiên với mô hình DDD lại ngược lại, chúng ta phải tìm hiểu từ domain, hay nói cách khác là đi từ tổng quát nghiệp vụ của project sau đó mới đến phần design. </a:t>
            </a:r>
            <a:endParaRPr kumimoji="1" lang="en-US" altLang="ja-JP"/>
          </a:p>
        </p:txBody>
      </p:sp>
    </p:spTree>
    <p:extLst>
      <p:ext uri="{BB962C8B-B14F-4D97-AF65-F5344CB8AC3E}">
        <p14:creationId xmlns:p14="http://schemas.microsoft.com/office/powerpoint/2010/main" val="38159593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fontAlgn="base"/>
            <a:r>
              <a:rPr lang="vi-VN" altLang="ja-JP" sz="1100" b="1" i="0" u="none" strike="noStrike" cap="none">
                <a:solidFill>
                  <a:srgbClr val="000000"/>
                </a:solidFill>
                <a:effectLst/>
                <a:latin typeface="Arial"/>
                <a:ea typeface="Arial"/>
                <a:cs typeface="Arial"/>
                <a:sym typeface="Arial"/>
              </a:rPr>
              <a:t>User Interface Layer</a:t>
            </a:r>
            <a:r>
              <a:rPr lang="vi-VN" altLang="ja-JP" sz="1100" b="0" i="0" u="none" strike="noStrike" cap="none">
                <a:solidFill>
                  <a:srgbClr val="000000"/>
                </a:solidFill>
                <a:effectLst/>
                <a:latin typeface="Arial"/>
                <a:ea typeface="Arial"/>
                <a:cs typeface="Arial"/>
                <a:sym typeface="Arial"/>
              </a:rPr>
              <a:t>: làm nhiệm vụ biểu diễn thông tin trực quan cho user và dịch các user command ( ở đây chúng ta có thể hiểu là các event xảy ra trên giao diện khi được trigger ( nhấn nút trên các UI input control ) là các sẽ được dịch thành các command xử lý ở các tầng dưới.</a:t>
            </a:r>
          </a:p>
          <a:p>
            <a:pPr fontAlgn="base"/>
            <a:r>
              <a:rPr lang="vi-VN" altLang="ja-JP" sz="1100" b="1" i="0" u="none" strike="noStrike" cap="none">
                <a:solidFill>
                  <a:srgbClr val="000000"/>
                </a:solidFill>
                <a:effectLst/>
                <a:latin typeface="Arial"/>
                <a:ea typeface="Arial"/>
                <a:cs typeface="Arial"/>
                <a:sym typeface="Arial"/>
              </a:rPr>
              <a:t>Application Layer</a:t>
            </a:r>
            <a:r>
              <a:rPr lang="vi-VN" altLang="ja-JP" sz="1100" b="0" i="0" u="none" strike="noStrike" cap="none">
                <a:solidFill>
                  <a:srgbClr val="000000"/>
                </a:solidFill>
                <a:effectLst/>
                <a:latin typeface="Arial"/>
                <a:ea typeface="Arial"/>
                <a:cs typeface="Arial"/>
                <a:sym typeface="Arial"/>
              </a:rPr>
              <a:t>: Tầng này được thiết kế khá mỏng ( thin ) với ít logic xử lý chỉ để làm nhiệm vụ coordinate các Activity của Application và không chứa Business Logic, nó không chứa state của các Business Object mà chỉ chứa state của Application Task Progress. Chúng ta có thể hình dung phần này gần giống với các Controller trong mô hình MVC chỉ làm nhiệm vụ forward các task đến nơi cần xử lý.</a:t>
            </a:r>
          </a:p>
          <a:p>
            <a:pPr fontAlgn="base"/>
            <a:r>
              <a:rPr lang="vi-VN" altLang="ja-JP" sz="1100" b="1" i="0" u="none" strike="noStrike" cap="none">
                <a:solidFill>
                  <a:srgbClr val="000000"/>
                </a:solidFill>
                <a:effectLst/>
                <a:latin typeface="Arial"/>
                <a:ea typeface="Arial"/>
                <a:cs typeface="Arial"/>
                <a:sym typeface="Arial"/>
              </a:rPr>
              <a:t>Domain Layer</a:t>
            </a:r>
            <a:r>
              <a:rPr lang="vi-VN" altLang="ja-JP" sz="1100" b="0" i="0" u="none" strike="noStrike" cap="none">
                <a:solidFill>
                  <a:srgbClr val="000000"/>
                </a:solidFill>
                <a:effectLst/>
                <a:latin typeface="Arial"/>
                <a:ea typeface="Arial"/>
                <a:cs typeface="Arial"/>
                <a:sym typeface="Arial"/>
              </a:rPr>
              <a:t>: Đây là trái tim của ứng dụng ( Business Software ), các state của Business Object đều nằm ở đây. Việc lưu trữ ( persistence ) các Business Object và các state của nó được chuyển giao cho tầng Infrastructure ở dưới. Trái tim của mô hình này chính là ở phần Domain Layer, các nghiệp vụ sẽ được mô tả tại đây, và cấu trúc source code cũng được tổ chức theo tên các nghiệp vụ chứ không để kiểu view, controller như truyền thống</a:t>
            </a:r>
          </a:p>
          <a:p>
            <a:pPr fontAlgn="base"/>
            <a:r>
              <a:rPr lang="vi-VN" altLang="ja-JP" sz="1100" b="1" i="0" u="none" strike="noStrike" cap="none">
                <a:solidFill>
                  <a:srgbClr val="000000"/>
                </a:solidFill>
                <a:effectLst/>
                <a:latin typeface="Arial"/>
                <a:ea typeface="Arial"/>
                <a:cs typeface="Arial"/>
                <a:sym typeface="Arial"/>
              </a:rPr>
              <a:t>Infrastructure Layer</a:t>
            </a:r>
            <a:r>
              <a:rPr lang="vi-VN" altLang="ja-JP" sz="1100" b="0" i="0" u="none" strike="noStrike" cap="none">
                <a:solidFill>
                  <a:srgbClr val="000000"/>
                </a:solidFill>
                <a:effectLst/>
                <a:latin typeface="Arial"/>
                <a:ea typeface="Arial"/>
                <a:cs typeface="Arial"/>
                <a:sym typeface="Arial"/>
              </a:rPr>
              <a:t>: Đóng vai trò cung cấp thư viện ( supporting libraries )cho các tầng khác. Nó cung cấp cơ chế giao tiếp ( communication ) giữa các Layer với nhau, cũng như cung cấp các chức năng khác như lưu trữ ( persistence ) các Business Object của tầng Domain.</a:t>
            </a:r>
          </a:p>
        </p:txBody>
      </p:sp>
    </p:spTree>
    <p:extLst>
      <p:ext uri="{BB962C8B-B14F-4D97-AF65-F5344CB8AC3E}">
        <p14:creationId xmlns:p14="http://schemas.microsoft.com/office/powerpoint/2010/main" val="2700160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615950" lvl="1" indent="0">
              <a:buNone/>
            </a:pPr>
            <a:endParaRPr lang="en-US" altLang="ja-JP" sz="1100" b="0" i="0" u="none" strike="noStrike" cap="none">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10774787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80e1edd13c_6_78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80e1edd13c_6_78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a:spcBef>
                <a:spcPts val="600"/>
              </a:spcBef>
              <a:buClr>
                <a:srgbClr val="00B050"/>
              </a:buClr>
              <a:buFont typeface="Wingdings" panose="05000000000000000000" pitchFamily="2" charset="2"/>
              <a:buChar char="ü"/>
            </a:pPr>
            <a:r>
              <a:rPr lang="en-US" altLang="ja-JP"/>
              <a:t>Thống nhất môi tr</a:t>
            </a:r>
            <a:r>
              <a:rPr lang="vi-VN" altLang="ja-JP"/>
              <a:t>ư</a:t>
            </a:r>
            <a:r>
              <a:rPr lang="en-US" altLang="ja-JP"/>
              <a:t>ờng: cũng có tr</a:t>
            </a:r>
            <a:r>
              <a:rPr lang="vi-VN" altLang="ja-JP"/>
              <a:t>ư</a:t>
            </a:r>
            <a:r>
              <a:rPr lang="en-US" altLang="ja-JP"/>
              <a:t>ờng hợp phát sinh bug không mong muốn khi có sự khác biệt giữa môi tr</a:t>
            </a:r>
            <a:r>
              <a:rPr lang="vi-VN" altLang="ja-JP"/>
              <a:t>ư</a:t>
            </a:r>
            <a:r>
              <a:rPr lang="en-US" altLang="ja-JP"/>
              <a:t>ờng dev, testing và production</a:t>
            </a:r>
          </a:p>
          <a:p>
            <a:pPr marL="0">
              <a:spcBef>
                <a:spcPts val="600"/>
              </a:spcBef>
              <a:buClr>
                <a:srgbClr val="00B050"/>
              </a:buClr>
              <a:buFont typeface="Wingdings" panose="05000000000000000000" pitchFamily="2" charset="2"/>
              <a:buChar char="ü"/>
            </a:pPr>
            <a:r>
              <a:rPr lang="en-US" altLang="ja-JP"/>
              <a:t>Gọn nhẹ</a:t>
            </a:r>
            <a:r>
              <a:rPr kumimoji="1" lang="en-US" altLang="ja-JP"/>
              <a:t>: gọn nhẹ thì do container không chứa thành phần ảo hóa ngoài ra container dung chung resource với kernel vì vậy không cần d</a:t>
            </a:r>
            <a:r>
              <a:rPr kumimoji="1" lang="vi-VN" altLang="ja-JP"/>
              <a:t>ư</a:t>
            </a:r>
            <a:r>
              <a:rPr kumimoji="1" lang="en-US" altLang="ja-JP"/>
              <a:t> trữ sẵng memory, cpu cho container vì vậy nhẹ h</a:t>
            </a:r>
            <a:r>
              <a:rPr kumimoji="1" lang="vi-VN" altLang="ja-JP"/>
              <a:t>ơ</a:t>
            </a:r>
            <a:r>
              <a:rPr kumimoji="1" lang="en-US" altLang="ja-JP"/>
              <a:t>n so với các virtual machine</a:t>
            </a:r>
          </a:p>
          <a:p>
            <a:pPr marL="0">
              <a:spcBef>
                <a:spcPts val="600"/>
              </a:spcBef>
              <a:buClr>
                <a:srgbClr val="00B050"/>
              </a:buClr>
              <a:buFont typeface="Wingdings" panose="05000000000000000000" pitchFamily="2" charset="2"/>
              <a:buChar char="ü"/>
            </a:pPr>
            <a:r>
              <a:rPr kumimoji="1" lang="en-US" altLang="ja-JP"/>
              <a:t>Bảo mật: </a:t>
            </a:r>
            <a:r>
              <a:rPr lang="vi-VN" altLang="ja-JP" sz="1100" b="0" i="0" u="none" strike="noStrike" cap="none">
                <a:solidFill>
                  <a:srgbClr val="000000"/>
                </a:solidFill>
                <a:effectLst/>
                <a:latin typeface="Arial"/>
                <a:ea typeface="Arial"/>
                <a:cs typeface="Arial"/>
                <a:sym typeface="Arial"/>
              </a:rPr>
              <a:t>Ưu điểm bảo mật lớn nhất của Docker là nó chia ứng dụng thành các phần nhỏ hơn. Nếu bảo mật của một phần bị xâm phạm, phần còn lại sẽ không bị ảnh hưởng.</a:t>
            </a:r>
            <a:endParaRPr kumimoji="1" lang="en-US" altLang="ja-JP"/>
          </a:p>
          <a:p>
            <a:pPr marL="0">
              <a:spcBef>
                <a:spcPts val="600"/>
              </a:spcBef>
              <a:buClr>
                <a:srgbClr val="00B050"/>
              </a:buClr>
              <a:buFont typeface="Wingdings" panose="05000000000000000000" pitchFamily="2" charset="2"/>
              <a:buChar char="ü"/>
            </a:pPr>
            <a:endParaRPr kumimoji="1" lang="en-US" altLang="ja-JP"/>
          </a:p>
          <a:p>
            <a:pPr marL="0" marR="0" lvl="0" indent="-298450" algn="l" defTabSz="914400" rtl="0" eaLnBrk="1" fontAlgn="auto" latinLnBrk="0" hangingPunct="1">
              <a:lnSpc>
                <a:spcPct val="100000"/>
              </a:lnSpc>
              <a:spcBef>
                <a:spcPts val="600"/>
              </a:spcBef>
              <a:spcAft>
                <a:spcPts val="0"/>
              </a:spcAft>
              <a:buClr>
                <a:srgbClr val="00B050"/>
              </a:buClr>
              <a:buSzPts val="1100"/>
              <a:buFont typeface="Wingdings" panose="05000000000000000000" pitchFamily="2" charset="2"/>
              <a:buChar char="ü"/>
              <a:tabLst/>
              <a:defRPr/>
            </a:pPr>
            <a:r>
              <a:rPr kumimoji="1" lang="en-US" altLang="ja-JP"/>
              <a:t>Không hiệu quả trên môi tr</a:t>
            </a:r>
            <a:r>
              <a:rPr kumimoji="1" lang="vi-VN" altLang="ja-JP"/>
              <a:t>ư</a:t>
            </a:r>
            <a:r>
              <a:rPr kumimoji="1" lang="en-US" altLang="ja-JP"/>
              <a:t>ờng hiệu suất cao: do dùng chung resource với kernel cho nên nếu các tiến trình khác đã chiếm hết tài nguyên thì khi container cần tài nguyên thì lại ko dc phân phối.</a:t>
            </a:r>
          </a:p>
          <a:p>
            <a:pPr marL="158750" marR="0" lvl="1" indent="0" algn="l" defTabSz="914400" rtl="0" eaLnBrk="1" fontAlgn="auto" latinLnBrk="0" hangingPunct="1">
              <a:lnSpc>
                <a:spcPct val="100000"/>
              </a:lnSpc>
              <a:spcBef>
                <a:spcPts val="600"/>
              </a:spcBef>
              <a:spcAft>
                <a:spcPts val="0"/>
              </a:spcAft>
              <a:buClr>
                <a:srgbClr val="00B050"/>
              </a:buClr>
              <a:buSzPts val="1100"/>
              <a:buFont typeface="Wingdings" panose="05000000000000000000" pitchFamily="2" charset="2"/>
              <a:buNone/>
              <a:tabLst/>
              <a:defRPr/>
            </a:pPr>
            <a:r>
              <a:rPr kumimoji="1" lang="en-US" altLang="ja-JP"/>
              <a:t>Ngoài ra, </a:t>
            </a:r>
            <a:r>
              <a:rPr lang="en-US" altLang="ja-JP" sz="1100" b="0" i="0" u="none" strike="noStrike" cap="none">
                <a:solidFill>
                  <a:srgbClr val="000000"/>
                </a:solidFill>
                <a:effectLst/>
                <a:latin typeface="Arial"/>
                <a:ea typeface="Arial"/>
                <a:cs typeface="Arial"/>
                <a:sym typeface="Arial"/>
              </a:rPr>
              <a:t>bộ nhớ của máy chủ đang chạy quá thấp để thực hiện các chức năng hệ thống quan trọng, nó có thể bắt đầu giết chết các tiến trình quan trọng (bao gồm cả Docker), hệ thống sẽ không ổn định.</a:t>
            </a:r>
            <a:endParaRPr kumimoji="1" lang="en-US" altLang="ja-JP"/>
          </a:p>
          <a:p>
            <a:pPr marL="0">
              <a:spcBef>
                <a:spcPts val="600"/>
              </a:spcBef>
              <a:buClr>
                <a:srgbClr val="00B050"/>
              </a:buClr>
              <a:buFont typeface="Wingdings" panose="05000000000000000000" pitchFamily="2" charset="2"/>
              <a:buChar char="ü"/>
            </a:pPr>
            <a:r>
              <a:rPr kumimoji="1" lang="en-US" altLang="ja-JP"/>
              <a:t>Lưu trữ dữ liệu phức tạp: </a:t>
            </a:r>
            <a:r>
              <a:rPr lang="vi-VN" altLang="ja-JP" sz="1100" b="0" i="0" u="none" strike="noStrike" cap="none">
                <a:solidFill>
                  <a:srgbClr val="000000"/>
                </a:solidFill>
                <a:effectLst/>
                <a:latin typeface="Arial"/>
                <a:ea typeface="Arial"/>
                <a:cs typeface="Arial"/>
                <a:sym typeface="Arial"/>
              </a:rPr>
              <a:t>tất cả dữ liệu bên trong một container sẽ </a:t>
            </a:r>
            <a:r>
              <a:rPr lang="en-US" altLang="ja-JP" sz="1100" b="0" i="0" u="none" strike="noStrike" cap="none">
                <a:solidFill>
                  <a:srgbClr val="000000"/>
                </a:solidFill>
                <a:effectLst/>
                <a:latin typeface="Arial"/>
                <a:ea typeface="Arial"/>
                <a:cs typeface="Arial"/>
                <a:sym typeface="Arial"/>
              </a:rPr>
              <a:t>mất khi mà tắt container</a:t>
            </a:r>
            <a:r>
              <a:rPr lang="vi-VN" altLang="ja-JP" sz="1100" b="0" i="0" u="none" strike="noStrike" cap="none">
                <a:solidFill>
                  <a:srgbClr val="000000"/>
                </a:solidFill>
                <a:effectLst/>
                <a:latin typeface="Arial"/>
                <a:ea typeface="Arial"/>
                <a:cs typeface="Arial"/>
                <a:sym typeface="Arial"/>
              </a:rPr>
              <a:t> trừ khi bạn</a:t>
            </a:r>
            <a:r>
              <a:rPr lang="en-US" altLang="ja-JP" sz="1100" b="0" i="0" u="none" strike="noStrike" cap="none">
                <a:solidFill>
                  <a:srgbClr val="000000"/>
                </a:solidFill>
                <a:effectLst/>
                <a:latin typeface="Arial"/>
                <a:ea typeface="Arial"/>
                <a:cs typeface="Arial"/>
                <a:sym typeface="Arial"/>
              </a:rPr>
              <a:t> setting để</a:t>
            </a:r>
            <a:r>
              <a:rPr lang="vi-VN" altLang="ja-JP" sz="1100" b="0" i="0" u="none" strike="noStrike" cap="none">
                <a:solidFill>
                  <a:srgbClr val="000000"/>
                </a:solidFill>
                <a:effectLst/>
                <a:latin typeface="Arial"/>
                <a:ea typeface="Arial"/>
                <a:cs typeface="Arial"/>
                <a:sym typeface="Arial"/>
              </a:rPr>
              <a:t> lưu nó ở một nơi khác trước.</a:t>
            </a:r>
            <a:r>
              <a:rPr lang="en-US" altLang="ja-JP" sz="1100" b="0" i="0" u="none" strike="noStrike" cap="none">
                <a:solidFill>
                  <a:srgbClr val="000000"/>
                </a:solidFill>
                <a:effectLst/>
                <a:latin typeface="Arial"/>
                <a:ea typeface="Arial"/>
                <a:cs typeface="Arial"/>
                <a:sym typeface="Arial"/>
              </a:rPr>
              <a:t> Cho nên để l</a:t>
            </a:r>
            <a:r>
              <a:rPr lang="vi-VN" altLang="ja-JP" sz="1100" b="0" i="0" u="none" strike="noStrike" cap="none">
                <a:solidFill>
                  <a:srgbClr val="000000"/>
                </a:solidFill>
                <a:effectLst/>
                <a:latin typeface="Arial"/>
                <a:ea typeface="Arial"/>
                <a:cs typeface="Arial"/>
                <a:sym typeface="Arial"/>
              </a:rPr>
              <a:t>ư</a:t>
            </a:r>
            <a:r>
              <a:rPr lang="en-US" altLang="ja-JP" sz="1100" b="0" i="0" u="none" strike="noStrike" cap="none">
                <a:solidFill>
                  <a:srgbClr val="000000"/>
                </a:solidFill>
                <a:effectLst/>
                <a:latin typeface="Arial"/>
                <a:ea typeface="Arial"/>
                <a:cs typeface="Arial"/>
                <a:sym typeface="Arial"/>
              </a:rPr>
              <a:t>u trữ những dữ liệu quan trọng thì cần phải cân nhắc và setting l</a:t>
            </a:r>
            <a:r>
              <a:rPr lang="vi-VN" altLang="ja-JP" sz="1100" b="0" i="0" u="none" strike="noStrike" cap="none">
                <a:solidFill>
                  <a:srgbClr val="000000"/>
                </a:solidFill>
                <a:effectLst/>
                <a:latin typeface="Arial"/>
                <a:ea typeface="Arial"/>
                <a:cs typeface="Arial"/>
                <a:sym typeface="Arial"/>
              </a:rPr>
              <a:t>ư</a:t>
            </a:r>
            <a:r>
              <a:rPr lang="en-US" altLang="ja-JP" sz="1100" b="0" i="0" u="none" strike="noStrike" cap="none">
                <a:solidFill>
                  <a:srgbClr val="000000"/>
                </a:solidFill>
                <a:effectLst/>
                <a:latin typeface="Arial"/>
                <a:ea typeface="Arial"/>
                <a:cs typeface="Arial"/>
                <a:sym typeface="Arial"/>
              </a:rPr>
              <a:t>u trữ dữ liệu cho phù hợp</a:t>
            </a:r>
          </a:p>
          <a:p>
            <a:pPr marL="0" marR="0" lvl="0" indent="-298450" algn="l" defTabSz="914400" rtl="0" eaLnBrk="1" fontAlgn="auto" latinLnBrk="0" hangingPunct="1">
              <a:lnSpc>
                <a:spcPct val="100000"/>
              </a:lnSpc>
              <a:spcBef>
                <a:spcPts val="600"/>
              </a:spcBef>
              <a:spcAft>
                <a:spcPts val="0"/>
              </a:spcAft>
              <a:buClr>
                <a:srgbClr val="00B050"/>
              </a:buClr>
              <a:buSzPts val="1100"/>
              <a:buFont typeface="Wingdings" panose="05000000000000000000" pitchFamily="2" charset="2"/>
              <a:buChar char="ü"/>
              <a:tabLst/>
              <a:defRPr/>
            </a:pPr>
            <a:r>
              <a:rPr kumimoji="1" lang="en-US" altLang="ja-JP"/>
              <a:t>Không thể sử dụng khác OS: đối với docker thì có thể chạy cả dc trên 2 nền tảng windows và linux, tuy nhiên nếu 1 image đ</a:t>
            </a:r>
            <a:r>
              <a:rPr kumimoji="1" lang="vi-VN" altLang="ja-JP"/>
              <a:t>ư</a:t>
            </a:r>
            <a:r>
              <a:rPr kumimoji="1" lang="en-US" altLang="ja-JP"/>
              <a:t>ợc tạo với core là linux thì không thể chạy đ</a:t>
            </a:r>
            <a:r>
              <a:rPr kumimoji="1" lang="vi-VN" altLang="ja-JP"/>
              <a:t>ư</a:t>
            </a:r>
            <a:r>
              <a:rPr kumimoji="1" lang="en-US" altLang="ja-JP"/>
              <a:t>ợc trên windows và ng</a:t>
            </a:r>
            <a:r>
              <a:rPr kumimoji="1" lang="vi-VN" altLang="ja-JP"/>
              <a:t>ư</a:t>
            </a:r>
            <a:r>
              <a:rPr kumimoji="1" lang="en-US" altLang="ja-JP"/>
              <a:t>ợc lại</a:t>
            </a:r>
          </a:p>
        </p:txBody>
      </p:sp>
    </p:spTree>
    <p:extLst>
      <p:ext uri="{BB962C8B-B14F-4D97-AF65-F5344CB8AC3E}">
        <p14:creationId xmlns:p14="http://schemas.microsoft.com/office/powerpoint/2010/main" val="5561903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fontAlgn="base"/>
            <a:r>
              <a:rPr lang="vi-VN" altLang="ja-JP" sz="1100" b="1" i="0" u="none" strike="noStrike" cap="none">
                <a:solidFill>
                  <a:srgbClr val="000000"/>
                </a:solidFill>
                <a:effectLst/>
                <a:latin typeface="Arial"/>
                <a:ea typeface="Arial"/>
                <a:cs typeface="Arial"/>
                <a:sym typeface="Arial"/>
              </a:rPr>
              <a:t>User Interface Layer</a:t>
            </a:r>
            <a:r>
              <a:rPr lang="vi-VN" altLang="ja-JP" sz="1100" b="0" i="0" u="none" strike="noStrike" cap="none">
                <a:solidFill>
                  <a:srgbClr val="000000"/>
                </a:solidFill>
                <a:effectLst/>
                <a:latin typeface="Arial"/>
                <a:ea typeface="Arial"/>
                <a:cs typeface="Arial"/>
                <a:sym typeface="Arial"/>
              </a:rPr>
              <a:t>: làm nhiệm vụ biểu diễn thông tin trực quan cho user và dịch các user command ( ở đây chúng ta có thể hiểu là các event xảy ra trên giao diện khi được trigger ( nhấn nút trên các UI input control ) là các sẽ được dịch thành các command xử lý ở các tầng dưới.</a:t>
            </a:r>
          </a:p>
          <a:p>
            <a:pPr fontAlgn="base"/>
            <a:r>
              <a:rPr lang="vi-VN" altLang="ja-JP" sz="1100" b="1" i="0" u="none" strike="noStrike" cap="none">
                <a:solidFill>
                  <a:srgbClr val="000000"/>
                </a:solidFill>
                <a:effectLst/>
                <a:latin typeface="Arial"/>
                <a:ea typeface="Arial"/>
                <a:cs typeface="Arial"/>
                <a:sym typeface="Arial"/>
              </a:rPr>
              <a:t>Application Layer</a:t>
            </a:r>
            <a:r>
              <a:rPr lang="vi-VN" altLang="ja-JP" sz="1100" b="0" i="0" u="none" strike="noStrike" cap="none">
                <a:solidFill>
                  <a:srgbClr val="000000"/>
                </a:solidFill>
                <a:effectLst/>
                <a:latin typeface="Arial"/>
                <a:ea typeface="Arial"/>
                <a:cs typeface="Arial"/>
                <a:sym typeface="Arial"/>
              </a:rPr>
              <a:t>: Tầng này được thiết kế khá mỏng ( thin ) với ít logic xử lý chỉ để làm nhiệm vụ coordinate các Activity của Application và không chứa Business Logic, nó không chứa state của các Business Object mà chỉ chứa state của Application Task Progress. Chúng ta có thể hình dung phần này gần giống với các Controller trong mô hình MVC chỉ làm nhiệm vụ forward các task đến nơi cần xử lý.</a:t>
            </a:r>
          </a:p>
          <a:p>
            <a:pPr fontAlgn="base"/>
            <a:r>
              <a:rPr lang="vi-VN" altLang="ja-JP" sz="1100" b="1" i="0" u="none" strike="noStrike" cap="none">
                <a:solidFill>
                  <a:srgbClr val="000000"/>
                </a:solidFill>
                <a:effectLst/>
                <a:latin typeface="Arial"/>
                <a:ea typeface="Arial"/>
                <a:cs typeface="Arial"/>
                <a:sym typeface="Arial"/>
              </a:rPr>
              <a:t>Domain Layer</a:t>
            </a:r>
            <a:r>
              <a:rPr lang="vi-VN" altLang="ja-JP" sz="1100" b="0" i="0" u="none" strike="noStrike" cap="none">
                <a:solidFill>
                  <a:srgbClr val="000000"/>
                </a:solidFill>
                <a:effectLst/>
                <a:latin typeface="Arial"/>
                <a:ea typeface="Arial"/>
                <a:cs typeface="Arial"/>
                <a:sym typeface="Arial"/>
              </a:rPr>
              <a:t>: Đây là trái tim của ứng dụng ( Business Software ), các state của Business Object đều nằm ở đây. Việc lưu trữ ( persistence ) các Business Object và các state của nó được chuyển giao cho tầng Infrastructure ở dưới. Trái tim của mô hình này chính là ở phần Domain Layer, các nghiệp vụ sẽ được mô tả tại đây, và cấu trúc source code cũng được tổ chức theo tên các nghiệp vụ chứ không để kiểu view, controller như truyền thống</a:t>
            </a:r>
          </a:p>
          <a:p>
            <a:pPr fontAlgn="base"/>
            <a:r>
              <a:rPr lang="vi-VN" altLang="ja-JP" sz="1100" b="1" i="0" u="none" strike="noStrike" cap="none">
                <a:solidFill>
                  <a:srgbClr val="000000"/>
                </a:solidFill>
                <a:effectLst/>
                <a:latin typeface="Arial"/>
                <a:ea typeface="Arial"/>
                <a:cs typeface="Arial"/>
                <a:sym typeface="Arial"/>
              </a:rPr>
              <a:t>Infrastructure Layer</a:t>
            </a:r>
            <a:r>
              <a:rPr lang="vi-VN" altLang="ja-JP" sz="1100" b="0" i="0" u="none" strike="noStrike" cap="none">
                <a:solidFill>
                  <a:srgbClr val="000000"/>
                </a:solidFill>
                <a:effectLst/>
                <a:latin typeface="Arial"/>
                <a:ea typeface="Arial"/>
                <a:cs typeface="Arial"/>
                <a:sym typeface="Arial"/>
              </a:rPr>
              <a:t>: Đóng vai trò cung cấp thư viện ( supporting libraries )cho các tầng khác. Nó cung cấp cơ chế giao tiếp ( communication ) giữa các Layer với nhau, cũng như cung cấp các chức năng khác như lưu trữ ( persistence ) các Business Object của tầng Domain.</a:t>
            </a:r>
          </a:p>
        </p:txBody>
      </p:sp>
    </p:spTree>
    <p:extLst>
      <p:ext uri="{BB962C8B-B14F-4D97-AF65-F5344CB8AC3E}">
        <p14:creationId xmlns:p14="http://schemas.microsoft.com/office/powerpoint/2010/main" val="10684495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80e1edd13c_6_78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80e1edd13c_6_78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a:spcBef>
                <a:spcPts val="600"/>
              </a:spcBef>
              <a:buClr>
                <a:srgbClr val="00B050"/>
              </a:buClr>
              <a:buFont typeface="Wingdings" panose="05000000000000000000" pitchFamily="2" charset="2"/>
              <a:buChar char="ü"/>
            </a:pPr>
            <a:endParaRPr kumimoji="1" lang="en-US" altLang="ja-JP"/>
          </a:p>
        </p:txBody>
      </p:sp>
    </p:spTree>
    <p:extLst>
      <p:ext uri="{BB962C8B-B14F-4D97-AF65-F5344CB8AC3E}">
        <p14:creationId xmlns:p14="http://schemas.microsoft.com/office/powerpoint/2010/main" val="2249229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ltLang="ja-JP" sz="1100" b="0" i="0" u="none" strike="noStrike" cap="none">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32014422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ltLang="ja-JP" sz="1100" b="0" i="0" u="none" strike="noStrike" cap="none">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1306806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80ce87312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80ce87312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80e1edd13c_6_7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80e1edd13c_6_7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80e1edd13c_6_78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80e1edd13c_6_78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Microservice là một phần quan trọng của một</a:t>
            </a:r>
            <a:r>
              <a:rPr lang="en-US" dirty="0"/>
              <a:t> </a:t>
            </a:r>
            <a:r>
              <a:rPr lang="en-US" dirty="0" err="1"/>
              <a:t>trong</a:t>
            </a:r>
            <a:r>
              <a:rPr lang="en-US" dirty="0"/>
              <a:t> </a:t>
            </a:r>
            <a:r>
              <a:rPr lang="en-US" dirty="0" err="1"/>
              <a:t>các</a:t>
            </a:r>
            <a:r>
              <a:rPr lang="vi-VN" dirty="0"/>
              <a:t> tiến bộ quan trọng đang thay đổi bản chất của cách chúng </a:t>
            </a:r>
            <a:r>
              <a:rPr lang="en-US" dirty="0"/>
              <a:t>ta</a:t>
            </a:r>
            <a:r>
              <a:rPr lang="vi-VN" dirty="0"/>
              <a:t> làm việc. </a:t>
            </a:r>
            <a:endParaRPr lang="en-US" dirty="0"/>
          </a:p>
          <a:p>
            <a:pPr marL="0" lvl="0" indent="0" algn="l" rtl="0">
              <a:spcBef>
                <a:spcPts val="0"/>
              </a:spcBef>
              <a:spcAft>
                <a:spcPts val="0"/>
              </a:spcAft>
              <a:buNone/>
            </a:pPr>
            <a:r>
              <a:rPr lang="vi-VN" dirty="0"/>
              <a:t>Các kỹ thuật phát triển phần mềm</a:t>
            </a:r>
            <a:r>
              <a:rPr lang="en-US" dirty="0"/>
              <a:t> </a:t>
            </a:r>
            <a:r>
              <a:rPr lang="en-US" dirty="0" err="1"/>
              <a:t>với</a:t>
            </a:r>
            <a:r>
              <a:rPr lang="en-US" dirty="0"/>
              <a:t> Agile </a:t>
            </a:r>
            <a:r>
              <a:rPr lang="en-US" dirty="0" err="1"/>
              <a:t>hoặc</a:t>
            </a:r>
            <a:r>
              <a:rPr lang="vi-VN" dirty="0"/>
              <a:t> chuyển các ứng dụng lên đám mây, văn hóa DevOps, tích hợp liên tục và triển khai liên tục (CI / CD) và sử dụng các container đều được sử dụng cùng với microservice để cách mạng hóa việc phát triển và phân phối ứng dụng.</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Let’s imagine that you were starting to build a brand new taxi-hailing application intended to compete with Uber and </a:t>
            </a:r>
            <a:r>
              <a:rPr lang="en-US" dirty="0" err="1"/>
              <a:t>Hailo</a:t>
            </a:r>
            <a:r>
              <a:rPr lang="en-US" dirty="0"/>
              <a:t>.</a:t>
            </a:r>
          </a:p>
          <a:p>
            <a:pPr marL="158750" indent="0">
              <a:buNone/>
            </a:pPr>
            <a:r>
              <a:rPr lang="en-US" dirty="0"/>
              <a:t>After some preliminary meetings and requirements gathering, you would create a new project either manually or by using a generator that comes with a platform such as Rails, Spring Boot, Play, or Maven.</a:t>
            </a:r>
          </a:p>
          <a:p>
            <a:pPr marL="158750" indent="0">
              <a:buNone/>
            </a:pPr>
            <a:r>
              <a:rPr lang="en-US" dirty="0"/>
              <a:t>----</a:t>
            </a:r>
          </a:p>
          <a:p>
            <a:pPr marL="158750" indent="0">
              <a:buNone/>
            </a:pPr>
            <a:r>
              <a:rPr lang="vi-VN" dirty="0"/>
              <a:t>Hãy tưởng tượng rằng bạn đang bắt đầu xây dựng một ứng dụng gọi taxi hoàn toàn mới nhằm cạnh tranh với Uber và Hailo. </a:t>
            </a:r>
            <a:endParaRPr lang="en-US" dirty="0"/>
          </a:p>
          <a:p>
            <a:pPr marL="158750" indent="0">
              <a:buNone/>
            </a:pPr>
            <a:r>
              <a:rPr lang="vi-VN" dirty="0"/>
              <a:t>Sau khi thu thập các cuộc họp và yêu cầu sơ bộ, bạn sẽ tạo một dự án mới bằng tay hoặc bằng cách sử dụng một máy phát đi kèm nền tảng như vậy như Rails, Spring Boot, Play hoặc Maven.</a:t>
            </a:r>
            <a:endParaRPr lang="en-US" dirty="0"/>
          </a:p>
          <a:p>
            <a:pPr marL="158750" indent="0">
              <a:buNone/>
            </a:pPr>
            <a:endParaRPr lang="en-US" dirty="0"/>
          </a:p>
          <a:p>
            <a:pPr marL="158750" indent="0">
              <a:buNone/>
            </a:pPr>
            <a:endParaRPr lang="en-US" dirty="0"/>
          </a:p>
          <a:p>
            <a:pPr marL="158750" indent="0">
              <a:buNone/>
            </a:pPr>
            <a:r>
              <a:rPr lang="en-US" dirty="0"/>
              <a:t>At the core of the application is the business logic, which is implemented by modules that define services, domain objects, and events.</a:t>
            </a:r>
          </a:p>
          <a:p>
            <a:pPr marL="158750" indent="0">
              <a:buNone/>
            </a:pPr>
            <a:r>
              <a:rPr lang="en-US" dirty="0"/>
              <a:t>Surrounding the core are adapters that interface with the external world. Examples of adapters include database access components, messaging components that produce and consume messages, and web components that either expose APIs or implement a UI.</a:t>
            </a:r>
          </a:p>
          <a:p>
            <a:pPr marL="158750" indent="0">
              <a:buNone/>
            </a:pPr>
            <a:r>
              <a:rPr lang="en-US" dirty="0"/>
              <a:t>----</a:t>
            </a:r>
          </a:p>
          <a:p>
            <a:pPr marL="158750" indent="0">
              <a:buNone/>
            </a:pPr>
            <a:r>
              <a:rPr lang="vi-VN" dirty="0"/>
              <a:t>C</a:t>
            </a:r>
            <a:r>
              <a:rPr lang="en-US" dirty="0"/>
              <a:t>ore</a:t>
            </a:r>
            <a:r>
              <a:rPr lang="vi-VN" dirty="0"/>
              <a:t> của ứng dụng là logic nghiệp vụ, được triển khai bởi các mô đun </a:t>
            </a:r>
            <a:r>
              <a:rPr lang="en-US" dirty="0"/>
              <a:t>đ</a:t>
            </a:r>
            <a:r>
              <a:rPr lang="vi-VN" dirty="0"/>
              <a:t>ư</a:t>
            </a:r>
            <a:r>
              <a:rPr lang="en-US" dirty="0" err="1"/>
              <a:t>ợc</a:t>
            </a:r>
            <a:r>
              <a:rPr lang="en-US" dirty="0"/>
              <a:t> defined </a:t>
            </a:r>
            <a:r>
              <a:rPr lang="en-US" dirty="0" err="1"/>
              <a:t>thành</a:t>
            </a:r>
            <a:r>
              <a:rPr lang="vi-VN" dirty="0"/>
              <a:t> dịch vụ, </a:t>
            </a:r>
            <a:r>
              <a:rPr lang="en-US" dirty="0"/>
              <a:t>domain object</a:t>
            </a:r>
            <a:r>
              <a:rPr lang="vi-VN" dirty="0"/>
              <a:t> và sự kiện.</a:t>
            </a:r>
            <a:endParaRPr lang="en-US" dirty="0"/>
          </a:p>
          <a:p>
            <a:pPr marL="158750" indent="0">
              <a:buNone/>
            </a:pPr>
            <a:r>
              <a:rPr lang="vi-VN" dirty="0"/>
              <a:t>Xung quanh </a:t>
            </a:r>
            <a:r>
              <a:rPr lang="en-US" dirty="0"/>
              <a:t>core</a:t>
            </a:r>
            <a:r>
              <a:rPr lang="vi-VN" dirty="0"/>
              <a:t> là các </a:t>
            </a:r>
            <a:r>
              <a:rPr lang="en-US" dirty="0"/>
              <a:t>adapter </a:t>
            </a:r>
            <a:r>
              <a:rPr lang="en-US" dirty="0" err="1"/>
              <a:t>là</a:t>
            </a:r>
            <a:r>
              <a:rPr lang="en-US" dirty="0"/>
              <a:t> interface </a:t>
            </a:r>
            <a:r>
              <a:rPr lang="en-US" dirty="0" err="1"/>
              <a:t>để</a:t>
            </a:r>
            <a:r>
              <a:rPr lang="en-US" dirty="0"/>
              <a:t> </a:t>
            </a:r>
            <a:r>
              <a:rPr lang="en-US" dirty="0" err="1"/>
              <a:t>kết</a:t>
            </a:r>
            <a:r>
              <a:rPr lang="en-US" dirty="0"/>
              <a:t> </a:t>
            </a:r>
            <a:r>
              <a:rPr lang="en-US" dirty="0" err="1"/>
              <a:t>nối</a:t>
            </a:r>
            <a:r>
              <a:rPr lang="vi-VN" dirty="0"/>
              <a:t> với thế giới bên ngoài. </a:t>
            </a:r>
            <a:r>
              <a:rPr lang="en-US" dirty="0" err="1"/>
              <a:t>Ví</a:t>
            </a:r>
            <a:r>
              <a:rPr lang="en-US" dirty="0"/>
              <a:t> </a:t>
            </a:r>
            <a:r>
              <a:rPr lang="en-US" dirty="0" err="1"/>
              <a:t>dụ</a:t>
            </a:r>
            <a:r>
              <a:rPr lang="en-US" dirty="0"/>
              <a:t> </a:t>
            </a:r>
            <a:r>
              <a:rPr lang="en-US" dirty="0" err="1"/>
              <a:t>nh</a:t>
            </a:r>
            <a:r>
              <a:rPr lang="vi-VN" dirty="0"/>
              <a:t>ư</a:t>
            </a:r>
            <a:r>
              <a:rPr lang="en-US" dirty="0"/>
              <a:t> bao </a:t>
            </a:r>
            <a:r>
              <a:rPr lang="en-US" dirty="0" err="1"/>
              <a:t>gồm</a:t>
            </a:r>
            <a:r>
              <a:rPr lang="en-US" dirty="0"/>
              <a:t> </a:t>
            </a:r>
            <a:r>
              <a:rPr lang="en-US" dirty="0" err="1"/>
              <a:t>các</a:t>
            </a:r>
            <a:r>
              <a:rPr lang="en-US" dirty="0"/>
              <a:t> adapter dung </a:t>
            </a:r>
            <a:r>
              <a:rPr lang="en-US" dirty="0" err="1"/>
              <a:t>cho</a:t>
            </a:r>
            <a:r>
              <a:rPr lang="en-US" dirty="0"/>
              <a:t> </a:t>
            </a:r>
            <a:r>
              <a:rPr lang="en-US" dirty="0" err="1"/>
              <a:t>việc</a:t>
            </a:r>
            <a:r>
              <a:rPr lang="en-US" dirty="0"/>
              <a:t> connect database, messaging component bao </a:t>
            </a:r>
            <a:r>
              <a:rPr lang="en-US" dirty="0" err="1"/>
              <a:t>gồm</a:t>
            </a:r>
            <a:r>
              <a:rPr lang="en-US" dirty="0"/>
              <a:t> produce </a:t>
            </a:r>
            <a:r>
              <a:rPr lang="en-US" dirty="0" err="1"/>
              <a:t>và</a:t>
            </a:r>
            <a:r>
              <a:rPr lang="en-US" dirty="0"/>
              <a:t> consume, </a:t>
            </a:r>
            <a:r>
              <a:rPr lang="en-US" dirty="0" err="1"/>
              <a:t>và</a:t>
            </a:r>
            <a:r>
              <a:rPr lang="en-US" dirty="0"/>
              <a:t> web components </a:t>
            </a:r>
            <a:r>
              <a:rPr lang="en-US" dirty="0" err="1"/>
              <a:t>các</a:t>
            </a:r>
            <a:r>
              <a:rPr lang="en-US" dirty="0"/>
              <a:t> </a:t>
            </a:r>
            <a:r>
              <a:rPr lang="en-US" dirty="0" err="1"/>
              <a:t>RestAPI</a:t>
            </a:r>
            <a:r>
              <a:rPr lang="en-US" dirty="0"/>
              <a:t> </a:t>
            </a:r>
            <a:r>
              <a:rPr lang="en-US" dirty="0" err="1"/>
              <a:t>hoặc</a:t>
            </a:r>
            <a:r>
              <a:rPr lang="en-US" dirty="0"/>
              <a:t> </a:t>
            </a:r>
            <a:r>
              <a:rPr lang="en-US" dirty="0" err="1"/>
              <a:t>là</a:t>
            </a:r>
            <a:r>
              <a:rPr lang="en-US" dirty="0"/>
              <a:t> WEB UI</a:t>
            </a:r>
          </a:p>
          <a:p>
            <a:pPr marL="158750" indent="0">
              <a:buNone/>
            </a:pPr>
            <a:endParaRPr lang="en-US" dirty="0"/>
          </a:p>
          <a:p>
            <a:pPr marL="158750" indent="0">
              <a:buNone/>
            </a:pPr>
            <a:r>
              <a:rPr lang="en-US" dirty="0"/>
              <a:t>Despite having a logically modular architecture, the application is packaged and deployed as a monolith. The actual format depends on the application’s language and framework.</a:t>
            </a:r>
          </a:p>
          <a:p>
            <a:pPr marL="158750" indent="0">
              <a:buNone/>
            </a:pPr>
            <a:r>
              <a:rPr lang="en-US" dirty="0"/>
              <a:t>For example, many Java applications are packaged as WAR files and deployed on application servers such as Tomcat or Jetty.</a:t>
            </a:r>
          </a:p>
          <a:p>
            <a:pPr marL="158750" indent="0">
              <a:buNone/>
            </a:pPr>
            <a:r>
              <a:rPr lang="en-US" dirty="0"/>
              <a:t>Other Java applications are packaged as self-contained executable JARs. Similarly, Rails and Node.js applications are packaged as a directory hierarchy.</a:t>
            </a:r>
          </a:p>
          <a:p>
            <a:pPr marL="158750" indent="0">
              <a:buNone/>
            </a:pPr>
            <a:r>
              <a:rPr lang="en-US" dirty="0"/>
              <a:t>----</a:t>
            </a:r>
          </a:p>
          <a:p>
            <a:pPr marL="158750" indent="0">
              <a:buNone/>
            </a:pPr>
            <a:r>
              <a:rPr lang="vi-VN" dirty="0"/>
              <a:t>Mặc dù có kiến ​​trúc mô đun logic, ứng dụng được đóng gói và triển khai dưới dạng nguyên khối. Định dạng thực tế phụ thuộc vào ngôn ngữ và khung của ứng dụng.</a:t>
            </a:r>
            <a:endParaRPr lang="en-US" dirty="0"/>
          </a:p>
          <a:p>
            <a:pPr marL="158750" indent="0">
              <a:buNone/>
            </a:pPr>
            <a:r>
              <a:rPr lang="vi-VN" dirty="0"/>
              <a:t>Ví dụ, nhiều ứng dụng Java được đóng gói dưới dạng tệp WAR và được triển khai trên các máy chủ ứng dụng như Tomcat hoặc Jetty.</a:t>
            </a:r>
            <a:endParaRPr lang="en-US" dirty="0"/>
          </a:p>
          <a:p>
            <a:pPr marL="158750" indent="0">
              <a:buNone/>
            </a:pPr>
            <a:r>
              <a:rPr lang="vi-VN" dirty="0"/>
              <a:t>Các ứng dụng Java khác được đóng gói dưới dạng JAR thực thi độc lập. Tương tự, các ứng dụng Rails và Node.js được đóng gói dưới dạng phân cấp thư mục</a:t>
            </a:r>
            <a:r>
              <a:rPr lang="en-US" dirty="0"/>
              <a:t>.</a:t>
            </a:r>
          </a:p>
        </p:txBody>
      </p:sp>
    </p:spTree>
    <p:extLst>
      <p:ext uri="{BB962C8B-B14F-4D97-AF65-F5344CB8AC3E}">
        <p14:creationId xmlns:p14="http://schemas.microsoft.com/office/powerpoint/2010/main" val="3747754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dirty="0"/>
              <a:t>・</a:t>
            </a:r>
            <a:r>
              <a:rPr lang="en-US" dirty="0"/>
              <a:t>CI/CD is impossible: </a:t>
            </a:r>
            <a:r>
              <a:rPr lang="vi-VN" dirty="0"/>
              <a:t>Ngoài ra, do tác động của một thay đổi thường không được hiểu rõ lắm, nên có khả năng bạn phải thực hiện kiểm tra thủ công rộng rãi. Tạo điều kiện, triển khai liên tục là điều không thể làm được.</a:t>
            </a:r>
            <a:endParaRPr lang="en-US"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dirty="0"/>
              <a:t>・</a:t>
            </a:r>
            <a:r>
              <a:rPr lang="en-US" dirty="0"/>
              <a:t>Difficult to scale when different modules have conflicting resource requirements: </a:t>
            </a:r>
            <a:r>
              <a:rPr lang="en-US" dirty="0" err="1"/>
              <a:t>Ví</a:t>
            </a:r>
            <a:r>
              <a:rPr lang="en-US" dirty="0"/>
              <a:t> </a:t>
            </a:r>
            <a:r>
              <a:rPr lang="en-US" dirty="0" err="1"/>
              <a:t>dụ</a:t>
            </a:r>
            <a:r>
              <a:rPr lang="en-US" dirty="0"/>
              <a:t> module </a:t>
            </a:r>
            <a:r>
              <a:rPr lang="en-US" dirty="0" err="1"/>
              <a:t>cần</a:t>
            </a:r>
            <a:r>
              <a:rPr lang="en-US" dirty="0"/>
              <a:t> </a:t>
            </a:r>
            <a:r>
              <a:rPr lang="en-US" dirty="0" err="1"/>
              <a:t>hiệu</a:t>
            </a:r>
            <a:r>
              <a:rPr lang="en-US" dirty="0"/>
              <a:t> </a:t>
            </a:r>
            <a:r>
              <a:rPr lang="en-US" dirty="0" err="1"/>
              <a:t>năng</a:t>
            </a:r>
            <a:r>
              <a:rPr lang="en-US" dirty="0"/>
              <a:t> CPU </a:t>
            </a:r>
            <a:r>
              <a:rPr lang="en-US" dirty="0" err="1"/>
              <a:t>cao</a:t>
            </a:r>
            <a:r>
              <a:rPr lang="en-US" dirty="0"/>
              <a:t> </a:t>
            </a:r>
            <a:r>
              <a:rPr lang="en-US" dirty="0" err="1"/>
              <a:t>và</a:t>
            </a:r>
            <a:r>
              <a:rPr lang="en-US" dirty="0"/>
              <a:t> module </a:t>
            </a:r>
            <a:r>
              <a:rPr lang="en-US" dirty="0" err="1"/>
              <a:t>cần</a:t>
            </a:r>
            <a:r>
              <a:rPr lang="en-US" dirty="0"/>
              <a:t> </a:t>
            </a:r>
            <a:r>
              <a:rPr lang="en-US" dirty="0" err="1"/>
              <a:t>hiệu</a:t>
            </a:r>
            <a:r>
              <a:rPr lang="en-US" dirty="0"/>
              <a:t> </a:t>
            </a:r>
            <a:r>
              <a:rPr lang="en-US" dirty="0" err="1"/>
              <a:t>năng</a:t>
            </a:r>
            <a:r>
              <a:rPr lang="en-US" dirty="0"/>
              <a:t> GPU </a:t>
            </a:r>
            <a:r>
              <a:rPr lang="en-US" dirty="0" err="1"/>
              <a:t>cao</a:t>
            </a:r>
            <a:endParaRPr lang="en-US"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dirty="0"/>
              <a:t>・</a:t>
            </a:r>
            <a:r>
              <a:rPr lang="en-US" dirty="0"/>
              <a:t>Monolithic applications make it extremely difficult to adopt new frameworks and languages: </a:t>
            </a:r>
            <a:r>
              <a:rPr lang="vi-VN" dirty="0"/>
              <a:t>các ứng dụng nguyên khối làm cho việc áp dụng các </a:t>
            </a:r>
            <a:r>
              <a:rPr lang="en-US" dirty="0"/>
              <a:t>framework</a:t>
            </a:r>
            <a:r>
              <a:rPr lang="vi-VN" dirty="0"/>
              <a:t> và ngôn ngữ mới rất khó.</a:t>
            </a:r>
            <a:endParaRPr lang="en-US"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    </a:t>
            </a:r>
            <a:r>
              <a:rPr lang="vi-VN" dirty="0"/>
              <a:t>Bạn có 2 triệu dòng mã được viết bằng khung XYZ. Sẽ rất tốn kém (cả về thời gian và chi phí) để viết lại toàn bộ ứng dụng để sử dụng khung ABC mới hơn, ngay cả khi khung đó tốt hơn đáng kể.</a:t>
            </a:r>
            <a:endParaRPr lang="en-US"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    </a:t>
            </a:r>
            <a:r>
              <a:rPr lang="en-US" dirty="0" err="1"/>
              <a:t>Điều</a:t>
            </a:r>
            <a:r>
              <a:rPr lang="en-US" dirty="0"/>
              <a:t> </a:t>
            </a:r>
            <a:r>
              <a:rPr lang="en-US" dirty="0" err="1"/>
              <a:t>đó</a:t>
            </a:r>
            <a:r>
              <a:rPr lang="en-US" dirty="0"/>
              <a:t> </a:t>
            </a:r>
            <a:r>
              <a:rPr lang="en-US" dirty="0" err="1"/>
              <a:t>dẫn</a:t>
            </a:r>
            <a:r>
              <a:rPr lang="en-US" dirty="0"/>
              <a:t> </a:t>
            </a:r>
            <a:r>
              <a:rPr lang="en-US" dirty="0" err="1"/>
              <a:t>đến</a:t>
            </a:r>
            <a:r>
              <a:rPr lang="en-US" dirty="0"/>
              <a:t> </a:t>
            </a:r>
            <a:r>
              <a:rPr lang="en-US" dirty="0" err="1"/>
              <a:t>việc</a:t>
            </a:r>
            <a:r>
              <a:rPr lang="vi-VN" dirty="0"/>
              <a:t> việc áp dụng các công nghệ mới</a:t>
            </a:r>
            <a:r>
              <a:rPr lang="en-US" dirty="0"/>
              <a:t> </a:t>
            </a:r>
            <a:r>
              <a:rPr lang="en-US" dirty="0" err="1"/>
              <a:t>và</a:t>
            </a:r>
            <a:r>
              <a:rPr lang="en-US" dirty="0"/>
              <a:t> b</a:t>
            </a:r>
            <a:r>
              <a:rPr lang="vi-VN" dirty="0"/>
              <a:t>ạn </a:t>
            </a:r>
            <a:r>
              <a:rPr lang="en-US" dirty="0"/>
              <a:t> </a:t>
            </a:r>
            <a:r>
              <a:rPr lang="en-US" dirty="0" err="1"/>
              <a:t>sẽ</a:t>
            </a:r>
            <a:r>
              <a:rPr lang="en-US" dirty="0"/>
              <a:t> </a:t>
            </a:r>
            <a:r>
              <a:rPr lang="vi-VN" dirty="0"/>
              <a:t>bị mắc kẹt với bất kỳ lựa chọn công nghệ nào bạn </a:t>
            </a:r>
            <a:r>
              <a:rPr lang="en-US" dirty="0" err="1"/>
              <a:t>để</a:t>
            </a:r>
            <a:r>
              <a:rPr lang="vi-VN" dirty="0"/>
              <a:t> thực hiện khi bắt đầu dự án.</a:t>
            </a:r>
            <a:endParaRPr lang="en-US"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2378185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vi-VN" dirty="0"/>
              <a:t>Many organizations, such as Amazon, eBay, and Netflix, have solved this problem by adopting what is now known as the Microservices Architecture pattern. Instead of building a single monstrous, monolithic application, the idea is to split your application into set of smaller, interconnected services.</a:t>
            </a:r>
          </a:p>
          <a:p>
            <a:pPr marL="158750" indent="0">
              <a:buNone/>
            </a:pPr>
            <a:r>
              <a:rPr lang="vi-VN" dirty="0"/>
              <a:t>A service typically implements a set of distinct features or functionality, such as order management, customer management, etc. Each microservice is a mini-application that has its own hexagonal architecture consisting of business logic along with various adapters.</a:t>
            </a:r>
          </a:p>
          <a:p>
            <a:pPr marL="158750" indent="0">
              <a:buNone/>
            </a:pPr>
            <a:r>
              <a:rPr lang="vi-VN" dirty="0"/>
              <a:t>Some microservices would expose an API that’s consumed by other microservices or by the application’s clients Other microservices might implement a web UI At runtime, each instance is often a cloud virtual machine (VM) or a Docker container.</a:t>
            </a:r>
          </a:p>
          <a:p>
            <a:pPr marL="158750" indent="0">
              <a:buNone/>
            </a:pPr>
            <a:r>
              <a:rPr lang="vi-VN" dirty="0"/>
              <a:t>----</a:t>
            </a:r>
          </a:p>
          <a:p>
            <a:pPr marL="158750" indent="0">
              <a:buNone/>
            </a:pPr>
            <a:r>
              <a:rPr lang="vi-VN" dirty="0"/>
              <a:t>Nhiều tổ chức, chẳng hạn như Amazon, eBay và Netflix, đã giải quyết vấn đề này bằng cách áp dụng mô hình Kiến trúc microservice. Các dịch vụ được kết nối với nhau Một dịch vụ thường triển khai một tập hợp các tính năng hoặc chức năng riêng biệt, chẳng hạn như quản lý đơn hàng, quản lý khách hàng, v.v ... </a:t>
            </a:r>
          </a:p>
          <a:p>
            <a:pPr marL="158750" indent="0">
              <a:buNone/>
            </a:pPr>
            <a:r>
              <a:rPr lang="vi-VN" dirty="0"/>
              <a:t>Mỗi microservice là một ứng dụng nhỏ có kiến ​​trúc lục giác riêng bao gồm logic kinh doanh cùng với các bộ điều hợp khác nhau. API được sử dụng bởi các dịch vụ siêu nhỏ khác hoặc bởi các máy khách của ứng dụng Các dịch vụ siêu nhỏ khác có thể triển khai giao diện người dùng web Khi chạy, mỗi phiên bản thường là một máy ảo đám mây (VM) hoặc bộ chứa Docker.</a:t>
            </a:r>
            <a:endParaRPr lang="en-US" dirty="0"/>
          </a:p>
        </p:txBody>
      </p:sp>
    </p:spTree>
    <p:extLst>
      <p:ext uri="{BB962C8B-B14F-4D97-AF65-F5344CB8AC3E}">
        <p14:creationId xmlns:p14="http://schemas.microsoft.com/office/powerpoint/2010/main" val="1017371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altLang="ja-JP" dirty="0"/>
              <a:t>The Microservices Architecture pattern has a number of important benefits. First, it tackles the problem of complexity. It decomposes what would otherwise be a monstrous monolithic application into a set of services. While the total amount of functionality is unchanged, the application has been broken up into manageable chunks or services. Each service has a well-defined boundary in the form of a remote procedure call (RPC)-driven or message-driven API. The Microservices Architecture pattern enforces a level of modularity that in practice is extremely difficult to achieve with a monolithic codebase. Consequently, individual services are much faster to develop and much easier to understand and maintain.</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altLang="ja-JP" dirty="0"/>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altLang="ja-JP" dirty="0"/>
              <a:t>Mẫu Kiến trúc microservice có một số lợi ích quan trọng. Trước tiên, nó giải quyết vấn đề phức tạp. Nó phân tách những gì sẽ là một ứng dụng nguyên khối quái dị thành một tập hợp các dịch vụ. Trong khi tổng số lượng chức năng không thay đổi, ứng dụng đã chia ra các khối hoặc dịch vụ có thể quản lý được. Mỗi dịch vụ đều có một ranh giới được xác định rõ ràng dưới dạng một remote procedure call (RPC)-driven hoặc message-driven API. Mô hình Kiến trúc microservice thực thi một mức độ mô đun hóa mà trong thực tế là rất khó đạt được với một codebase nguyên khối. Do đó, các dịch vụ riêng lẻ phát triển nhanh hơn nhiều và dễ hiểu và dễ bảo trì hơn nhiều</a:t>
            </a:r>
            <a:endParaRPr lang="en-US" altLang="ja-JP"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dirty="0"/>
              <a:t>Second, this architecture enables each service to be developed independently by a team that is focused on that service. The developers are free to choose whatever technologies make sense, provided that the service honors the API contract. Of course, most organizations would want to avoid complete anarchy by limiting technology options.</a:t>
            </a:r>
            <a:endParaRPr lang="en-US"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dirty="0"/>
              <a:t>However, this freedom means that developers are no longer obligated to use the possibly obsolete technologies that existed at the start of a new project. When writing a new service, they have the option of using current technology. Moreover, since services are relatively small, it becomes more feasible to rewrite an old service using current technology.</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dirty="0"/>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dirty="0"/>
              <a:t>Thứ hai, kiến ​​trúc này cho phép mỗi dịch vụ được phát triển độc lập bởi một nhóm tập trung vào dịch vụ đó. Các nhà phát triển có thể tự do lựa chọn bất kỳ công nghệ nào có ý nghĩa, miễn là dịch vụ tôn vinh hợp đồng API.</a:t>
            </a:r>
            <a:endParaRPr lang="en-US"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dirty="0"/>
              <a:t>Tất nhiên, hầu hết các tổ chức đều muốn tránh Hoàn thành tình trạng hỗn loạn bằng cách giới hạn các tùy chọn công nghệ. Tuy nhiên, sự tự do này có nghĩa là các nhà phát triển không còn bắt buộc phải sử dụng các công nghệ lỗi thời có thể tồn tại khi bắt đầu một dự án mới. Khi viết một dịch vụ mới, họ có tùy chọn sử dụng công nghệ hiện tại. , vì các dịch vụ tương đối nhỏ, việc viết lại một dịch vụ cũ bằng công nghệ hiện tại trở nên khả thi hơn.</a:t>
            </a:r>
            <a:endParaRPr lang="en-US"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Third, the Microservices Architecture pattern enables each microservice to be deployed independently. Developers never need to coordinate the deployment of changes that are local to their service. These kinds of changes can be deployed as soon as they have been tested. The UI team can, for example, perform A|B testing and rapidly iterate on UI changes. The Microservices Architecture pattern makes continuous deployment possible.</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dirty="0"/>
              <a:t>Thứ ba, mẫu Kiến trúc microservice cho phép mỗi microservice được triển khai độc lập. Các nhà phát triển không bao giờ cần phối hợp triển khai các thay đổi cục bộ cho dịch vụ của họ. Những loại thay đổi này có thể được triển khai ngay khi chúng được thử nghiệm. Ví dụ, nhóm UI có thể thực hiện kiểm tra A | B và lặp lại nhanh chóng các thay đổi UI. Mẫu Kiến trúc microservice giúp triển khai liên tục.</a:t>
            </a:r>
            <a:endParaRPr lang="en-US"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Finally, the Microservices Architecture pattern enables each service to be scaled independently. You can deploy just the number of instances of each service that satisfy it's capacity and availability constraints. Moreover, you can use the hardware that best matches a service’s resource requirements For example, you can deploy a CPU-intensive image processing service on EC2 Compute Optimized instances and deploy an in-memory database service on EC2 Memory-optimized instances.</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dirty="0"/>
              <a:t>Cuối cùng, mẫu Kiến trúc microservice cho phép mỗi dịch vụ được thu nhỏ độc lập. Bạn chỉ có thể triển khai số lượng phiên bản của mỗi dịch vụ đáp ứng các hạn chế về khả năng và tính khả dụng của nó. Ngoài ra, bạn có thể sử dụng phần cứng phù hợp nhất với yêu cầu tài nguyên của Dịch vụ Ví dụ: bạn có thể triển khai dịch vụ xử lý hình ảnh chuyên sâu về CPU trên các phiên bản Tối ưu hóa tính toán EC2 và triển khai dịch vụ cơ sở dữ liệu trong bộ nhớ trên các trường hợp được tối ưu hóa Bộ nhớ EC2.</a:t>
            </a:r>
            <a:endParaRPr lang="en-US"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984149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2461894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80e1edd13c_6_78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80e1edd13c_6_78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a:spcBef>
                <a:spcPts val="600"/>
              </a:spcBef>
              <a:buClr>
                <a:srgbClr val="00B050"/>
              </a:buClr>
              <a:buFont typeface="Wingdings" panose="05000000000000000000" pitchFamily="2" charset="2"/>
              <a:buChar char="ü"/>
            </a:pPr>
            <a:endParaRPr kumimoji="1" lang="en-US" altLang="ja-JP"/>
          </a:p>
        </p:txBody>
      </p:sp>
    </p:spTree>
    <p:extLst>
      <p:ext uri="{BB962C8B-B14F-4D97-AF65-F5344CB8AC3E}">
        <p14:creationId xmlns:p14="http://schemas.microsoft.com/office/powerpoint/2010/main" val="3948589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type="title">
  <p:cSld name="TITLE">
    <p:bg>
      <p:bgPr>
        <a:solidFill>
          <a:srgbClr val="B70000"/>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72000" y="1800000"/>
            <a:ext cx="7200000" cy="1620000"/>
          </a:xfrm>
          <a:prstGeom prst="rect">
            <a:avLst/>
          </a:prstGeom>
        </p:spPr>
        <p:txBody>
          <a:bodyPr spcFirstLastPara="1" wrap="square" lIns="0" tIns="0" rIns="0" bIns="0" anchor="b" anchorCtr="0">
            <a:noAutofit/>
          </a:bodyPr>
          <a:lstStyle>
            <a:lvl1pPr lvl="0">
              <a:spcBef>
                <a:spcPts val="0"/>
              </a:spcBef>
              <a:spcAft>
                <a:spcPts val="0"/>
              </a:spcAft>
              <a:buClr>
                <a:srgbClr val="FFFFFF"/>
              </a:buClr>
              <a:buSzPts val="4500"/>
              <a:buFont typeface="Montserrat ExtraBold"/>
              <a:buNone/>
              <a:defRPr sz="4500">
                <a:solidFill>
                  <a:srgbClr val="FFFFFF"/>
                </a:solidFill>
                <a:latin typeface="Montserrat ExtraBold"/>
                <a:ea typeface="Montserrat ExtraBold"/>
                <a:cs typeface="Montserrat ExtraBold"/>
                <a:sym typeface="Montserrat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972000" y="3507325"/>
            <a:ext cx="7200000" cy="792600"/>
          </a:xfrm>
          <a:prstGeom prst="rect">
            <a:avLst/>
          </a:prstGeom>
        </p:spPr>
        <p:txBody>
          <a:bodyPr spcFirstLastPara="1" wrap="square" lIns="0" tIns="0" rIns="0" bIns="0" anchor="t" anchorCtr="0">
            <a:noAutofit/>
          </a:bodyPr>
          <a:lstStyle>
            <a:lvl1pPr lvl="0">
              <a:lnSpc>
                <a:spcPct val="100000"/>
              </a:lnSpc>
              <a:spcBef>
                <a:spcPts val="0"/>
              </a:spcBef>
              <a:spcAft>
                <a:spcPts val="0"/>
              </a:spcAft>
              <a:buClr>
                <a:srgbClr val="EFEFEF"/>
              </a:buClr>
              <a:buSzPts val="1800"/>
              <a:buNone/>
              <a:defRPr sz="1800" b="1">
                <a:solidFill>
                  <a:srgbClr val="EFEFEF"/>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13" name="Google Shape;13;p2"/>
          <p:cNvSpPr/>
          <p:nvPr/>
        </p:nvSpPr>
        <p:spPr>
          <a:xfrm>
            <a:off x="333000" y="2160000"/>
            <a:ext cx="54000" cy="1620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180000" y="4927500"/>
            <a:ext cx="360000" cy="216000"/>
            <a:chOff x="180000" y="4927500"/>
            <a:chExt cx="360000" cy="216000"/>
          </a:xfrm>
        </p:grpSpPr>
        <p:sp>
          <p:nvSpPr>
            <p:cNvPr id="15" name="Google Shape;15;p2"/>
            <p:cNvSpPr/>
            <p:nvPr/>
          </p:nvSpPr>
          <p:spPr>
            <a:xfrm>
              <a:off x="333000" y="4999500"/>
              <a:ext cx="54000" cy="144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86000" y="4927500"/>
              <a:ext cx="54000" cy="216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80000" y="4927500"/>
              <a:ext cx="54000" cy="216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p:nvPr/>
        </p:nvSpPr>
        <p:spPr>
          <a:xfrm>
            <a:off x="6441656" y="1983275"/>
            <a:ext cx="2702238" cy="3160102"/>
          </a:xfrm>
          <a:custGeom>
            <a:avLst/>
            <a:gdLst/>
            <a:ahLst/>
            <a:cxnLst/>
            <a:rect l="l" t="t" r="r" b="b"/>
            <a:pathLst>
              <a:path w="178395" h="208622" extrusionOk="0">
                <a:moveTo>
                  <a:pt x="87379" y="0"/>
                </a:moveTo>
                <a:lnTo>
                  <a:pt x="0" y="104349"/>
                </a:lnTo>
                <a:lnTo>
                  <a:pt x="87379" y="208622"/>
                </a:lnTo>
                <a:lnTo>
                  <a:pt x="119205" y="208622"/>
                </a:lnTo>
                <a:lnTo>
                  <a:pt x="31826" y="104349"/>
                </a:lnTo>
                <a:lnTo>
                  <a:pt x="119205" y="0"/>
                </a:lnTo>
                <a:close/>
                <a:moveTo>
                  <a:pt x="146569" y="0"/>
                </a:moveTo>
                <a:lnTo>
                  <a:pt x="59190" y="104349"/>
                </a:lnTo>
                <a:lnTo>
                  <a:pt x="146569" y="208622"/>
                </a:lnTo>
                <a:lnTo>
                  <a:pt x="178395" y="208622"/>
                </a:lnTo>
                <a:lnTo>
                  <a:pt x="1783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txBox="1">
            <a:spLocks noGrp="1"/>
          </p:cNvSpPr>
          <p:nvPr>
            <p:ph type="title" idx="2"/>
          </p:nvPr>
        </p:nvSpPr>
        <p:spPr>
          <a:xfrm rot="5400000">
            <a:off x="-540000" y="540000"/>
            <a:ext cx="1800000" cy="720000"/>
          </a:xfrm>
          <a:prstGeom prst="rect">
            <a:avLst/>
          </a:prstGeom>
        </p:spPr>
        <p:txBody>
          <a:bodyPr spcFirstLastPara="1" wrap="square" lIns="360000" tIns="0" rIns="0" bIns="0" anchor="ctr" anchorCtr="0">
            <a:noAutofit/>
          </a:bodyPr>
          <a:lstStyle>
            <a:lvl1pPr lvl="0">
              <a:spcBef>
                <a:spcPts val="0"/>
              </a:spcBef>
              <a:spcAft>
                <a:spcPts val="0"/>
              </a:spcAft>
              <a:buNone/>
              <a:defRPr sz="1000">
                <a:solidFill>
                  <a:srgbClr val="FFFFFF"/>
                </a:solidFill>
                <a:latin typeface="Montserrat Medium"/>
                <a:ea typeface="Montserrat Medium"/>
                <a:cs typeface="Montserrat Medium"/>
                <a:sym typeface="Montserrat Medium"/>
              </a:defRPr>
            </a:lvl1pPr>
            <a:lvl2pPr lvl="1">
              <a:spcBef>
                <a:spcPts val="0"/>
              </a:spcBef>
              <a:spcAft>
                <a:spcPts val="0"/>
              </a:spcAft>
              <a:buNone/>
              <a:defRPr>
                <a:latin typeface="Montserrat"/>
                <a:ea typeface="Montserrat"/>
                <a:cs typeface="Montserrat"/>
                <a:sym typeface="Montserrat"/>
              </a:defRPr>
            </a:lvl2pPr>
            <a:lvl3pPr lvl="2">
              <a:spcBef>
                <a:spcPts val="0"/>
              </a:spcBef>
              <a:spcAft>
                <a:spcPts val="0"/>
              </a:spcAft>
              <a:buNone/>
              <a:defRPr>
                <a:latin typeface="Montserrat"/>
                <a:ea typeface="Montserrat"/>
                <a:cs typeface="Montserrat"/>
                <a:sym typeface="Montserrat"/>
              </a:defRPr>
            </a:lvl3pPr>
            <a:lvl4pPr lvl="3">
              <a:spcBef>
                <a:spcPts val="0"/>
              </a:spcBef>
              <a:spcAft>
                <a:spcPts val="0"/>
              </a:spcAft>
              <a:buNone/>
              <a:defRPr>
                <a:latin typeface="Montserrat"/>
                <a:ea typeface="Montserrat"/>
                <a:cs typeface="Montserrat"/>
                <a:sym typeface="Montserrat"/>
              </a:defRPr>
            </a:lvl4pPr>
            <a:lvl5pPr lvl="4">
              <a:spcBef>
                <a:spcPts val="0"/>
              </a:spcBef>
              <a:spcAft>
                <a:spcPts val="0"/>
              </a:spcAft>
              <a:buNone/>
              <a:defRPr>
                <a:latin typeface="Montserrat"/>
                <a:ea typeface="Montserrat"/>
                <a:cs typeface="Montserrat"/>
                <a:sym typeface="Montserrat"/>
              </a:defRPr>
            </a:lvl5pPr>
            <a:lvl6pPr lvl="5">
              <a:spcBef>
                <a:spcPts val="0"/>
              </a:spcBef>
              <a:spcAft>
                <a:spcPts val="0"/>
              </a:spcAft>
              <a:buNone/>
              <a:defRPr>
                <a:latin typeface="Montserrat"/>
                <a:ea typeface="Montserrat"/>
                <a:cs typeface="Montserrat"/>
                <a:sym typeface="Montserrat"/>
              </a:defRPr>
            </a:lvl6pPr>
            <a:lvl7pPr lvl="6">
              <a:spcBef>
                <a:spcPts val="0"/>
              </a:spcBef>
              <a:spcAft>
                <a:spcPts val="0"/>
              </a:spcAft>
              <a:buNone/>
              <a:defRPr>
                <a:latin typeface="Montserrat"/>
                <a:ea typeface="Montserrat"/>
                <a:cs typeface="Montserrat"/>
                <a:sym typeface="Montserrat"/>
              </a:defRPr>
            </a:lvl7pPr>
            <a:lvl8pPr lvl="7">
              <a:spcBef>
                <a:spcPts val="0"/>
              </a:spcBef>
              <a:spcAft>
                <a:spcPts val="0"/>
              </a:spcAft>
              <a:buNone/>
              <a:defRPr>
                <a:latin typeface="Montserrat"/>
                <a:ea typeface="Montserrat"/>
                <a:cs typeface="Montserrat"/>
                <a:sym typeface="Montserrat"/>
              </a:defRPr>
            </a:lvl8pPr>
            <a:lvl9pPr lvl="8">
              <a:spcBef>
                <a:spcPts val="0"/>
              </a:spcBef>
              <a:spcAft>
                <a:spcPts val="0"/>
              </a:spcAft>
              <a:buNone/>
              <a:defRPr>
                <a:latin typeface="Montserrat"/>
                <a:ea typeface="Montserrat"/>
                <a:cs typeface="Montserrat"/>
                <a:sym typeface="Montserra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rot="5400000">
            <a:off x="-540000" y="540000"/>
            <a:ext cx="1800000" cy="720000"/>
          </a:xfrm>
          <a:prstGeom prst="rect">
            <a:avLst/>
          </a:prstGeom>
        </p:spPr>
        <p:txBody>
          <a:bodyPr spcFirstLastPara="1" wrap="square" lIns="360000" tIns="0" rIns="0" bIns="0" anchor="ctr" anchorCtr="0">
            <a:noAutofit/>
          </a:bodyPr>
          <a:lstStyle>
            <a:lvl1pPr lvl="0" rtl="0">
              <a:spcBef>
                <a:spcPts val="0"/>
              </a:spcBef>
              <a:spcAft>
                <a:spcPts val="0"/>
              </a:spcAft>
              <a:buNone/>
              <a:defRPr sz="1000">
                <a:solidFill>
                  <a:srgbClr val="999999"/>
                </a:solidFill>
                <a:latin typeface="Montserrat Medium"/>
                <a:ea typeface="Montserrat Medium"/>
                <a:cs typeface="Montserrat Medium"/>
                <a:sym typeface="Montserrat Medium"/>
              </a:defRPr>
            </a:lvl1pPr>
            <a:lvl2pPr lvl="1" rtl="0">
              <a:spcBef>
                <a:spcPts val="0"/>
              </a:spcBef>
              <a:spcAft>
                <a:spcPts val="0"/>
              </a:spcAft>
              <a:buNone/>
              <a:defRPr>
                <a:solidFill>
                  <a:srgbClr val="999999"/>
                </a:solidFill>
                <a:latin typeface="Montserrat"/>
                <a:ea typeface="Montserrat"/>
                <a:cs typeface="Montserrat"/>
                <a:sym typeface="Montserrat"/>
              </a:defRPr>
            </a:lvl2pPr>
            <a:lvl3pPr lvl="2" rtl="0">
              <a:spcBef>
                <a:spcPts val="0"/>
              </a:spcBef>
              <a:spcAft>
                <a:spcPts val="0"/>
              </a:spcAft>
              <a:buNone/>
              <a:defRPr>
                <a:solidFill>
                  <a:srgbClr val="999999"/>
                </a:solidFill>
                <a:latin typeface="Montserrat"/>
                <a:ea typeface="Montserrat"/>
                <a:cs typeface="Montserrat"/>
                <a:sym typeface="Montserrat"/>
              </a:defRPr>
            </a:lvl3pPr>
            <a:lvl4pPr lvl="3" rtl="0">
              <a:spcBef>
                <a:spcPts val="0"/>
              </a:spcBef>
              <a:spcAft>
                <a:spcPts val="0"/>
              </a:spcAft>
              <a:buNone/>
              <a:defRPr>
                <a:solidFill>
                  <a:srgbClr val="999999"/>
                </a:solidFill>
                <a:latin typeface="Montserrat"/>
                <a:ea typeface="Montserrat"/>
                <a:cs typeface="Montserrat"/>
                <a:sym typeface="Montserrat"/>
              </a:defRPr>
            </a:lvl4pPr>
            <a:lvl5pPr lvl="4" rtl="0">
              <a:spcBef>
                <a:spcPts val="0"/>
              </a:spcBef>
              <a:spcAft>
                <a:spcPts val="0"/>
              </a:spcAft>
              <a:buNone/>
              <a:defRPr>
                <a:solidFill>
                  <a:srgbClr val="999999"/>
                </a:solidFill>
                <a:latin typeface="Montserrat"/>
                <a:ea typeface="Montserrat"/>
                <a:cs typeface="Montserrat"/>
                <a:sym typeface="Montserrat"/>
              </a:defRPr>
            </a:lvl5pPr>
            <a:lvl6pPr lvl="5" rtl="0">
              <a:spcBef>
                <a:spcPts val="0"/>
              </a:spcBef>
              <a:spcAft>
                <a:spcPts val="0"/>
              </a:spcAft>
              <a:buNone/>
              <a:defRPr>
                <a:solidFill>
                  <a:srgbClr val="999999"/>
                </a:solidFill>
                <a:latin typeface="Montserrat"/>
                <a:ea typeface="Montserrat"/>
                <a:cs typeface="Montserrat"/>
                <a:sym typeface="Montserrat"/>
              </a:defRPr>
            </a:lvl6pPr>
            <a:lvl7pPr lvl="6" rtl="0">
              <a:spcBef>
                <a:spcPts val="0"/>
              </a:spcBef>
              <a:spcAft>
                <a:spcPts val="0"/>
              </a:spcAft>
              <a:buNone/>
              <a:defRPr>
                <a:solidFill>
                  <a:srgbClr val="999999"/>
                </a:solidFill>
                <a:latin typeface="Montserrat"/>
                <a:ea typeface="Montserrat"/>
                <a:cs typeface="Montserrat"/>
                <a:sym typeface="Montserrat"/>
              </a:defRPr>
            </a:lvl7pPr>
            <a:lvl8pPr lvl="7" rtl="0">
              <a:spcBef>
                <a:spcPts val="0"/>
              </a:spcBef>
              <a:spcAft>
                <a:spcPts val="0"/>
              </a:spcAft>
              <a:buNone/>
              <a:defRPr>
                <a:solidFill>
                  <a:srgbClr val="999999"/>
                </a:solidFill>
                <a:latin typeface="Montserrat"/>
                <a:ea typeface="Montserrat"/>
                <a:cs typeface="Montserrat"/>
                <a:sym typeface="Montserrat"/>
              </a:defRPr>
            </a:lvl8pPr>
            <a:lvl9pPr lvl="8" rtl="0">
              <a:spcBef>
                <a:spcPts val="0"/>
              </a:spcBef>
              <a:spcAft>
                <a:spcPts val="0"/>
              </a:spcAft>
              <a:buNone/>
              <a:defRPr>
                <a:solidFill>
                  <a:srgbClr val="999999"/>
                </a:solidFill>
                <a:latin typeface="Montserrat"/>
                <a:ea typeface="Montserrat"/>
                <a:cs typeface="Montserrat"/>
                <a:sym typeface="Montserrat"/>
              </a:defRPr>
            </a:lvl9pPr>
          </a:lstStyle>
          <a:p>
            <a:endParaRPr/>
          </a:p>
        </p:txBody>
      </p:sp>
      <p:sp>
        <p:nvSpPr>
          <p:cNvPr id="22" name="Google Shape;22;p3"/>
          <p:cNvSpPr txBox="1">
            <a:spLocks noGrp="1"/>
          </p:cNvSpPr>
          <p:nvPr>
            <p:ph type="title" idx="2"/>
          </p:nvPr>
        </p:nvSpPr>
        <p:spPr>
          <a:xfrm>
            <a:off x="1339025" y="264275"/>
            <a:ext cx="4320000" cy="719700"/>
          </a:xfrm>
          <a:prstGeom prst="rect">
            <a:avLst/>
          </a:prstGeom>
        </p:spPr>
        <p:txBody>
          <a:bodyPr spcFirstLastPara="1" wrap="square" lIns="0" tIns="0" rIns="0" bIns="0" anchor="t" anchorCtr="0">
            <a:noAutofit/>
          </a:bodyPr>
          <a:lstStyle>
            <a:lvl1pPr lvl="0">
              <a:spcBef>
                <a:spcPts val="0"/>
              </a:spcBef>
              <a:spcAft>
                <a:spcPts val="0"/>
              </a:spcAft>
              <a:buNone/>
              <a:defRPr sz="3000">
                <a:latin typeface="Montserrat ExtraBold"/>
                <a:ea typeface="Montserrat ExtraBold"/>
                <a:cs typeface="Montserrat ExtraBold"/>
                <a:sym typeface="Montserrat ExtraBold"/>
              </a:defRPr>
            </a:lvl1pPr>
            <a:lvl2pPr lvl="1">
              <a:spcBef>
                <a:spcPts val="0"/>
              </a:spcBef>
              <a:spcAft>
                <a:spcPts val="0"/>
              </a:spcAft>
              <a:buNone/>
              <a:defRPr sz="3000">
                <a:latin typeface="Montserrat"/>
                <a:ea typeface="Montserrat"/>
                <a:cs typeface="Montserrat"/>
                <a:sym typeface="Montserrat"/>
              </a:defRPr>
            </a:lvl2pPr>
            <a:lvl3pPr lvl="2">
              <a:spcBef>
                <a:spcPts val="0"/>
              </a:spcBef>
              <a:spcAft>
                <a:spcPts val="0"/>
              </a:spcAft>
              <a:buNone/>
              <a:defRPr sz="3000">
                <a:latin typeface="Montserrat"/>
                <a:ea typeface="Montserrat"/>
                <a:cs typeface="Montserrat"/>
                <a:sym typeface="Montserrat"/>
              </a:defRPr>
            </a:lvl3pPr>
            <a:lvl4pPr lvl="3">
              <a:spcBef>
                <a:spcPts val="0"/>
              </a:spcBef>
              <a:spcAft>
                <a:spcPts val="0"/>
              </a:spcAft>
              <a:buNone/>
              <a:defRPr sz="3000">
                <a:latin typeface="Montserrat"/>
                <a:ea typeface="Montserrat"/>
                <a:cs typeface="Montserrat"/>
                <a:sym typeface="Montserrat"/>
              </a:defRPr>
            </a:lvl4pPr>
            <a:lvl5pPr lvl="4">
              <a:spcBef>
                <a:spcPts val="0"/>
              </a:spcBef>
              <a:spcAft>
                <a:spcPts val="0"/>
              </a:spcAft>
              <a:buNone/>
              <a:defRPr sz="3000">
                <a:latin typeface="Montserrat"/>
                <a:ea typeface="Montserrat"/>
                <a:cs typeface="Montserrat"/>
                <a:sym typeface="Montserrat"/>
              </a:defRPr>
            </a:lvl5pPr>
            <a:lvl6pPr lvl="5">
              <a:spcBef>
                <a:spcPts val="0"/>
              </a:spcBef>
              <a:spcAft>
                <a:spcPts val="0"/>
              </a:spcAft>
              <a:buNone/>
              <a:defRPr sz="3000">
                <a:latin typeface="Montserrat"/>
                <a:ea typeface="Montserrat"/>
                <a:cs typeface="Montserrat"/>
                <a:sym typeface="Montserrat"/>
              </a:defRPr>
            </a:lvl6pPr>
            <a:lvl7pPr lvl="6">
              <a:spcBef>
                <a:spcPts val="0"/>
              </a:spcBef>
              <a:spcAft>
                <a:spcPts val="0"/>
              </a:spcAft>
              <a:buNone/>
              <a:defRPr sz="3000">
                <a:latin typeface="Montserrat"/>
                <a:ea typeface="Montserrat"/>
                <a:cs typeface="Montserrat"/>
                <a:sym typeface="Montserrat"/>
              </a:defRPr>
            </a:lvl7pPr>
            <a:lvl8pPr lvl="7">
              <a:spcBef>
                <a:spcPts val="0"/>
              </a:spcBef>
              <a:spcAft>
                <a:spcPts val="0"/>
              </a:spcAft>
              <a:buNone/>
              <a:defRPr sz="3000">
                <a:latin typeface="Montserrat"/>
                <a:ea typeface="Montserrat"/>
                <a:cs typeface="Montserrat"/>
                <a:sym typeface="Montserrat"/>
              </a:defRPr>
            </a:lvl8pPr>
            <a:lvl9pPr lvl="8">
              <a:spcBef>
                <a:spcPts val="0"/>
              </a:spcBef>
              <a:spcAft>
                <a:spcPts val="0"/>
              </a:spcAft>
              <a:buNone/>
              <a:defRPr sz="3000">
                <a:latin typeface="Montserrat"/>
                <a:ea typeface="Montserrat"/>
                <a:cs typeface="Montserrat"/>
                <a:sym typeface="Montserrat"/>
              </a:defRPr>
            </a:lvl9pPr>
          </a:lstStyle>
          <a:p>
            <a:endParaRPr/>
          </a:p>
        </p:txBody>
      </p:sp>
      <p:sp>
        <p:nvSpPr>
          <p:cNvPr id="23" name="Google Shape;23;p3"/>
          <p:cNvSpPr/>
          <p:nvPr/>
        </p:nvSpPr>
        <p:spPr>
          <a:xfrm>
            <a:off x="333000" y="1800000"/>
            <a:ext cx="54000" cy="2340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24;p3"/>
          <p:cNvGrpSpPr/>
          <p:nvPr/>
        </p:nvGrpSpPr>
        <p:grpSpPr>
          <a:xfrm>
            <a:off x="180000" y="4927500"/>
            <a:ext cx="360000" cy="216000"/>
            <a:chOff x="180000" y="4927500"/>
            <a:chExt cx="360000" cy="216000"/>
          </a:xfrm>
        </p:grpSpPr>
        <p:sp>
          <p:nvSpPr>
            <p:cNvPr id="25" name="Google Shape;25;p3"/>
            <p:cNvSpPr/>
            <p:nvPr/>
          </p:nvSpPr>
          <p:spPr>
            <a:xfrm>
              <a:off x="333000" y="4999500"/>
              <a:ext cx="54000" cy="144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486000" y="4927500"/>
              <a:ext cx="54000" cy="216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180000" y="4927500"/>
              <a:ext cx="54000" cy="216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3"/>
          <p:cNvSpPr/>
          <p:nvPr/>
        </p:nvSpPr>
        <p:spPr>
          <a:xfrm rot="10800000">
            <a:off x="720000" y="360000"/>
            <a:ext cx="619031" cy="719746"/>
          </a:xfrm>
          <a:custGeom>
            <a:avLst/>
            <a:gdLst/>
            <a:ahLst/>
            <a:cxnLst/>
            <a:rect l="l" t="t" r="r" b="b"/>
            <a:pathLst>
              <a:path w="178395" h="208622" extrusionOk="0">
                <a:moveTo>
                  <a:pt x="87379" y="0"/>
                </a:moveTo>
                <a:lnTo>
                  <a:pt x="0" y="104349"/>
                </a:lnTo>
                <a:lnTo>
                  <a:pt x="87379" y="208622"/>
                </a:lnTo>
                <a:lnTo>
                  <a:pt x="119205" y="208622"/>
                </a:lnTo>
                <a:lnTo>
                  <a:pt x="31826" y="104349"/>
                </a:lnTo>
                <a:lnTo>
                  <a:pt x="119205" y="0"/>
                </a:lnTo>
                <a:close/>
                <a:moveTo>
                  <a:pt x="146569" y="0"/>
                </a:moveTo>
                <a:lnTo>
                  <a:pt x="59190" y="104349"/>
                </a:lnTo>
                <a:lnTo>
                  <a:pt x="146569" y="208622"/>
                </a:lnTo>
                <a:lnTo>
                  <a:pt x="178395" y="208622"/>
                </a:lnTo>
                <a:lnTo>
                  <a:pt x="178395" y="0"/>
                </a:lnTo>
                <a:close/>
              </a:path>
            </a:pathLst>
          </a:cu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txBox="1">
            <a:spLocks noGrp="1"/>
          </p:cNvSpPr>
          <p:nvPr>
            <p:ph type="title" idx="3"/>
          </p:nvPr>
        </p:nvSpPr>
        <p:spPr>
          <a:xfrm>
            <a:off x="1530000" y="1800000"/>
            <a:ext cx="2880000" cy="540000"/>
          </a:xfrm>
          <a:prstGeom prst="rect">
            <a:avLst/>
          </a:prstGeom>
        </p:spPr>
        <p:txBody>
          <a:bodyPr spcFirstLastPara="1" wrap="square" lIns="0" tIns="0" rIns="0" bIns="0" anchor="t" anchorCtr="0">
            <a:noAutofit/>
          </a:bodyPr>
          <a:lstStyle>
            <a:lvl1pPr lvl="0">
              <a:spcBef>
                <a:spcPts val="0"/>
              </a:spcBef>
              <a:spcAft>
                <a:spcPts val="0"/>
              </a:spcAft>
              <a:buNone/>
              <a:defRPr sz="1600" b="1">
                <a:latin typeface="Montserrat"/>
                <a:ea typeface="Montserrat"/>
                <a:cs typeface="Montserrat"/>
                <a:sym typeface="Montserrat"/>
              </a:defRPr>
            </a:lvl1pPr>
            <a:lvl2pPr lvl="1">
              <a:spcBef>
                <a:spcPts val="0"/>
              </a:spcBef>
              <a:spcAft>
                <a:spcPts val="0"/>
              </a:spcAft>
              <a:buNone/>
              <a:defRPr>
                <a:latin typeface="Montserrat"/>
                <a:ea typeface="Montserrat"/>
                <a:cs typeface="Montserrat"/>
                <a:sym typeface="Montserrat"/>
              </a:defRPr>
            </a:lvl2pPr>
            <a:lvl3pPr lvl="2">
              <a:spcBef>
                <a:spcPts val="0"/>
              </a:spcBef>
              <a:spcAft>
                <a:spcPts val="0"/>
              </a:spcAft>
              <a:buNone/>
              <a:defRPr>
                <a:latin typeface="Montserrat"/>
                <a:ea typeface="Montserrat"/>
                <a:cs typeface="Montserrat"/>
                <a:sym typeface="Montserrat"/>
              </a:defRPr>
            </a:lvl3pPr>
            <a:lvl4pPr lvl="3">
              <a:spcBef>
                <a:spcPts val="0"/>
              </a:spcBef>
              <a:spcAft>
                <a:spcPts val="0"/>
              </a:spcAft>
              <a:buNone/>
              <a:defRPr>
                <a:latin typeface="Montserrat"/>
                <a:ea typeface="Montserrat"/>
                <a:cs typeface="Montserrat"/>
                <a:sym typeface="Montserrat"/>
              </a:defRPr>
            </a:lvl4pPr>
            <a:lvl5pPr lvl="4">
              <a:spcBef>
                <a:spcPts val="0"/>
              </a:spcBef>
              <a:spcAft>
                <a:spcPts val="0"/>
              </a:spcAft>
              <a:buNone/>
              <a:defRPr>
                <a:latin typeface="Montserrat"/>
                <a:ea typeface="Montserrat"/>
                <a:cs typeface="Montserrat"/>
                <a:sym typeface="Montserrat"/>
              </a:defRPr>
            </a:lvl5pPr>
            <a:lvl6pPr lvl="5">
              <a:spcBef>
                <a:spcPts val="0"/>
              </a:spcBef>
              <a:spcAft>
                <a:spcPts val="0"/>
              </a:spcAft>
              <a:buNone/>
              <a:defRPr>
                <a:latin typeface="Montserrat"/>
                <a:ea typeface="Montserrat"/>
                <a:cs typeface="Montserrat"/>
                <a:sym typeface="Montserrat"/>
              </a:defRPr>
            </a:lvl6pPr>
            <a:lvl7pPr lvl="6">
              <a:spcBef>
                <a:spcPts val="0"/>
              </a:spcBef>
              <a:spcAft>
                <a:spcPts val="0"/>
              </a:spcAft>
              <a:buNone/>
              <a:defRPr>
                <a:latin typeface="Montserrat"/>
                <a:ea typeface="Montserrat"/>
                <a:cs typeface="Montserrat"/>
                <a:sym typeface="Montserrat"/>
              </a:defRPr>
            </a:lvl7pPr>
            <a:lvl8pPr lvl="7">
              <a:spcBef>
                <a:spcPts val="0"/>
              </a:spcBef>
              <a:spcAft>
                <a:spcPts val="0"/>
              </a:spcAft>
              <a:buNone/>
              <a:defRPr>
                <a:latin typeface="Montserrat"/>
                <a:ea typeface="Montserrat"/>
                <a:cs typeface="Montserrat"/>
                <a:sym typeface="Montserrat"/>
              </a:defRPr>
            </a:lvl8pPr>
            <a:lvl9pPr lvl="8">
              <a:spcBef>
                <a:spcPts val="0"/>
              </a:spcBef>
              <a:spcAft>
                <a:spcPts val="0"/>
              </a:spcAft>
              <a:buNone/>
              <a:defRPr>
                <a:latin typeface="Montserrat"/>
                <a:ea typeface="Montserrat"/>
                <a:cs typeface="Montserrat"/>
                <a:sym typeface="Montserrat"/>
              </a:defRPr>
            </a:lvl9pPr>
          </a:lstStyle>
          <a:p>
            <a:endParaRPr/>
          </a:p>
        </p:txBody>
      </p:sp>
      <p:sp>
        <p:nvSpPr>
          <p:cNvPr id="30" name="Google Shape;30;p3"/>
          <p:cNvSpPr txBox="1">
            <a:spLocks noGrp="1"/>
          </p:cNvSpPr>
          <p:nvPr>
            <p:ph type="sldNum" idx="12"/>
          </p:nvPr>
        </p:nvSpPr>
        <p:spPr>
          <a:xfrm>
            <a:off x="9" y="4495501"/>
            <a:ext cx="720000" cy="432000"/>
          </a:xfrm>
          <a:prstGeom prst="rect">
            <a:avLst/>
          </a:prstGeom>
        </p:spPr>
        <p:txBody>
          <a:bodyPr spcFirstLastPara="1" wrap="square" lIns="91425" tIns="91425" rIns="91425" bIns="91425" anchor="ctr" anchorCtr="0">
            <a:noAutofit/>
          </a:bodyPr>
          <a:lstStyle>
            <a:lvl1pPr lvl="0" algn="ctr">
              <a:buNone/>
              <a:defRPr sz="3000">
                <a:solidFill>
                  <a:srgbClr val="B70000"/>
                </a:solidFill>
                <a:latin typeface="Montserrat ExtraBold"/>
                <a:ea typeface="Montserrat ExtraBold"/>
                <a:cs typeface="Montserrat ExtraBold"/>
                <a:sym typeface="Montserrat ExtraBold"/>
              </a:defRPr>
            </a:lvl1pPr>
            <a:lvl2pPr lvl="1" algn="ctr">
              <a:buNone/>
              <a:defRPr sz="3000">
                <a:solidFill>
                  <a:srgbClr val="B70000"/>
                </a:solidFill>
                <a:latin typeface="Montserrat ExtraBold"/>
                <a:ea typeface="Montserrat ExtraBold"/>
                <a:cs typeface="Montserrat ExtraBold"/>
                <a:sym typeface="Montserrat ExtraBold"/>
              </a:defRPr>
            </a:lvl2pPr>
            <a:lvl3pPr lvl="2" algn="ctr">
              <a:buNone/>
              <a:defRPr sz="3000">
                <a:solidFill>
                  <a:srgbClr val="B70000"/>
                </a:solidFill>
                <a:latin typeface="Montserrat ExtraBold"/>
                <a:ea typeface="Montserrat ExtraBold"/>
                <a:cs typeface="Montserrat ExtraBold"/>
                <a:sym typeface="Montserrat ExtraBold"/>
              </a:defRPr>
            </a:lvl3pPr>
            <a:lvl4pPr lvl="3" algn="ctr">
              <a:buNone/>
              <a:defRPr sz="3000">
                <a:solidFill>
                  <a:srgbClr val="B70000"/>
                </a:solidFill>
                <a:latin typeface="Montserrat ExtraBold"/>
                <a:ea typeface="Montserrat ExtraBold"/>
                <a:cs typeface="Montserrat ExtraBold"/>
                <a:sym typeface="Montserrat ExtraBold"/>
              </a:defRPr>
            </a:lvl4pPr>
            <a:lvl5pPr lvl="4" algn="ctr">
              <a:buNone/>
              <a:defRPr sz="3000">
                <a:solidFill>
                  <a:srgbClr val="B70000"/>
                </a:solidFill>
                <a:latin typeface="Montserrat ExtraBold"/>
                <a:ea typeface="Montserrat ExtraBold"/>
                <a:cs typeface="Montserrat ExtraBold"/>
                <a:sym typeface="Montserrat ExtraBold"/>
              </a:defRPr>
            </a:lvl5pPr>
            <a:lvl6pPr lvl="5" algn="ctr">
              <a:buNone/>
              <a:defRPr sz="3000">
                <a:solidFill>
                  <a:srgbClr val="B70000"/>
                </a:solidFill>
                <a:latin typeface="Montserrat ExtraBold"/>
                <a:ea typeface="Montserrat ExtraBold"/>
                <a:cs typeface="Montserrat ExtraBold"/>
                <a:sym typeface="Montserrat ExtraBold"/>
              </a:defRPr>
            </a:lvl6pPr>
            <a:lvl7pPr lvl="6" algn="ctr">
              <a:buNone/>
              <a:defRPr sz="3000">
                <a:solidFill>
                  <a:srgbClr val="B70000"/>
                </a:solidFill>
                <a:latin typeface="Montserrat ExtraBold"/>
                <a:ea typeface="Montserrat ExtraBold"/>
                <a:cs typeface="Montserrat ExtraBold"/>
                <a:sym typeface="Montserrat ExtraBold"/>
              </a:defRPr>
            </a:lvl7pPr>
            <a:lvl8pPr lvl="7" algn="ctr">
              <a:buNone/>
              <a:defRPr sz="3000">
                <a:solidFill>
                  <a:srgbClr val="B70000"/>
                </a:solidFill>
                <a:latin typeface="Montserrat ExtraBold"/>
                <a:ea typeface="Montserrat ExtraBold"/>
                <a:cs typeface="Montserrat ExtraBold"/>
                <a:sym typeface="Montserrat ExtraBold"/>
              </a:defRPr>
            </a:lvl8pPr>
            <a:lvl9pPr lvl="8" algn="ctr">
              <a:buNone/>
              <a:defRPr sz="3000">
                <a:solidFill>
                  <a:srgbClr val="B70000"/>
                </a:solidFill>
                <a:latin typeface="Montserrat ExtraBold"/>
                <a:ea typeface="Montserrat ExtraBold"/>
                <a:cs typeface="Montserrat ExtraBold"/>
                <a:sym typeface="Montserrat ExtraBold"/>
              </a:defRPr>
            </a:lvl9pPr>
          </a:lstStyle>
          <a:p>
            <a:pPr marL="0" lvl="0" indent="0" algn="ctr" rtl="0">
              <a:spcBef>
                <a:spcPts val="0"/>
              </a:spcBef>
              <a:spcAft>
                <a:spcPts val="0"/>
              </a:spcAft>
              <a:buNone/>
            </a:pPr>
            <a:fld id="{00000000-1234-1234-1234-123412341234}" type="slidenum">
              <a:rPr lang="en-GB"/>
              <a:t>‹#›</a:t>
            </a:fld>
            <a:endParaRPr/>
          </a:p>
        </p:txBody>
      </p:sp>
      <p:sp>
        <p:nvSpPr>
          <p:cNvPr id="31" name="Google Shape;31;p3"/>
          <p:cNvSpPr txBox="1">
            <a:spLocks noGrp="1"/>
          </p:cNvSpPr>
          <p:nvPr>
            <p:ph type="title" idx="4" hasCustomPrompt="1"/>
          </p:nvPr>
        </p:nvSpPr>
        <p:spPr>
          <a:xfrm>
            <a:off x="720000" y="1710000"/>
            <a:ext cx="720000" cy="720000"/>
          </a:xfrm>
          <a:prstGeom prst="rect">
            <a:avLst/>
          </a:prstGeom>
        </p:spPr>
        <p:txBody>
          <a:bodyPr spcFirstLastPara="1" wrap="square" lIns="0" tIns="0" rIns="0" bIns="0" anchor="t" anchorCtr="0">
            <a:noAutofit/>
          </a:bodyPr>
          <a:lstStyle>
            <a:lvl1pPr lvl="0" algn="ctr" rtl="0">
              <a:spcBef>
                <a:spcPts val="0"/>
              </a:spcBef>
              <a:spcAft>
                <a:spcPts val="0"/>
              </a:spcAft>
              <a:buClr>
                <a:srgbClr val="B70000"/>
              </a:buClr>
              <a:buSzPts val="4000"/>
              <a:buNone/>
              <a:defRPr sz="4000">
                <a:solidFill>
                  <a:srgbClr val="B70000"/>
                </a:solidFill>
              </a:defRPr>
            </a:lvl1pPr>
            <a:lvl2pPr lvl="1" algn="ctr" rtl="0">
              <a:spcBef>
                <a:spcPts val="0"/>
              </a:spcBef>
              <a:spcAft>
                <a:spcPts val="0"/>
              </a:spcAft>
              <a:buClr>
                <a:srgbClr val="B70000"/>
              </a:buClr>
              <a:buSzPts val="4000"/>
              <a:buNone/>
              <a:defRPr sz="4000">
                <a:solidFill>
                  <a:srgbClr val="B70000"/>
                </a:solidFill>
              </a:defRPr>
            </a:lvl2pPr>
            <a:lvl3pPr lvl="2" algn="ctr" rtl="0">
              <a:spcBef>
                <a:spcPts val="0"/>
              </a:spcBef>
              <a:spcAft>
                <a:spcPts val="0"/>
              </a:spcAft>
              <a:buClr>
                <a:srgbClr val="B70000"/>
              </a:buClr>
              <a:buSzPts val="4000"/>
              <a:buNone/>
              <a:defRPr sz="4000">
                <a:solidFill>
                  <a:srgbClr val="B70000"/>
                </a:solidFill>
              </a:defRPr>
            </a:lvl3pPr>
            <a:lvl4pPr lvl="3" algn="ctr" rtl="0">
              <a:spcBef>
                <a:spcPts val="0"/>
              </a:spcBef>
              <a:spcAft>
                <a:spcPts val="0"/>
              </a:spcAft>
              <a:buClr>
                <a:srgbClr val="B70000"/>
              </a:buClr>
              <a:buSzPts val="4000"/>
              <a:buNone/>
              <a:defRPr sz="4000">
                <a:solidFill>
                  <a:srgbClr val="B70000"/>
                </a:solidFill>
              </a:defRPr>
            </a:lvl4pPr>
            <a:lvl5pPr lvl="4" algn="ctr" rtl="0">
              <a:spcBef>
                <a:spcPts val="0"/>
              </a:spcBef>
              <a:spcAft>
                <a:spcPts val="0"/>
              </a:spcAft>
              <a:buClr>
                <a:srgbClr val="B70000"/>
              </a:buClr>
              <a:buSzPts val="4000"/>
              <a:buNone/>
              <a:defRPr sz="4000">
                <a:solidFill>
                  <a:srgbClr val="B70000"/>
                </a:solidFill>
              </a:defRPr>
            </a:lvl5pPr>
            <a:lvl6pPr lvl="5" algn="ctr" rtl="0">
              <a:spcBef>
                <a:spcPts val="0"/>
              </a:spcBef>
              <a:spcAft>
                <a:spcPts val="0"/>
              </a:spcAft>
              <a:buClr>
                <a:srgbClr val="B70000"/>
              </a:buClr>
              <a:buSzPts val="4000"/>
              <a:buNone/>
              <a:defRPr sz="4000">
                <a:solidFill>
                  <a:srgbClr val="B70000"/>
                </a:solidFill>
              </a:defRPr>
            </a:lvl6pPr>
            <a:lvl7pPr lvl="6" algn="ctr" rtl="0">
              <a:spcBef>
                <a:spcPts val="0"/>
              </a:spcBef>
              <a:spcAft>
                <a:spcPts val="0"/>
              </a:spcAft>
              <a:buClr>
                <a:srgbClr val="B70000"/>
              </a:buClr>
              <a:buSzPts val="4000"/>
              <a:buNone/>
              <a:defRPr sz="4000">
                <a:solidFill>
                  <a:srgbClr val="B70000"/>
                </a:solidFill>
              </a:defRPr>
            </a:lvl7pPr>
            <a:lvl8pPr lvl="7" algn="ctr" rtl="0">
              <a:spcBef>
                <a:spcPts val="0"/>
              </a:spcBef>
              <a:spcAft>
                <a:spcPts val="0"/>
              </a:spcAft>
              <a:buClr>
                <a:srgbClr val="B70000"/>
              </a:buClr>
              <a:buSzPts val="4000"/>
              <a:buNone/>
              <a:defRPr sz="4000">
                <a:solidFill>
                  <a:srgbClr val="B70000"/>
                </a:solidFill>
              </a:defRPr>
            </a:lvl8pPr>
            <a:lvl9pPr lvl="8" algn="ctr" rtl="0">
              <a:spcBef>
                <a:spcPts val="0"/>
              </a:spcBef>
              <a:spcAft>
                <a:spcPts val="0"/>
              </a:spcAft>
              <a:buClr>
                <a:srgbClr val="B70000"/>
              </a:buClr>
              <a:buSzPts val="4000"/>
              <a:buNone/>
              <a:defRPr sz="4000">
                <a:solidFill>
                  <a:srgbClr val="B70000"/>
                </a:solidFill>
              </a:defRPr>
            </a:lvl9pPr>
          </a:lstStyle>
          <a:p>
            <a:r>
              <a:t>xx%</a:t>
            </a:r>
          </a:p>
        </p:txBody>
      </p:sp>
      <p:sp>
        <p:nvSpPr>
          <p:cNvPr id="32" name="Google Shape;32;p3"/>
          <p:cNvSpPr txBox="1">
            <a:spLocks noGrp="1"/>
          </p:cNvSpPr>
          <p:nvPr>
            <p:ph type="title" idx="5"/>
          </p:nvPr>
        </p:nvSpPr>
        <p:spPr>
          <a:xfrm>
            <a:off x="1530000" y="2700000"/>
            <a:ext cx="2880000" cy="540000"/>
          </a:xfrm>
          <a:prstGeom prst="rect">
            <a:avLst/>
          </a:prstGeom>
        </p:spPr>
        <p:txBody>
          <a:bodyPr spcFirstLastPara="1" wrap="square" lIns="0" tIns="0" rIns="0" bIns="0" anchor="t" anchorCtr="0">
            <a:noAutofit/>
          </a:bodyPr>
          <a:lstStyle>
            <a:lvl1pPr lvl="0" rtl="0">
              <a:spcBef>
                <a:spcPts val="0"/>
              </a:spcBef>
              <a:spcAft>
                <a:spcPts val="0"/>
              </a:spcAft>
              <a:buNone/>
              <a:defRPr sz="1600" b="1">
                <a:latin typeface="Montserrat"/>
                <a:ea typeface="Montserrat"/>
                <a:cs typeface="Montserrat"/>
                <a:sym typeface="Montserrat"/>
              </a:defRPr>
            </a:lvl1pPr>
            <a:lvl2pPr lvl="1" rtl="0">
              <a:spcBef>
                <a:spcPts val="0"/>
              </a:spcBef>
              <a:spcAft>
                <a:spcPts val="0"/>
              </a:spcAft>
              <a:buNone/>
              <a:defRPr>
                <a:latin typeface="Montserrat"/>
                <a:ea typeface="Montserrat"/>
                <a:cs typeface="Montserrat"/>
                <a:sym typeface="Montserrat"/>
              </a:defRPr>
            </a:lvl2pPr>
            <a:lvl3pPr lvl="2" rtl="0">
              <a:spcBef>
                <a:spcPts val="0"/>
              </a:spcBef>
              <a:spcAft>
                <a:spcPts val="0"/>
              </a:spcAft>
              <a:buNone/>
              <a:defRPr>
                <a:latin typeface="Montserrat"/>
                <a:ea typeface="Montserrat"/>
                <a:cs typeface="Montserrat"/>
                <a:sym typeface="Montserrat"/>
              </a:defRPr>
            </a:lvl3pPr>
            <a:lvl4pPr lvl="3" rtl="0">
              <a:spcBef>
                <a:spcPts val="0"/>
              </a:spcBef>
              <a:spcAft>
                <a:spcPts val="0"/>
              </a:spcAft>
              <a:buNone/>
              <a:defRPr>
                <a:latin typeface="Montserrat"/>
                <a:ea typeface="Montserrat"/>
                <a:cs typeface="Montserrat"/>
                <a:sym typeface="Montserrat"/>
              </a:defRPr>
            </a:lvl4pPr>
            <a:lvl5pPr lvl="4" rtl="0">
              <a:spcBef>
                <a:spcPts val="0"/>
              </a:spcBef>
              <a:spcAft>
                <a:spcPts val="0"/>
              </a:spcAft>
              <a:buNone/>
              <a:defRPr>
                <a:latin typeface="Montserrat"/>
                <a:ea typeface="Montserrat"/>
                <a:cs typeface="Montserrat"/>
                <a:sym typeface="Montserrat"/>
              </a:defRPr>
            </a:lvl5pPr>
            <a:lvl6pPr lvl="5" rtl="0">
              <a:spcBef>
                <a:spcPts val="0"/>
              </a:spcBef>
              <a:spcAft>
                <a:spcPts val="0"/>
              </a:spcAft>
              <a:buNone/>
              <a:defRPr>
                <a:latin typeface="Montserrat"/>
                <a:ea typeface="Montserrat"/>
                <a:cs typeface="Montserrat"/>
                <a:sym typeface="Montserrat"/>
              </a:defRPr>
            </a:lvl6pPr>
            <a:lvl7pPr lvl="6" rtl="0">
              <a:spcBef>
                <a:spcPts val="0"/>
              </a:spcBef>
              <a:spcAft>
                <a:spcPts val="0"/>
              </a:spcAft>
              <a:buNone/>
              <a:defRPr>
                <a:latin typeface="Montserrat"/>
                <a:ea typeface="Montserrat"/>
                <a:cs typeface="Montserrat"/>
                <a:sym typeface="Montserrat"/>
              </a:defRPr>
            </a:lvl7pPr>
            <a:lvl8pPr lvl="7" rtl="0">
              <a:spcBef>
                <a:spcPts val="0"/>
              </a:spcBef>
              <a:spcAft>
                <a:spcPts val="0"/>
              </a:spcAft>
              <a:buNone/>
              <a:defRPr>
                <a:latin typeface="Montserrat"/>
                <a:ea typeface="Montserrat"/>
                <a:cs typeface="Montserrat"/>
                <a:sym typeface="Montserrat"/>
              </a:defRPr>
            </a:lvl8pPr>
            <a:lvl9pPr lvl="8" rtl="0">
              <a:spcBef>
                <a:spcPts val="0"/>
              </a:spcBef>
              <a:spcAft>
                <a:spcPts val="0"/>
              </a:spcAft>
              <a:buNone/>
              <a:defRPr>
                <a:latin typeface="Montserrat"/>
                <a:ea typeface="Montserrat"/>
                <a:cs typeface="Montserrat"/>
                <a:sym typeface="Montserrat"/>
              </a:defRPr>
            </a:lvl9pPr>
          </a:lstStyle>
          <a:p>
            <a:endParaRPr/>
          </a:p>
        </p:txBody>
      </p:sp>
      <p:sp>
        <p:nvSpPr>
          <p:cNvPr id="33" name="Google Shape;33;p3"/>
          <p:cNvSpPr txBox="1">
            <a:spLocks noGrp="1"/>
          </p:cNvSpPr>
          <p:nvPr>
            <p:ph type="title" idx="6" hasCustomPrompt="1"/>
          </p:nvPr>
        </p:nvSpPr>
        <p:spPr>
          <a:xfrm>
            <a:off x="720000" y="2610000"/>
            <a:ext cx="720000" cy="720000"/>
          </a:xfrm>
          <a:prstGeom prst="rect">
            <a:avLst/>
          </a:prstGeom>
        </p:spPr>
        <p:txBody>
          <a:bodyPr spcFirstLastPara="1" wrap="square" lIns="0" tIns="0" rIns="0" bIns="0" anchor="t" anchorCtr="0">
            <a:noAutofit/>
          </a:bodyPr>
          <a:lstStyle>
            <a:lvl1pPr lvl="0" algn="ctr" rtl="0">
              <a:spcBef>
                <a:spcPts val="0"/>
              </a:spcBef>
              <a:spcAft>
                <a:spcPts val="0"/>
              </a:spcAft>
              <a:buClr>
                <a:srgbClr val="B70000"/>
              </a:buClr>
              <a:buSzPts val="4000"/>
              <a:buNone/>
              <a:defRPr sz="4000">
                <a:solidFill>
                  <a:srgbClr val="B70000"/>
                </a:solidFill>
              </a:defRPr>
            </a:lvl1pPr>
            <a:lvl2pPr lvl="1" algn="ctr" rtl="0">
              <a:spcBef>
                <a:spcPts val="0"/>
              </a:spcBef>
              <a:spcAft>
                <a:spcPts val="0"/>
              </a:spcAft>
              <a:buClr>
                <a:srgbClr val="B70000"/>
              </a:buClr>
              <a:buSzPts val="4000"/>
              <a:buNone/>
              <a:defRPr sz="4000">
                <a:solidFill>
                  <a:srgbClr val="B70000"/>
                </a:solidFill>
              </a:defRPr>
            </a:lvl2pPr>
            <a:lvl3pPr lvl="2" algn="ctr" rtl="0">
              <a:spcBef>
                <a:spcPts val="0"/>
              </a:spcBef>
              <a:spcAft>
                <a:spcPts val="0"/>
              </a:spcAft>
              <a:buClr>
                <a:srgbClr val="B70000"/>
              </a:buClr>
              <a:buSzPts val="4000"/>
              <a:buNone/>
              <a:defRPr sz="4000">
                <a:solidFill>
                  <a:srgbClr val="B70000"/>
                </a:solidFill>
              </a:defRPr>
            </a:lvl3pPr>
            <a:lvl4pPr lvl="3" algn="ctr" rtl="0">
              <a:spcBef>
                <a:spcPts val="0"/>
              </a:spcBef>
              <a:spcAft>
                <a:spcPts val="0"/>
              </a:spcAft>
              <a:buClr>
                <a:srgbClr val="B70000"/>
              </a:buClr>
              <a:buSzPts val="4000"/>
              <a:buNone/>
              <a:defRPr sz="4000">
                <a:solidFill>
                  <a:srgbClr val="B70000"/>
                </a:solidFill>
              </a:defRPr>
            </a:lvl4pPr>
            <a:lvl5pPr lvl="4" algn="ctr" rtl="0">
              <a:spcBef>
                <a:spcPts val="0"/>
              </a:spcBef>
              <a:spcAft>
                <a:spcPts val="0"/>
              </a:spcAft>
              <a:buClr>
                <a:srgbClr val="B70000"/>
              </a:buClr>
              <a:buSzPts val="4000"/>
              <a:buNone/>
              <a:defRPr sz="4000">
                <a:solidFill>
                  <a:srgbClr val="B70000"/>
                </a:solidFill>
              </a:defRPr>
            </a:lvl5pPr>
            <a:lvl6pPr lvl="5" algn="ctr" rtl="0">
              <a:spcBef>
                <a:spcPts val="0"/>
              </a:spcBef>
              <a:spcAft>
                <a:spcPts val="0"/>
              </a:spcAft>
              <a:buClr>
                <a:srgbClr val="B70000"/>
              </a:buClr>
              <a:buSzPts val="4000"/>
              <a:buNone/>
              <a:defRPr sz="4000">
                <a:solidFill>
                  <a:srgbClr val="B70000"/>
                </a:solidFill>
              </a:defRPr>
            </a:lvl6pPr>
            <a:lvl7pPr lvl="6" algn="ctr" rtl="0">
              <a:spcBef>
                <a:spcPts val="0"/>
              </a:spcBef>
              <a:spcAft>
                <a:spcPts val="0"/>
              </a:spcAft>
              <a:buClr>
                <a:srgbClr val="B70000"/>
              </a:buClr>
              <a:buSzPts val="4000"/>
              <a:buNone/>
              <a:defRPr sz="4000">
                <a:solidFill>
                  <a:srgbClr val="B70000"/>
                </a:solidFill>
              </a:defRPr>
            </a:lvl7pPr>
            <a:lvl8pPr lvl="7" algn="ctr" rtl="0">
              <a:spcBef>
                <a:spcPts val="0"/>
              </a:spcBef>
              <a:spcAft>
                <a:spcPts val="0"/>
              </a:spcAft>
              <a:buClr>
                <a:srgbClr val="B70000"/>
              </a:buClr>
              <a:buSzPts val="4000"/>
              <a:buNone/>
              <a:defRPr sz="4000">
                <a:solidFill>
                  <a:srgbClr val="B70000"/>
                </a:solidFill>
              </a:defRPr>
            </a:lvl8pPr>
            <a:lvl9pPr lvl="8" algn="ctr" rtl="0">
              <a:spcBef>
                <a:spcPts val="0"/>
              </a:spcBef>
              <a:spcAft>
                <a:spcPts val="0"/>
              </a:spcAft>
              <a:buClr>
                <a:srgbClr val="B70000"/>
              </a:buClr>
              <a:buSzPts val="4000"/>
              <a:buNone/>
              <a:defRPr sz="4000">
                <a:solidFill>
                  <a:srgbClr val="B70000"/>
                </a:solidFill>
              </a:defRPr>
            </a:lvl9pPr>
          </a:lstStyle>
          <a:p>
            <a:r>
              <a:t>xx%</a:t>
            </a:r>
          </a:p>
        </p:txBody>
      </p:sp>
      <p:sp>
        <p:nvSpPr>
          <p:cNvPr id="34" name="Google Shape;34;p3"/>
          <p:cNvSpPr txBox="1">
            <a:spLocks noGrp="1"/>
          </p:cNvSpPr>
          <p:nvPr>
            <p:ph type="title" idx="7"/>
          </p:nvPr>
        </p:nvSpPr>
        <p:spPr>
          <a:xfrm>
            <a:off x="1530000" y="3600000"/>
            <a:ext cx="2880000" cy="540000"/>
          </a:xfrm>
          <a:prstGeom prst="rect">
            <a:avLst/>
          </a:prstGeom>
        </p:spPr>
        <p:txBody>
          <a:bodyPr spcFirstLastPara="1" wrap="square" lIns="0" tIns="0" rIns="0" bIns="0" anchor="t" anchorCtr="0">
            <a:noAutofit/>
          </a:bodyPr>
          <a:lstStyle>
            <a:lvl1pPr lvl="0" rtl="0">
              <a:spcBef>
                <a:spcPts val="0"/>
              </a:spcBef>
              <a:spcAft>
                <a:spcPts val="0"/>
              </a:spcAft>
              <a:buNone/>
              <a:defRPr sz="1600" b="1">
                <a:latin typeface="Montserrat"/>
                <a:ea typeface="Montserrat"/>
                <a:cs typeface="Montserrat"/>
                <a:sym typeface="Montserrat"/>
              </a:defRPr>
            </a:lvl1pPr>
            <a:lvl2pPr lvl="1" rtl="0">
              <a:spcBef>
                <a:spcPts val="0"/>
              </a:spcBef>
              <a:spcAft>
                <a:spcPts val="0"/>
              </a:spcAft>
              <a:buNone/>
              <a:defRPr>
                <a:latin typeface="Montserrat"/>
                <a:ea typeface="Montserrat"/>
                <a:cs typeface="Montserrat"/>
                <a:sym typeface="Montserrat"/>
              </a:defRPr>
            </a:lvl2pPr>
            <a:lvl3pPr lvl="2" rtl="0">
              <a:spcBef>
                <a:spcPts val="0"/>
              </a:spcBef>
              <a:spcAft>
                <a:spcPts val="0"/>
              </a:spcAft>
              <a:buNone/>
              <a:defRPr>
                <a:latin typeface="Montserrat"/>
                <a:ea typeface="Montserrat"/>
                <a:cs typeface="Montserrat"/>
                <a:sym typeface="Montserrat"/>
              </a:defRPr>
            </a:lvl3pPr>
            <a:lvl4pPr lvl="3" rtl="0">
              <a:spcBef>
                <a:spcPts val="0"/>
              </a:spcBef>
              <a:spcAft>
                <a:spcPts val="0"/>
              </a:spcAft>
              <a:buNone/>
              <a:defRPr>
                <a:latin typeface="Montserrat"/>
                <a:ea typeface="Montserrat"/>
                <a:cs typeface="Montserrat"/>
                <a:sym typeface="Montserrat"/>
              </a:defRPr>
            </a:lvl4pPr>
            <a:lvl5pPr lvl="4" rtl="0">
              <a:spcBef>
                <a:spcPts val="0"/>
              </a:spcBef>
              <a:spcAft>
                <a:spcPts val="0"/>
              </a:spcAft>
              <a:buNone/>
              <a:defRPr>
                <a:latin typeface="Montserrat"/>
                <a:ea typeface="Montserrat"/>
                <a:cs typeface="Montserrat"/>
                <a:sym typeface="Montserrat"/>
              </a:defRPr>
            </a:lvl5pPr>
            <a:lvl6pPr lvl="5" rtl="0">
              <a:spcBef>
                <a:spcPts val="0"/>
              </a:spcBef>
              <a:spcAft>
                <a:spcPts val="0"/>
              </a:spcAft>
              <a:buNone/>
              <a:defRPr>
                <a:latin typeface="Montserrat"/>
                <a:ea typeface="Montserrat"/>
                <a:cs typeface="Montserrat"/>
                <a:sym typeface="Montserrat"/>
              </a:defRPr>
            </a:lvl6pPr>
            <a:lvl7pPr lvl="6" rtl="0">
              <a:spcBef>
                <a:spcPts val="0"/>
              </a:spcBef>
              <a:spcAft>
                <a:spcPts val="0"/>
              </a:spcAft>
              <a:buNone/>
              <a:defRPr>
                <a:latin typeface="Montserrat"/>
                <a:ea typeface="Montserrat"/>
                <a:cs typeface="Montserrat"/>
                <a:sym typeface="Montserrat"/>
              </a:defRPr>
            </a:lvl7pPr>
            <a:lvl8pPr lvl="7" rtl="0">
              <a:spcBef>
                <a:spcPts val="0"/>
              </a:spcBef>
              <a:spcAft>
                <a:spcPts val="0"/>
              </a:spcAft>
              <a:buNone/>
              <a:defRPr>
                <a:latin typeface="Montserrat"/>
                <a:ea typeface="Montserrat"/>
                <a:cs typeface="Montserrat"/>
                <a:sym typeface="Montserrat"/>
              </a:defRPr>
            </a:lvl8pPr>
            <a:lvl9pPr lvl="8" rtl="0">
              <a:spcBef>
                <a:spcPts val="0"/>
              </a:spcBef>
              <a:spcAft>
                <a:spcPts val="0"/>
              </a:spcAft>
              <a:buNone/>
              <a:defRPr>
                <a:latin typeface="Montserrat"/>
                <a:ea typeface="Montserrat"/>
                <a:cs typeface="Montserrat"/>
                <a:sym typeface="Montserrat"/>
              </a:defRPr>
            </a:lvl9pPr>
          </a:lstStyle>
          <a:p>
            <a:endParaRPr/>
          </a:p>
        </p:txBody>
      </p:sp>
      <p:sp>
        <p:nvSpPr>
          <p:cNvPr id="35" name="Google Shape;35;p3"/>
          <p:cNvSpPr txBox="1">
            <a:spLocks noGrp="1"/>
          </p:cNvSpPr>
          <p:nvPr>
            <p:ph type="title" idx="8" hasCustomPrompt="1"/>
          </p:nvPr>
        </p:nvSpPr>
        <p:spPr>
          <a:xfrm>
            <a:off x="720000" y="3510000"/>
            <a:ext cx="720000" cy="720000"/>
          </a:xfrm>
          <a:prstGeom prst="rect">
            <a:avLst/>
          </a:prstGeom>
        </p:spPr>
        <p:txBody>
          <a:bodyPr spcFirstLastPara="1" wrap="square" lIns="0" tIns="0" rIns="0" bIns="0" anchor="t" anchorCtr="0">
            <a:noAutofit/>
          </a:bodyPr>
          <a:lstStyle>
            <a:lvl1pPr lvl="0" algn="ctr" rtl="0">
              <a:spcBef>
                <a:spcPts val="0"/>
              </a:spcBef>
              <a:spcAft>
                <a:spcPts val="0"/>
              </a:spcAft>
              <a:buClr>
                <a:srgbClr val="B70000"/>
              </a:buClr>
              <a:buSzPts val="4000"/>
              <a:buNone/>
              <a:defRPr sz="4000">
                <a:solidFill>
                  <a:srgbClr val="B70000"/>
                </a:solidFill>
              </a:defRPr>
            </a:lvl1pPr>
            <a:lvl2pPr lvl="1" algn="ctr" rtl="0">
              <a:spcBef>
                <a:spcPts val="0"/>
              </a:spcBef>
              <a:spcAft>
                <a:spcPts val="0"/>
              </a:spcAft>
              <a:buClr>
                <a:srgbClr val="B70000"/>
              </a:buClr>
              <a:buSzPts val="4000"/>
              <a:buNone/>
              <a:defRPr sz="4000">
                <a:solidFill>
                  <a:srgbClr val="B70000"/>
                </a:solidFill>
              </a:defRPr>
            </a:lvl2pPr>
            <a:lvl3pPr lvl="2" algn="ctr" rtl="0">
              <a:spcBef>
                <a:spcPts val="0"/>
              </a:spcBef>
              <a:spcAft>
                <a:spcPts val="0"/>
              </a:spcAft>
              <a:buClr>
                <a:srgbClr val="B70000"/>
              </a:buClr>
              <a:buSzPts val="4000"/>
              <a:buNone/>
              <a:defRPr sz="4000">
                <a:solidFill>
                  <a:srgbClr val="B70000"/>
                </a:solidFill>
              </a:defRPr>
            </a:lvl3pPr>
            <a:lvl4pPr lvl="3" algn="ctr" rtl="0">
              <a:spcBef>
                <a:spcPts val="0"/>
              </a:spcBef>
              <a:spcAft>
                <a:spcPts val="0"/>
              </a:spcAft>
              <a:buClr>
                <a:srgbClr val="B70000"/>
              </a:buClr>
              <a:buSzPts val="4000"/>
              <a:buNone/>
              <a:defRPr sz="4000">
                <a:solidFill>
                  <a:srgbClr val="B70000"/>
                </a:solidFill>
              </a:defRPr>
            </a:lvl4pPr>
            <a:lvl5pPr lvl="4" algn="ctr" rtl="0">
              <a:spcBef>
                <a:spcPts val="0"/>
              </a:spcBef>
              <a:spcAft>
                <a:spcPts val="0"/>
              </a:spcAft>
              <a:buClr>
                <a:srgbClr val="B70000"/>
              </a:buClr>
              <a:buSzPts val="4000"/>
              <a:buNone/>
              <a:defRPr sz="4000">
                <a:solidFill>
                  <a:srgbClr val="B70000"/>
                </a:solidFill>
              </a:defRPr>
            </a:lvl5pPr>
            <a:lvl6pPr lvl="5" algn="ctr" rtl="0">
              <a:spcBef>
                <a:spcPts val="0"/>
              </a:spcBef>
              <a:spcAft>
                <a:spcPts val="0"/>
              </a:spcAft>
              <a:buClr>
                <a:srgbClr val="B70000"/>
              </a:buClr>
              <a:buSzPts val="4000"/>
              <a:buNone/>
              <a:defRPr sz="4000">
                <a:solidFill>
                  <a:srgbClr val="B70000"/>
                </a:solidFill>
              </a:defRPr>
            </a:lvl6pPr>
            <a:lvl7pPr lvl="6" algn="ctr" rtl="0">
              <a:spcBef>
                <a:spcPts val="0"/>
              </a:spcBef>
              <a:spcAft>
                <a:spcPts val="0"/>
              </a:spcAft>
              <a:buClr>
                <a:srgbClr val="B70000"/>
              </a:buClr>
              <a:buSzPts val="4000"/>
              <a:buNone/>
              <a:defRPr sz="4000">
                <a:solidFill>
                  <a:srgbClr val="B70000"/>
                </a:solidFill>
              </a:defRPr>
            </a:lvl7pPr>
            <a:lvl8pPr lvl="7" algn="ctr" rtl="0">
              <a:spcBef>
                <a:spcPts val="0"/>
              </a:spcBef>
              <a:spcAft>
                <a:spcPts val="0"/>
              </a:spcAft>
              <a:buClr>
                <a:srgbClr val="B70000"/>
              </a:buClr>
              <a:buSzPts val="4000"/>
              <a:buNone/>
              <a:defRPr sz="4000">
                <a:solidFill>
                  <a:srgbClr val="B70000"/>
                </a:solidFill>
              </a:defRPr>
            </a:lvl8pPr>
            <a:lvl9pPr lvl="8" algn="ctr" rtl="0">
              <a:spcBef>
                <a:spcPts val="0"/>
              </a:spcBef>
              <a:spcAft>
                <a:spcPts val="0"/>
              </a:spcAft>
              <a:buClr>
                <a:srgbClr val="B70000"/>
              </a:buClr>
              <a:buSzPts val="4000"/>
              <a:buNone/>
              <a:defRPr sz="4000">
                <a:solidFill>
                  <a:srgbClr val="B70000"/>
                </a:solidFill>
              </a:defRPr>
            </a:lvl9pPr>
          </a:lstStyle>
          <a:p>
            <a:r>
              <a:t>xx%</a:t>
            </a:r>
          </a:p>
        </p:txBody>
      </p:sp>
      <p:sp>
        <p:nvSpPr>
          <p:cNvPr id="36" name="Google Shape;36;p3"/>
          <p:cNvSpPr txBox="1">
            <a:spLocks noGrp="1"/>
          </p:cNvSpPr>
          <p:nvPr>
            <p:ph type="title" idx="9"/>
          </p:nvPr>
        </p:nvSpPr>
        <p:spPr>
          <a:xfrm>
            <a:off x="5671125" y="1800000"/>
            <a:ext cx="2880000" cy="540000"/>
          </a:xfrm>
          <a:prstGeom prst="rect">
            <a:avLst/>
          </a:prstGeom>
        </p:spPr>
        <p:txBody>
          <a:bodyPr spcFirstLastPara="1" wrap="square" lIns="0" tIns="0" rIns="0" bIns="0" anchor="t" anchorCtr="0">
            <a:noAutofit/>
          </a:bodyPr>
          <a:lstStyle>
            <a:lvl1pPr lvl="0" rtl="0">
              <a:spcBef>
                <a:spcPts val="0"/>
              </a:spcBef>
              <a:spcAft>
                <a:spcPts val="0"/>
              </a:spcAft>
              <a:buNone/>
              <a:defRPr sz="1600" b="1">
                <a:latin typeface="Montserrat"/>
                <a:ea typeface="Montserrat"/>
                <a:cs typeface="Montserrat"/>
                <a:sym typeface="Montserrat"/>
              </a:defRPr>
            </a:lvl1pPr>
            <a:lvl2pPr lvl="1" rtl="0">
              <a:spcBef>
                <a:spcPts val="0"/>
              </a:spcBef>
              <a:spcAft>
                <a:spcPts val="0"/>
              </a:spcAft>
              <a:buNone/>
              <a:defRPr>
                <a:latin typeface="Montserrat"/>
                <a:ea typeface="Montserrat"/>
                <a:cs typeface="Montserrat"/>
                <a:sym typeface="Montserrat"/>
              </a:defRPr>
            </a:lvl2pPr>
            <a:lvl3pPr lvl="2" rtl="0">
              <a:spcBef>
                <a:spcPts val="0"/>
              </a:spcBef>
              <a:spcAft>
                <a:spcPts val="0"/>
              </a:spcAft>
              <a:buNone/>
              <a:defRPr>
                <a:latin typeface="Montserrat"/>
                <a:ea typeface="Montserrat"/>
                <a:cs typeface="Montserrat"/>
                <a:sym typeface="Montserrat"/>
              </a:defRPr>
            </a:lvl3pPr>
            <a:lvl4pPr lvl="3" rtl="0">
              <a:spcBef>
                <a:spcPts val="0"/>
              </a:spcBef>
              <a:spcAft>
                <a:spcPts val="0"/>
              </a:spcAft>
              <a:buNone/>
              <a:defRPr>
                <a:latin typeface="Montserrat"/>
                <a:ea typeface="Montserrat"/>
                <a:cs typeface="Montserrat"/>
                <a:sym typeface="Montserrat"/>
              </a:defRPr>
            </a:lvl4pPr>
            <a:lvl5pPr lvl="4" rtl="0">
              <a:spcBef>
                <a:spcPts val="0"/>
              </a:spcBef>
              <a:spcAft>
                <a:spcPts val="0"/>
              </a:spcAft>
              <a:buNone/>
              <a:defRPr>
                <a:latin typeface="Montserrat"/>
                <a:ea typeface="Montserrat"/>
                <a:cs typeface="Montserrat"/>
                <a:sym typeface="Montserrat"/>
              </a:defRPr>
            </a:lvl5pPr>
            <a:lvl6pPr lvl="5" rtl="0">
              <a:spcBef>
                <a:spcPts val="0"/>
              </a:spcBef>
              <a:spcAft>
                <a:spcPts val="0"/>
              </a:spcAft>
              <a:buNone/>
              <a:defRPr>
                <a:latin typeface="Montserrat"/>
                <a:ea typeface="Montserrat"/>
                <a:cs typeface="Montserrat"/>
                <a:sym typeface="Montserrat"/>
              </a:defRPr>
            </a:lvl6pPr>
            <a:lvl7pPr lvl="6" rtl="0">
              <a:spcBef>
                <a:spcPts val="0"/>
              </a:spcBef>
              <a:spcAft>
                <a:spcPts val="0"/>
              </a:spcAft>
              <a:buNone/>
              <a:defRPr>
                <a:latin typeface="Montserrat"/>
                <a:ea typeface="Montserrat"/>
                <a:cs typeface="Montserrat"/>
                <a:sym typeface="Montserrat"/>
              </a:defRPr>
            </a:lvl7pPr>
            <a:lvl8pPr lvl="7" rtl="0">
              <a:spcBef>
                <a:spcPts val="0"/>
              </a:spcBef>
              <a:spcAft>
                <a:spcPts val="0"/>
              </a:spcAft>
              <a:buNone/>
              <a:defRPr>
                <a:latin typeface="Montserrat"/>
                <a:ea typeface="Montserrat"/>
                <a:cs typeface="Montserrat"/>
                <a:sym typeface="Montserrat"/>
              </a:defRPr>
            </a:lvl8pPr>
            <a:lvl9pPr lvl="8" rtl="0">
              <a:spcBef>
                <a:spcPts val="0"/>
              </a:spcBef>
              <a:spcAft>
                <a:spcPts val="0"/>
              </a:spcAft>
              <a:buNone/>
              <a:defRPr>
                <a:latin typeface="Montserrat"/>
                <a:ea typeface="Montserrat"/>
                <a:cs typeface="Montserrat"/>
                <a:sym typeface="Montserrat"/>
              </a:defRPr>
            </a:lvl9pPr>
          </a:lstStyle>
          <a:p>
            <a:endParaRPr/>
          </a:p>
        </p:txBody>
      </p:sp>
      <p:sp>
        <p:nvSpPr>
          <p:cNvPr id="37" name="Google Shape;37;p3"/>
          <p:cNvSpPr txBox="1">
            <a:spLocks noGrp="1"/>
          </p:cNvSpPr>
          <p:nvPr>
            <p:ph type="title" idx="13" hasCustomPrompt="1"/>
          </p:nvPr>
        </p:nvSpPr>
        <p:spPr>
          <a:xfrm>
            <a:off x="4861125" y="1710000"/>
            <a:ext cx="720000" cy="720000"/>
          </a:xfrm>
          <a:prstGeom prst="rect">
            <a:avLst/>
          </a:prstGeom>
        </p:spPr>
        <p:txBody>
          <a:bodyPr spcFirstLastPara="1" wrap="square" lIns="0" tIns="0" rIns="0" bIns="0" anchor="t" anchorCtr="0">
            <a:noAutofit/>
          </a:bodyPr>
          <a:lstStyle>
            <a:lvl1pPr lvl="0" algn="ctr" rtl="0">
              <a:spcBef>
                <a:spcPts val="0"/>
              </a:spcBef>
              <a:spcAft>
                <a:spcPts val="0"/>
              </a:spcAft>
              <a:buClr>
                <a:srgbClr val="B70000"/>
              </a:buClr>
              <a:buSzPts val="4000"/>
              <a:buNone/>
              <a:defRPr sz="4000">
                <a:solidFill>
                  <a:srgbClr val="B70000"/>
                </a:solidFill>
              </a:defRPr>
            </a:lvl1pPr>
            <a:lvl2pPr lvl="1" algn="ctr" rtl="0">
              <a:spcBef>
                <a:spcPts val="0"/>
              </a:spcBef>
              <a:spcAft>
                <a:spcPts val="0"/>
              </a:spcAft>
              <a:buClr>
                <a:srgbClr val="B70000"/>
              </a:buClr>
              <a:buSzPts val="4000"/>
              <a:buNone/>
              <a:defRPr sz="4000">
                <a:solidFill>
                  <a:srgbClr val="B70000"/>
                </a:solidFill>
              </a:defRPr>
            </a:lvl2pPr>
            <a:lvl3pPr lvl="2" algn="ctr" rtl="0">
              <a:spcBef>
                <a:spcPts val="0"/>
              </a:spcBef>
              <a:spcAft>
                <a:spcPts val="0"/>
              </a:spcAft>
              <a:buClr>
                <a:srgbClr val="B70000"/>
              </a:buClr>
              <a:buSzPts val="4000"/>
              <a:buNone/>
              <a:defRPr sz="4000">
                <a:solidFill>
                  <a:srgbClr val="B70000"/>
                </a:solidFill>
              </a:defRPr>
            </a:lvl3pPr>
            <a:lvl4pPr lvl="3" algn="ctr" rtl="0">
              <a:spcBef>
                <a:spcPts val="0"/>
              </a:spcBef>
              <a:spcAft>
                <a:spcPts val="0"/>
              </a:spcAft>
              <a:buClr>
                <a:srgbClr val="B70000"/>
              </a:buClr>
              <a:buSzPts val="4000"/>
              <a:buNone/>
              <a:defRPr sz="4000">
                <a:solidFill>
                  <a:srgbClr val="B70000"/>
                </a:solidFill>
              </a:defRPr>
            </a:lvl4pPr>
            <a:lvl5pPr lvl="4" algn="ctr" rtl="0">
              <a:spcBef>
                <a:spcPts val="0"/>
              </a:spcBef>
              <a:spcAft>
                <a:spcPts val="0"/>
              </a:spcAft>
              <a:buClr>
                <a:srgbClr val="B70000"/>
              </a:buClr>
              <a:buSzPts val="4000"/>
              <a:buNone/>
              <a:defRPr sz="4000">
                <a:solidFill>
                  <a:srgbClr val="B70000"/>
                </a:solidFill>
              </a:defRPr>
            </a:lvl5pPr>
            <a:lvl6pPr lvl="5" algn="ctr" rtl="0">
              <a:spcBef>
                <a:spcPts val="0"/>
              </a:spcBef>
              <a:spcAft>
                <a:spcPts val="0"/>
              </a:spcAft>
              <a:buClr>
                <a:srgbClr val="B70000"/>
              </a:buClr>
              <a:buSzPts val="4000"/>
              <a:buNone/>
              <a:defRPr sz="4000">
                <a:solidFill>
                  <a:srgbClr val="B70000"/>
                </a:solidFill>
              </a:defRPr>
            </a:lvl6pPr>
            <a:lvl7pPr lvl="6" algn="ctr" rtl="0">
              <a:spcBef>
                <a:spcPts val="0"/>
              </a:spcBef>
              <a:spcAft>
                <a:spcPts val="0"/>
              </a:spcAft>
              <a:buClr>
                <a:srgbClr val="B70000"/>
              </a:buClr>
              <a:buSzPts val="4000"/>
              <a:buNone/>
              <a:defRPr sz="4000">
                <a:solidFill>
                  <a:srgbClr val="B70000"/>
                </a:solidFill>
              </a:defRPr>
            </a:lvl7pPr>
            <a:lvl8pPr lvl="7" algn="ctr" rtl="0">
              <a:spcBef>
                <a:spcPts val="0"/>
              </a:spcBef>
              <a:spcAft>
                <a:spcPts val="0"/>
              </a:spcAft>
              <a:buClr>
                <a:srgbClr val="B70000"/>
              </a:buClr>
              <a:buSzPts val="4000"/>
              <a:buNone/>
              <a:defRPr sz="4000">
                <a:solidFill>
                  <a:srgbClr val="B70000"/>
                </a:solidFill>
              </a:defRPr>
            </a:lvl8pPr>
            <a:lvl9pPr lvl="8" algn="ctr" rtl="0">
              <a:spcBef>
                <a:spcPts val="0"/>
              </a:spcBef>
              <a:spcAft>
                <a:spcPts val="0"/>
              </a:spcAft>
              <a:buClr>
                <a:srgbClr val="B70000"/>
              </a:buClr>
              <a:buSzPts val="4000"/>
              <a:buNone/>
              <a:defRPr sz="4000">
                <a:solidFill>
                  <a:srgbClr val="B70000"/>
                </a:solidFill>
              </a:defRPr>
            </a:lvl9pPr>
          </a:lstStyle>
          <a:p>
            <a:r>
              <a:t>xx%</a:t>
            </a:r>
          </a:p>
        </p:txBody>
      </p:sp>
      <p:sp>
        <p:nvSpPr>
          <p:cNvPr id="38" name="Google Shape;38;p3"/>
          <p:cNvSpPr txBox="1">
            <a:spLocks noGrp="1"/>
          </p:cNvSpPr>
          <p:nvPr>
            <p:ph type="title" idx="14"/>
          </p:nvPr>
        </p:nvSpPr>
        <p:spPr>
          <a:xfrm>
            <a:off x="5671125" y="2700000"/>
            <a:ext cx="2880000" cy="540000"/>
          </a:xfrm>
          <a:prstGeom prst="rect">
            <a:avLst/>
          </a:prstGeom>
        </p:spPr>
        <p:txBody>
          <a:bodyPr spcFirstLastPara="1" wrap="square" lIns="0" tIns="0" rIns="0" bIns="0" anchor="t" anchorCtr="0">
            <a:noAutofit/>
          </a:bodyPr>
          <a:lstStyle>
            <a:lvl1pPr lvl="0" rtl="0">
              <a:spcBef>
                <a:spcPts val="0"/>
              </a:spcBef>
              <a:spcAft>
                <a:spcPts val="0"/>
              </a:spcAft>
              <a:buNone/>
              <a:defRPr sz="1600" b="1">
                <a:latin typeface="Montserrat"/>
                <a:ea typeface="Montserrat"/>
                <a:cs typeface="Montserrat"/>
                <a:sym typeface="Montserrat"/>
              </a:defRPr>
            </a:lvl1pPr>
            <a:lvl2pPr lvl="1" rtl="0">
              <a:spcBef>
                <a:spcPts val="0"/>
              </a:spcBef>
              <a:spcAft>
                <a:spcPts val="0"/>
              </a:spcAft>
              <a:buNone/>
              <a:defRPr>
                <a:latin typeface="Montserrat"/>
                <a:ea typeface="Montserrat"/>
                <a:cs typeface="Montserrat"/>
                <a:sym typeface="Montserrat"/>
              </a:defRPr>
            </a:lvl2pPr>
            <a:lvl3pPr lvl="2" rtl="0">
              <a:spcBef>
                <a:spcPts val="0"/>
              </a:spcBef>
              <a:spcAft>
                <a:spcPts val="0"/>
              </a:spcAft>
              <a:buNone/>
              <a:defRPr>
                <a:latin typeface="Montserrat"/>
                <a:ea typeface="Montserrat"/>
                <a:cs typeface="Montserrat"/>
                <a:sym typeface="Montserrat"/>
              </a:defRPr>
            </a:lvl3pPr>
            <a:lvl4pPr lvl="3" rtl="0">
              <a:spcBef>
                <a:spcPts val="0"/>
              </a:spcBef>
              <a:spcAft>
                <a:spcPts val="0"/>
              </a:spcAft>
              <a:buNone/>
              <a:defRPr>
                <a:latin typeface="Montserrat"/>
                <a:ea typeface="Montserrat"/>
                <a:cs typeface="Montserrat"/>
                <a:sym typeface="Montserrat"/>
              </a:defRPr>
            </a:lvl4pPr>
            <a:lvl5pPr lvl="4" rtl="0">
              <a:spcBef>
                <a:spcPts val="0"/>
              </a:spcBef>
              <a:spcAft>
                <a:spcPts val="0"/>
              </a:spcAft>
              <a:buNone/>
              <a:defRPr>
                <a:latin typeface="Montserrat"/>
                <a:ea typeface="Montserrat"/>
                <a:cs typeface="Montserrat"/>
                <a:sym typeface="Montserrat"/>
              </a:defRPr>
            </a:lvl5pPr>
            <a:lvl6pPr lvl="5" rtl="0">
              <a:spcBef>
                <a:spcPts val="0"/>
              </a:spcBef>
              <a:spcAft>
                <a:spcPts val="0"/>
              </a:spcAft>
              <a:buNone/>
              <a:defRPr>
                <a:latin typeface="Montserrat"/>
                <a:ea typeface="Montserrat"/>
                <a:cs typeface="Montserrat"/>
                <a:sym typeface="Montserrat"/>
              </a:defRPr>
            </a:lvl6pPr>
            <a:lvl7pPr lvl="6" rtl="0">
              <a:spcBef>
                <a:spcPts val="0"/>
              </a:spcBef>
              <a:spcAft>
                <a:spcPts val="0"/>
              </a:spcAft>
              <a:buNone/>
              <a:defRPr>
                <a:latin typeface="Montserrat"/>
                <a:ea typeface="Montserrat"/>
                <a:cs typeface="Montserrat"/>
                <a:sym typeface="Montserrat"/>
              </a:defRPr>
            </a:lvl7pPr>
            <a:lvl8pPr lvl="7" rtl="0">
              <a:spcBef>
                <a:spcPts val="0"/>
              </a:spcBef>
              <a:spcAft>
                <a:spcPts val="0"/>
              </a:spcAft>
              <a:buNone/>
              <a:defRPr>
                <a:latin typeface="Montserrat"/>
                <a:ea typeface="Montserrat"/>
                <a:cs typeface="Montserrat"/>
                <a:sym typeface="Montserrat"/>
              </a:defRPr>
            </a:lvl8pPr>
            <a:lvl9pPr lvl="8" rtl="0">
              <a:spcBef>
                <a:spcPts val="0"/>
              </a:spcBef>
              <a:spcAft>
                <a:spcPts val="0"/>
              </a:spcAft>
              <a:buNone/>
              <a:defRPr>
                <a:latin typeface="Montserrat"/>
                <a:ea typeface="Montserrat"/>
                <a:cs typeface="Montserrat"/>
                <a:sym typeface="Montserrat"/>
              </a:defRPr>
            </a:lvl9pPr>
          </a:lstStyle>
          <a:p>
            <a:endParaRPr/>
          </a:p>
        </p:txBody>
      </p:sp>
      <p:sp>
        <p:nvSpPr>
          <p:cNvPr id="39" name="Google Shape;39;p3"/>
          <p:cNvSpPr txBox="1">
            <a:spLocks noGrp="1"/>
          </p:cNvSpPr>
          <p:nvPr>
            <p:ph type="title" idx="15" hasCustomPrompt="1"/>
          </p:nvPr>
        </p:nvSpPr>
        <p:spPr>
          <a:xfrm>
            <a:off x="4861125" y="2610000"/>
            <a:ext cx="720000" cy="720000"/>
          </a:xfrm>
          <a:prstGeom prst="rect">
            <a:avLst/>
          </a:prstGeom>
        </p:spPr>
        <p:txBody>
          <a:bodyPr spcFirstLastPara="1" wrap="square" lIns="0" tIns="0" rIns="0" bIns="0" anchor="t" anchorCtr="0">
            <a:noAutofit/>
          </a:bodyPr>
          <a:lstStyle>
            <a:lvl1pPr lvl="0" algn="ctr" rtl="0">
              <a:spcBef>
                <a:spcPts val="0"/>
              </a:spcBef>
              <a:spcAft>
                <a:spcPts val="0"/>
              </a:spcAft>
              <a:buClr>
                <a:srgbClr val="B70000"/>
              </a:buClr>
              <a:buSzPts val="4000"/>
              <a:buNone/>
              <a:defRPr sz="4000">
                <a:solidFill>
                  <a:srgbClr val="B70000"/>
                </a:solidFill>
              </a:defRPr>
            </a:lvl1pPr>
            <a:lvl2pPr lvl="1" algn="ctr" rtl="0">
              <a:spcBef>
                <a:spcPts val="0"/>
              </a:spcBef>
              <a:spcAft>
                <a:spcPts val="0"/>
              </a:spcAft>
              <a:buClr>
                <a:srgbClr val="B70000"/>
              </a:buClr>
              <a:buSzPts val="4000"/>
              <a:buNone/>
              <a:defRPr sz="4000">
                <a:solidFill>
                  <a:srgbClr val="B70000"/>
                </a:solidFill>
              </a:defRPr>
            </a:lvl2pPr>
            <a:lvl3pPr lvl="2" algn="ctr" rtl="0">
              <a:spcBef>
                <a:spcPts val="0"/>
              </a:spcBef>
              <a:spcAft>
                <a:spcPts val="0"/>
              </a:spcAft>
              <a:buClr>
                <a:srgbClr val="B70000"/>
              </a:buClr>
              <a:buSzPts val="4000"/>
              <a:buNone/>
              <a:defRPr sz="4000">
                <a:solidFill>
                  <a:srgbClr val="B70000"/>
                </a:solidFill>
              </a:defRPr>
            </a:lvl3pPr>
            <a:lvl4pPr lvl="3" algn="ctr" rtl="0">
              <a:spcBef>
                <a:spcPts val="0"/>
              </a:spcBef>
              <a:spcAft>
                <a:spcPts val="0"/>
              </a:spcAft>
              <a:buClr>
                <a:srgbClr val="B70000"/>
              </a:buClr>
              <a:buSzPts val="4000"/>
              <a:buNone/>
              <a:defRPr sz="4000">
                <a:solidFill>
                  <a:srgbClr val="B70000"/>
                </a:solidFill>
              </a:defRPr>
            </a:lvl4pPr>
            <a:lvl5pPr lvl="4" algn="ctr" rtl="0">
              <a:spcBef>
                <a:spcPts val="0"/>
              </a:spcBef>
              <a:spcAft>
                <a:spcPts val="0"/>
              </a:spcAft>
              <a:buClr>
                <a:srgbClr val="B70000"/>
              </a:buClr>
              <a:buSzPts val="4000"/>
              <a:buNone/>
              <a:defRPr sz="4000">
                <a:solidFill>
                  <a:srgbClr val="B70000"/>
                </a:solidFill>
              </a:defRPr>
            </a:lvl5pPr>
            <a:lvl6pPr lvl="5" algn="ctr" rtl="0">
              <a:spcBef>
                <a:spcPts val="0"/>
              </a:spcBef>
              <a:spcAft>
                <a:spcPts val="0"/>
              </a:spcAft>
              <a:buClr>
                <a:srgbClr val="B70000"/>
              </a:buClr>
              <a:buSzPts val="4000"/>
              <a:buNone/>
              <a:defRPr sz="4000">
                <a:solidFill>
                  <a:srgbClr val="B70000"/>
                </a:solidFill>
              </a:defRPr>
            </a:lvl6pPr>
            <a:lvl7pPr lvl="6" algn="ctr" rtl="0">
              <a:spcBef>
                <a:spcPts val="0"/>
              </a:spcBef>
              <a:spcAft>
                <a:spcPts val="0"/>
              </a:spcAft>
              <a:buClr>
                <a:srgbClr val="B70000"/>
              </a:buClr>
              <a:buSzPts val="4000"/>
              <a:buNone/>
              <a:defRPr sz="4000">
                <a:solidFill>
                  <a:srgbClr val="B70000"/>
                </a:solidFill>
              </a:defRPr>
            </a:lvl7pPr>
            <a:lvl8pPr lvl="7" algn="ctr" rtl="0">
              <a:spcBef>
                <a:spcPts val="0"/>
              </a:spcBef>
              <a:spcAft>
                <a:spcPts val="0"/>
              </a:spcAft>
              <a:buClr>
                <a:srgbClr val="B70000"/>
              </a:buClr>
              <a:buSzPts val="4000"/>
              <a:buNone/>
              <a:defRPr sz="4000">
                <a:solidFill>
                  <a:srgbClr val="B70000"/>
                </a:solidFill>
              </a:defRPr>
            </a:lvl8pPr>
            <a:lvl9pPr lvl="8" algn="ctr" rtl="0">
              <a:spcBef>
                <a:spcPts val="0"/>
              </a:spcBef>
              <a:spcAft>
                <a:spcPts val="0"/>
              </a:spcAft>
              <a:buClr>
                <a:srgbClr val="B70000"/>
              </a:buClr>
              <a:buSzPts val="4000"/>
              <a:buNone/>
              <a:defRPr sz="4000">
                <a:solidFill>
                  <a:srgbClr val="B70000"/>
                </a:solidFill>
              </a:defRPr>
            </a:lvl9pPr>
          </a:lstStyle>
          <a:p>
            <a:r>
              <a:t>xx%</a:t>
            </a:r>
          </a:p>
        </p:txBody>
      </p:sp>
      <p:sp>
        <p:nvSpPr>
          <p:cNvPr id="40" name="Google Shape;40;p3"/>
          <p:cNvSpPr txBox="1">
            <a:spLocks noGrp="1"/>
          </p:cNvSpPr>
          <p:nvPr>
            <p:ph type="title" idx="16"/>
          </p:nvPr>
        </p:nvSpPr>
        <p:spPr>
          <a:xfrm>
            <a:off x="5671125" y="3600000"/>
            <a:ext cx="2880000" cy="540000"/>
          </a:xfrm>
          <a:prstGeom prst="rect">
            <a:avLst/>
          </a:prstGeom>
        </p:spPr>
        <p:txBody>
          <a:bodyPr spcFirstLastPara="1" wrap="square" lIns="0" tIns="0" rIns="0" bIns="0" anchor="t" anchorCtr="0">
            <a:noAutofit/>
          </a:bodyPr>
          <a:lstStyle>
            <a:lvl1pPr lvl="0" rtl="0">
              <a:spcBef>
                <a:spcPts val="0"/>
              </a:spcBef>
              <a:spcAft>
                <a:spcPts val="0"/>
              </a:spcAft>
              <a:buNone/>
              <a:defRPr sz="1600" b="1">
                <a:latin typeface="Montserrat"/>
                <a:ea typeface="Montserrat"/>
                <a:cs typeface="Montserrat"/>
                <a:sym typeface="Montserrat"/>
              </a:defRPr>
            </a:lvl1pPr>
            <a:lvl2pPr lvl="1" rtl="0">
              <a:spcBef>
                <a:spcPts val="0"/>
              </a:spcBef>
              <a:spcAft>
                <a:spcPts val="0"/>
              </a:spcAft>
              <a:buNone/>
              <a:defRPr>
                <a:latin typeface="Montserrat"/>
                <a:ea typeface="Montserrat"/>
                <a:cs typeface="Montserrat"/>
                <a:sym typeface="Montserrat"/>
              </a:defRPr>
            </a:lvl2pPr>
            <a:lvl3pPr lvl="2" rtl="0">
              <a:spcBef>
                <a:spcPts val="0"/>
              </a:spcBef>
              <a:spcAft>
                <a:spcPts val="0"/>
              </a:spcAft>
              <a:buNone/>
              <a:defRPr>
                <a:latin typeface="Montserrat"/>
                <a:ea typeface="Montserrat"/>
                <a:cs typeface="Montserrat"/>
                <a:sym typeface="Montserrat"/>
              </a:defRPr>
            </a:lvl3pPr>
            <a:lvl4pPr lvl="3" rtl="0">
              <a:spcBef>
                <a:spcPts val="0"/>
              </a:spcBef>
              <a:spcAft>
                <a:spcPts val="0"/>
              </a:spcAft>
              <a:buNone/>
              <a:defRPr>
                <a:latin typeface="Montserrat"/>
                <a:ea typeface="Montserrat"/>
                <a:cs typeface="Montserrat"/>
                <a:sym typeface="Montserrat"/>
              </a:defRPr>
            </a:lvl4pPr>
            <a:lvl5pPr lvl="4" rtl="0">
              <a:spcBef>
                <a:spcPts val="0"/>
              </a:spcBef>
              <a:spcAft>
                <a:spcPts val="0"/>
              </a:spcAft>
              <a:buNone/>
              <a:defRPr>
                <a:latin typeface="Montserrat"/>
                <a:ea typeface="Montserrat"/>
                <a:cs typeface="Montserrat"/>
                <a:sym typeface="Montserrat"/>
              </a:defRPr>
            </a:lvl5pPr>
            <a:lvl6pPr lvl="5" rtl="0">
              <a:spcBef>
                <a:spcPts val="0"/>
              </a:spcBef>
              <a:spcAft>
                <a:spcPts val="0"/>
              </a:spcAft>
              <a:buNone/>
              <a:defRPr>
                <a:latin typeface="Montserrat"/>
                <a:ea typeface="Montserrat"/>
                <a:cs typeface="Montserrat"/>
                <a:sym typeface="Montserrat"/>
              </a:defRPr>
            </a:lvl6pPr>
            <a:lvl7pPr lvl="6" rtl="0">
              <a:spcBef>
                <a:spcPts val="0"/>
              </a:spcBef>
              <a:spcAft>
                <a:spcPts val="0"/>
              </a:spcAft>
              <a:buNone/>
              <a:defRPr>
                <a:latin typeface="Montserrat"/>
                <a:ea typeface="Montserrat"/>
                <a:cs typeface="Montserrat"/>
                <a:sym typeface="Montserrat"/>
              </a:defRPr>
            </a:lvl7pPr>
            <a:lvl8pPr lvl="7" rtl="0">
              <a:spcBef>
                <a:spcPts val="0"/>
              </a:spcBef>
              <a:spcAft>
                <a:spcPts val="0"/>
              </a:spcAft>
              <a:buNone/>
              <a:defRPr>
                <a:latin typeface="Montserrat"/>
                <a:ea typeface="Montserrat"/>
                <a:cs typeface="Montserrat"/>
                <a:sym typeface="Montserrat"/>
              </a:defRPr>
            </a:lvl8pPr>
            <a:lvl9pPr lvl="8" rtl="0">
              <a:spcBef>
                <a:spcPts val="0"/>
              </a:spcBef>
              <a:spcAft>
                <a:spcPts val="0"/>
              </a:spcAft>
              <a:buNone/>
              <a:defRPr>
                <a:latin typeface="Montserrat"/>
                <a:ea typeface="Montserrat"/>
                <a:cs typeface="Montserrat"/>
                <a:sym typeface="Montserrat"/>
              </a:defRPr>
            </a:lvl9pPr>
          </a:lstStyle>
          <a:p>
            <a:endParaRPr/>
          </a:p>
        </p:txBody>
      </p:sp>
      <p:sp>
        <p:nvSpPr>
          <p:cNvPr id="41" name="Google Shape;41;p3"/>
          <p:cNvSpPr txBox="1">
            <a:spLocks noGrp="1"/>
          </p:cNvSpPr>
          <p:nvPr>
            <p:ph type="title" idx="17" hasCustomPrompt="1"/>
          </p:nvPr>
        </p:nvSpPr>
        <p:spPr>
          <a:xfrm>
            <a:off x="4861125" y="3510000"/>
            <a:ext cx="720000" cy="720000"/>
          </a:xfrm>
          <a:prstGeom prst="rect">
            <a:avLst/>
          </a:prstGeom>
        </p:spPr>
        <p:txBody>
          <a:bodyPr spcFirstLastPara="1" wrap="square" lIns="0" tIns="0" rIns="0" bIns="0" anchor="t" anchorCtr="0">
            <a:noAutofit/>
          </a:bodyPr>
          <a:lstStyle>
            <a:lvl1pPr lvl="0" algn="ctr" rtl="0">
              <a:spcBef>
                <a:spcPts val="0"/>
              </a:spcBef>
              <a:spcAft>
                <a:spcPts val="0"/>
              </a:spcAft>
              <a:buClr>
                <a:srgbClr val="B70000"/>
              </a:buClr>
              <a:buSzPts val="4000"/>
              <a:buNone/>
              <a:defRPr sz="4000">
                <a:solidFill>
                  <a:srgbClr val="B70000"/>
                </a:solidFill>
              </a:defRPr>
            </a:lvl1pPr>
            <a:lvl2pPr lvl="1" algn="ctr" rtl="0">
              <a:spcBef>
                <a:spcPts val="0"/>
              </a:spcBef>
              <a:spcAft>
                <a:spcPts val="0"/>
              </a:spcAft>
              <a:buClr>
                <a:srgbClr val="B70000"/>
              </a:buClr>
              <a:buSzPts val="4000"/>
              <a:buNone/>
              <a:defRPr sz="4000">
                <a:solidFill>
                  <a:srgbClr val="B70000"/>
                </a:solidFill>
              </a:defRPr>
            </a:lvl2pPr>
            <a:lvl3pPr lvl="2" algn="ctr" rtl="0">
              <a:spcBef>
                <a:spcPts val="0"/>
              </a:spcBef>
              <a:spcAft>
                <a:spcPts val="0"/>
              </a:spcAft>
              <a:buClr>
                <a:srgbClr val="B70000"/>
              </a:buClr>
              <a:buSzPts val="4000"/>
              <a:buNone/>
              <a:defRPr sz="4000">
                <a:solidFill>
                  <a:srgbClr val="B70000"/>
                </a:solidFill>
              </a:defRPr>
            </a:lvl3pPr>
            <a:lvl4pPr lvl="3" algn="ctr" rtl="0">
              <a:spcBef>
                <a:spcPts val="0"/>
              </a:spcBef>
              <a:spcAft>
                <a:spcPts val="0"/>
              </a:spcAft>
              <a:buClr>
                <a:srgbClr val="B70000"/>
              </a:buClr>
              <a:buSzPts val="4000"/>
              <a:buNone/>
              <a:defRPr sz="4000">
                <a:solidFill>
                  <a:srgbClr val="B70000"/>
                </a:solidFill>
              </a:defRPr>
            </a:lvl4pPr>
            <a:lvl5pPr lvl="4" algn="ctr" rtl="0">
              <a:spcBef>
                <a:spcPts val="0"/>
              </a:spcBef>
              <a:spcAft>
                <a:spcPts val="0"/>
              </a:spcAft>
              <a:buClr>
                <a:srgbClr val="B70000"/>
              </a:buClr>
              <a:buSzPts val="4000"/>
              <a:buNone/>
              <a:defRPr sz="4000">
                <a:solidFill>
                  <a:srgbClr val="B70000"/>
                </a:solidFill>
              </a:defRPr>
            </a:lvl5pPr>
            <a:lvl6pPr lvl="5" algn="ctr" rtl="0">
              <a:spcBef>
                <a:spcPts val="0"/>
              </a:spcBef>
              <a:spcAft>
                <a:spcPts val="0"/>
              </a:spcAft>
              <a:buClr>
                <a:srgbClr val="B70000"/>
              </a:buClr>
              <a:buSzPts val="4000"/>
              <a:buNone/>
              <a:defRPr sz="4000">
                <a:solidFill>
                  <a:srgbClr val="B70000"/>
                </a:solidFill>
              </a:defRPr>
            </a:lvl6pPr>
            <a:lvl7pPr lvl="6" algn="ctr" rtl="0">
              <a:spcBef>
                <a:spcPts val="0"/>
              </a:spcBef>
              <a:spcAft>
                <a:spcPts val="0"/>
              </a:spcAft>
              <a:buClr>
                <a:srgbClr val="B70000"/>
              </a:buClr>
              <a:buSzPts val="4000"/>
              <a:buNone/>
              <a:defRPr sz="4000">
                <a:solidFill>
                  <a:srgbClr val="B70000"/>
                </a:solidFill>
              </a:defRPr>
            </a:lvl7pPr>
            <a:lvl8pPr lvl="7" algn="ctr" rtl="0">
              <a:spcBef>
                <a:spcPts val="0"/>
              </a:spcBef>
              <a:spcAft>
                <a:spcPts val="0"/>
              </a:spcAft>
              <a:buClr>
                <a:srgbClr val="B70000"/>
              </a:buClr>
              <a:buSzPts val="4000"/>
              <a:buNone/>
              <a:defRPr sz="4000">
                <a:solidFill>
                  <a:srgbClr val="B70000"/>
                </a:solidFill>
              </a:defRPr>
            </a:lvl8pPr>
            <a:lvl9pPr lvl="8" algn="ctr" rtl="0">
              <a:spcBef>
                <a:spcPts val="0"/>
              </a:spcBef>
              <a:spcAft>
                <a:spcPts val="0"/>
              </a:spcAft>
              <a:buClr>
                <a:srgbClr val="B70000"/>
              </a:buClr>
              <a:buSzPts val="4000"/>
              <a:buNone/>
              <a:defRPr sz="4000">
                <a:solidFill>
                  <a:srgbClr val="B70000"/>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w Number">
  <p:cSld name="SECTION_HEADER_1">
    <p:spTree>
      <p:nvGrpSpPr>
        <p:cNvPr id="1" name="Shape 53"/>
        <p:cNvGrpSpPr/>
        <p:nvPr/>
      </p:nvGrpSpPr>
      <p:grpSpPr>
        <a:xfrm>
          <a:off x="0" y="0"/>
          <a:ext cx="0" cy="0"/>
          <a:chOff x="0" y="0"/>
          <a:chExt cx="0" cy="0"/>
        </a:xfrm>
      </p:grpSpPr>
      <p:grpSp>
        <p:nvGrpSpPr>
          <p:cNvPr id="54" name="Google Shape;54;p5"/>
          <p:cNvGrpSpPr/>
          <p:nvPr/>
        </p:nvGrpSpPr>
        <p:grpSpPr>
          <a:xfrm>
            <a:off x="180000" y="4927500"/>
            <a:ext cx="360000" cy="216000"/>
            <a:chOff x="180000" y="4927500"/>
            <a:chExt cx="360000" cy="216000"/>
          </a:xfrm>
        </p:grpSpPr>
        <p:sp>
          <p:nvSpPr>
            <p:cNvPr id="55" name="Google Shape;55;p5"/>
            <p:cNvSpPr/>
            <p:nvPr/>
          </p:nvSpPr>
          <p:spPr>
            <a:xfrm>
              <a:off x="333000" y="4999500"/>
              <a:ext cx="54000" cy="144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486000" y="4927500"/>
              <a:ext cx="54000" cy="216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a:off x="180000" y="4927500"/>
              <a:ext cx="54000" cy="216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58;p5"/>
          <p:cNvSpPr/>
          <p:nvPr/>
        </p:nvSpPr>
        <p:spPr>
          <a:xfrm rot="10800000">
            <a:off x="-8" y="2341867"/>
            <a:ext cx="773788" cy="900204"/>
          </a:xfrm>
          <a:custGeom>
            <a:avLst/>
            <a:gdLst/>
            <a:ahLst/>
            <a:cxnLst/>
            <a:rect l="l" t="t" r="r" b="b"/>
            <a:pathLst>
              <a:path w="178395" h="208622" extrusionOk="0">
                <a:moveTo>
                  <a:pt x="87379" y="0"/>
                </a:moveTo>
                <a:lnTo>
                  <a:pt x="0" y="104349"/>
                </a:lnTo>
                <a:lnTo>
                  <a:pt x="87379" y="208622"/>
                </a:lnTo>
                <a:lnTo>
                  <a:pt x="119205" y="208622"/>
                </a:lnTo>
                <a:lnTo>
                  <a:pt x="31826" y="104349"/>
                </a:lnTo>
                <a:lnTo>
                  <a:pt x="119205" y="0"/>
                </a:lnTo>
                <a:close/>
                <a:moveTo>
                  <a:pt x="146569" y="0"/>
                </a:moveTo>
                <a:lnTo>
                  <a:pt x="59190" y="104349"/>
                </a:lnTo>
                <a:lnTo>
                  <a:pt x="146569" y="208622"/>
                </a:lnTo>
                <a:lnTo>
                  <a:pt x="178395" y="208622"/>
                </a:lnTo>
                <a:lnTo>
                  <a:pt x="178395" y="0"/>
                </a:lnTo>
                <a:close/>
              </a:path>
            </a:pathLst>
          </a:cu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txBox="1">
            <a:spLocks noGrp="1"/>
          </p:cNvSpPr>
          <p:nvPr>
            <p:ph type="sldNum" idx="12"/>
          </p:nvPr>
        </p:nvSpPr>
        <p:spPr>
          <a:xfrm>
            <a:off x="9" y="4495501"/>
            <a:ext cx="720000" cy="432000"/>
          </a:xfrm>
          <a:prstGeom prst="rect">
            <a:avLst/>
          </a:prstGeom>
        </p:spPr>
        <p:txBody>
          <a:bodyPr spcFirstLastPara="1" wrap="square" lIns="91425" tIns="91425" rIns="91425" bIns="91425" anchor="ctr" anchorCtr="0">
            <a:noAutofit/>
          </a:bodyPr>
          <a:lstStyle>
            <a:lvl1pPr lvl="0" algn="ctr" rtl="0">
              <a:buNone/>
              <a:defRPr sz="3000">
                <a:solidFill>
                  <a:srgbClr val="B70000"/>
                </a:solidFill>
                <a:latin typeface="Montserrat ExtraBold"/>
                <a:ea typeface="Montserrat ExtraBold"/>
                <a:cs typeface="Montserrat ExtraBold"/>
                <a:sym typeface="Montserrat ExtraBold"/>
              </a:defRPr>
            </a:lvl1pPr>
            <a:lvl2pPr lvl="1" algn="ctr" rtl="0">
              <a:buNone/>
              <a:defRPr sz="3000">
                <a:solidFill>
                  <a:srgbClr val="B70000"/>
                </a:solidFill>
                <a:latin typeface="Montserrat ExtraBold"/>
                <a:ea typeface="Montserrat ExtraBold"/>
                <a:cs typeface="Montserrat ExtraBold"/>
                <a:sym typeface="Montserrat ExtraBold"/>
              </a:defRPr>
            </a:lvl2pPr>
            <a:lvl3pPr lvl="2" algn="ctr" rtl="0">
              <a:buNone/>
              <a:defRPr sz="3000">
                <a:solidFill>
                  <a:srgbClr val="B70000"/>
                </a:solidFill>
                <a:latin typeface="Montserrat ExtraBold"/>
                <a:ea typeface="Montserrat ExtraBold"/>
                <a:cs typeface="Montserrat ExtraBold"/>
                <a:sym typeface="Montserrat ExtraBold"/>
              </a:defRPr>
            </a:lvl3pPr>
            <a:lvl4pPr lvl="3" algn="ctr" rtl="0">
              <a:buNone/>
              <a:defRPr sz="3000">
                <a:solidFill>
                  <a:srgbClr val="B70000"/>
                </a:solidFill>
                <a:latin typeface="Montserrat ExtraBold"/>
                <a:ea typeface="Montserrat ExtraBold"/>
                <a:cs typeface="Montserrat ExtraBold"/>
                <a:sym typeface="Montserrat ExtraBold"/>
              </a:defRPr>
            </a:lvl4pPr>
            <a:lvl5pPr lvl="4" algn="ctr" rtl="0">
              <a:buNone/>
              <a:defRPr sz="3000">
                <a:solidFill>
                  <a:srgbClr val="B70000"/>
                </a:solidFill>
                <a:latin typeface="Montserrat ExtraBold"/>
                <a:ea typeface="Montserrat ExtraBold"/>
                <a:cs typeface="Montserrat ExtraBold"/>
                <a:sym typeface="Montserrat ExtraBold"/>
              </a:defRPr>
            </a:lvl5pPr>
            <a:lvl6pPr lvl="5" algn="ctr" rtl="0">
              <a:buNone/>
              <a:defRPr sz="3000">
                <a:solidFill>
                  <a:srgbClr val="B70000"/>
                </a:solidFill>
                <a:latin typeface="Montserrat ExtraBold"/>
                <a:ea typeface="Montserrat ExtraBold"/>
                <a:cs typeface="Montserrat ExtraBold"/>
                <a:sym typeface="Montserrat ExtraBold"/>
              </a:defRPr>
            </a:lvl6pPr>
            <a:lvl7pPr lvl="6" algn="ctr" rtl="0">
              <a:buNone/>
              <a:defRPr sz="3000">
                <a:solidFill>
                  <a:srgbClr val="B70000"/>
                </a:solidFill>
                <a:latin typeface="Montserrat ExtraBold"/>
                <a:ea typeface="Montserrat ExtraBold"/>
                <a:cs typeface="Montserrat ExtraBold"/>
                <a:sym typeface="Montserrat ExtraBold"/>
              </a:defRPr>
            </a:lvl7pPr>
            <a:lvl8pPr lvl="7" algn="ctr" rtl="0">
              <a:buNone/>
              <a:defRPr sz="3000">
                <a:solidFill>
                  <a:srgbClr val="B70000"/>
                </a:solidFill>
                <a:latin typeface="Montserrat ExtraBold"/>
                <a:ea typeface="Montserrat ExtraBold"/>
                <a:cs typeface="Montserrat ExtraBold"/>
                <a:sym typeface="Montserrat ExtraBold"/>
              </a:defRPr>
            </a:lvl8pPr>
            <a:lvl9pPr lvl="8" algn="ctr" rtl="0">
              <a:buNone/>
              <a:defRPr sz="3000">
                <a:solidFill>
                  <a:srgbClr val="B70000"/>
                </a:solidFill>
                <a:latin typeface="Montserrat ExtraBold"/>
                <a:ea typeface="Montserrat ExtraBold"/>
                <a:cs typeface="Montserrat ExtraBold"/>
                <a:sym typeface="Montserrat ExtraBold"/>
              </a:defRPr>
            </a:lvl9pPr>
          </a:lstStyle>
          <a:p>
            <a:pPr marL="0" lvl="0" indent="0" algn="ctr" rtl="0">
              <a:spcBef>
                <a:spcPts val="0"/>
              </a:spcBef>
              <a:spcAft>
                <a:spcPts val="0"/>
              </a:spcAft>
              <a:buNone/>
            </a:pPr>
            <a:fld id="{00000000-1234-1234-1234-123412341234}" type="slidenum">
              <a:rPr lang="en-GB"/>
              <a:t>‹#›</a:t>
            </a:fld>
            <a:endParaRPr/>
          </a:p>
        </p:txBody>
      </p:sp>
      <p:sp>
        <p:nvSpPr>
          <p:cNvPr id="60" name="Google Shape;60;p5"/>
          <p:cNvSpPr txBox="1">
            <a:spLocks noGrp="1"/>
          </p:cNvSpPr>
          <p:nvPr>
            <p:ph type="ctrTitle"/>
          </p:nvPr>
        </p:nvSpPr>
        <p:spPr>
          <a:xfrm>
            <a:off x="972000" y="2150375"/>
            <a:ext cx="7200000" cy="1080000"/>
          </a:xfrm>
          <a:prstGeom prst="rect">
            <a:avLst/>
          </a:prstGeom>
        </p:spPr>
        <p:txBody>
          <a:bodyPr spcFirstLastPara="1" wrap="square" lIns="0" tIns="0" rIns="0" bIns="0" anchor="t" anchorCtr="0">
            <a:noAutofit/>
          </a:bodyPr>
          <a:lstStyle>
            <a:lvl1pPr lvl="0" rtl="0">
              <a:spcBef>
                <a:spcPts val="0"/>
              </a:spcBef>
              <a:spcAft>
                <a:spcPts val="0"/>
              </a:spcAft>
              <a:buClr>
                <a:srgbClr val="000000"/>
              </a:buClr>
              <a:buSzPts val="4000"/>
              <a:buFont typeface="Montserrat ExtraBold"/>
              <a:buNone/>
              <a:defRPr sz="4000">
                <a:solidFill>
                  <a:srgbClr val="000000"/>
                </a:solidFill>
                <a:latin typeface="Montserrat ExtraBold"/>
                <a:ea typeface="Montserrat ExtraBold"/>
                <a:cs typeface="Montserrat ExtraBold"/>
                <a:sym typeface="Montserrat ExtraBold"/>
              </a:defRPr>
            </a:lvl1pPr>
            <a:lvl2pPr lvl="1" algn="ctr" rtl="0">
              <a:spcBef>
                <a:spcPts val="0"/>
              </a:spcBef>
              <a:spcAft>
                <a:spcPts val="0"/>
              </a:spcAft>
              <a:buClr>
                <a:srgbClr val="000000"/>
              </a:buClr>
              <a:buSzPts val="5200"/>
              <a:buNone/>
              <a:defRPr sz="5200">
                <a:solidFill>
                  <a:srgbClr val="000000"/>
                </a:solidFill>
              </a:defRPr>
            </a:lvl2pPr>
            <a:lvl3pPr lvl="2" algn="ctr" rtl="0">
              <a:spcBef>
                <a:spcPts val="0"/>
              </a:spcBef>
              <a:spcAft>
                <a:spcPts val="0"/>
              </a:spcAft>
              <a:buClr>
                <a:srgbClr val="000000"/>
              </a:buClr>
              <a:buSzPts val="5200"/>
              <a:buNone/>
              <a:defRPr sz="5200">
                <a:solidFill>
                  <a:srgbClr val="000000"/>
                </a:solidFill>
              </a:defRPr>
            </a:lvl3pPr>
            <a:lvl4pPr lvl="3" algn="ctr" rtl="0">
              <a:spcBef>
                <a:spcPts val="0"/>
              </a:spcBef>
              <a:spcAft>
                <a:spcPts val="0"/>
              </a:spcAft>
              <a:buClr>
                <a:srgbClr val="000000"/>
              </a:buClr>
              <a:buSzPts val="5200"/>
              <a:buNone/>
              <a:defRPr sz="5200">
                <a:solidFill>
                  <a:srgbClr val="000000"/>
                </a:solidFill>
              </a:defRPr>
            </a:lvl4pPr>
            <a:lvl5pPr lvl="4" algn="ctr" rtl="0">
              <a:spcBef>
                <a:spcPts val="0"/>
              </a:spcBef>
              <a:spcAft>
                <a:spcPts val="0"/>
              </a:spcAft>
              <a:buClr>
                <a:srgbClr val="000000"/>
              </a:buClr>
              <a:buSzPts val="5200"/>
              <a:buNone/>
              <a:defRPr sz="5200">
                <a:solidFill>
                  <a:srgbClr val="000000"/>
                </a:solidFill>
              </a:defRPr>
            </a:lvl5pPr>
            <a:lvl6pPr lvl="5" algn="ctr" rtl="0">
              <a:spcBef>
                <a:spcPts val="0"/>
              </a:spcBef>
              <a:spcAft>
                <a:spcPts val="0"/>
              </a:spcAft>
              <a:buClr>
                <a:srgbClr val="000000"/>
              </a:buClr>
              <a:buSzPts val="5200"/>
              <a:buNone/>
              <a:defRPr sz="5200">
                <a:solidFill>
                  <a:srgbClr val="000000"/>
                </a:solidFill>
              </a:defRPr>
            </a:lvl6pPr>
            <a:lvl7pPr lvl="6" algn="ctr" rtl="0">
              <a:spcBef>
                <a:spcPts val="0"/>
              </a:spcBef>
              <a:spcAft>
                <a:spcPts val="0"/>
              </a:spcAft>
              <a:buClr>
                <a:srgbClr val="000000"/>
              </a:buClr>
              <a:buSzPts val="5200"/>
              <a:buNone/>
              <a:defRPr sz="5200">
                <a:solidFill>
                  <a:srgbClr val="000000"/>
                </a:solidFill>
              </a:defRPr>
            </a:lvl7pPr>
            <a:lvl8pPr lvl="7" algn="ctr" rtl="0">
              <a:spcBef>
                <a:spcPts val="0"/>
              </a:spcBef>
              <a:spcAft>
                <a:spcPts val="0"/>
              </a:spcAft>
              <a:buClr>
                <a:srgbClr val="000000"/>
              </a:buClr>
              <a:buSzPts val="5200"/>
              <a:buNone/>
              <a:defRPr sz="5200">
                <a:solidFill>
                  <a:srgbClr val="000000"/>
                </a:solidFill>
              </a:defRPr>
            </a:lvl8pPr>
            <a:lvl9pPr lvl="8" algn="ctr" rtl="0">
              <a:spcBef>
                <a:spcPts val="0"/>
              </a:spcBef>
              <a:spcAft>
                <a:spcPts val="0"/>
              </a:spcAft>
              <a:buClr>
                <a:srgbClr val="000000"/>
              </a:buClr>
              <a:buSzPts val="5200"/>
              <a:buNone/>
              <a:defRPr sz="5200">
                <a:solidFill>
                  <a:srgbClr val="000000"/>
                </a:solidFill>
              </a:defRPr>
            </a:lvl9pPr>
          </a:lstStyle>
          <a:p>
            <a:endParaRPr/>
          </a:p>
        </p:txBody>
      </p:sp>
      <p:sp>
        <p:nvSpPr>
          <p:cNvPr id="61" name="Google Shape;61;p5"/>
          <p:cNvSpPr txBox="1">
            <a:spLocks noGrp="1"/>
          </p:cNvSpPr>
          <p:nvPr>
            <p:ph type="subTitle" idx="1"/>
          </p:nvPr>
        </p:nvSpPr>
        <p:spPr>
          <a:xfrm>
            <a:off x="972000" y="3420000"/>
            <a:ext cx="3598500" cy="360000"/>
          </a:xfrm>
          <a:prstGeom prst="rect">
            <a:avLst/>
          </a:prstGeom>
        </p:spPr>
        <p:txBody>
          <a:bodyPr spcFirstLastPara="1" wrap="square" lIns="0" tIns="0" rIns="0" bIns="0" anchor="t" anchorCtr="0">
            <a:noAutofit/>
          </a:bodyPr>
          <a:lstStyle>
            <a:lvl1pPr lvl="0" rtl="0">
              <a:spcBef>
                <a:spcPts val="0"/>
              </a:spcBef>
              <a:spcAft>
                <a:spcPts val="0"/>
              </a:spcAft>
              <a:buNone/>
              <a:defRPr>
                <a:latin typeface="Montserrat Medium"/>
                <a:ea typeface="Montserrat Medium"/>
                <a:cs typeface="Montserrat Medium"/>
                <a:sym typeface="Montserrat Medium"/>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62" name="Google Shape;62;p5"/>
          <p:cNvSpPr/>
          <p:nvPr/>
        </p:nvSpPr>
        <p:spPr>
          <a:xfrm>
            <a:off x="7920000" y="720000"/>
            <a:ext cx="616667" cy="720094"/>
          </a:xfrm>
          <a:custGeom>
            <a:avLst/>
            <a:gdLst/>
            <a:ahLst/>
            <a:cxnLst/>
            <a:rect l="l" t="t" r="r" b="b"/>
            <a:pathLst>
              <a:path w="177076" h="206775" extrusionOk="0">
                <a:moveTo>
                  <a:pt x="0" y="0"/>
                </a:moveTo>
                <a:lnTo>
                  <a:pt x="86873" y="103248"/>
                </a:lnTo>
                <a:lnTo>
                  <a:pt x="0" y="206775"/>
                </a:lnTo>
                <a:lnTo>
                  <a:pt x="31641" y="206775"/>
                </a:lnTo>
                <a:lnTo>
                  <a:pt x="118236" y="103248"/>
                </a:lnTo>
                <a:lnTo>
                  <a:pt x="31641" y="0"/>
                </a:lnTo>
                <a:close/>
                <a:moveTo>
                  <a:pt x="58563" y="0"/>
                </a:moveTo>
                <a:lnTo>
                  <a:pt x="145435" y="103248"/>
                </a:lnTo>
                <a:lnTo>
                  <a:pt x="58563" y="206775"/>
                </a:lnTo>
                <a:lnTo>
                  <a:pt x="90203" y="206775"/>
                </a:lnTo>
                <a:lnTo>
                  <a:pt x="177076" y="103248"/>
                </a:lnTo>
                <a:lnTo>
                  <a:pt x="90203" y="0"/>
                </a:lnTo>
                <a:close/>
              </a:path>
            </a:pathLst>
          </a:cu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txBox="1">
            <a:spLocks noGrp="1"/>
          </p:cNvSpPr>
          <p:nvPr>
            <p:ph type="title" idx="2" hasCustomPrompt="1"/>
          </p:nvPr>
        </p:nvSpPr>
        <p:spPr>
          <a:xfrm>
            <a:off x="900175" y="901875"/>
            <a:ext cx="3600000" cy="1440000"/>
          </a:xfrm>
          <a:prstGeom prst="rect">
            <a:avLst/>
          </a:prstGeom>
        </p:spPr>
        <p:txBody>
          <a:bodyPr spcFirstLastPara="1" wrap="square" lIns="0" tIns="0" rIns="0" bIns="0" anchor="t" anchorCtr="0">
            <a:noAutofit/>
          </a:bodyPr>
          <a:lstStyle>
            <a:lvl1pPr lvl="0" rtl="0">
              <a:spcBef>
                <a:spcPts val="0"/>
              </a:spcBef>
              <a:spcAft>
                <a:spcPts val="0"/>
              </a:spcAft>
              <a:buClr>
                <a:srgbClr val="D9D9D9"/>
              </a:buClr>
              <a:buSzPts val="9000"/>
              <a:buNone/>
              <a:defRPr sz="9000">
                <a:solidFill>
                  <a:srgbClr val="D9D9D9"/>
                </a:solidFill>
              </a:defRPr>
            </a:lvl1pPr>
            <a:lvl2pPr lvl="1" rtl="0">
              <a:spcBef>
                <a:spcPts val="0"/>
              </a:spcBef>
              <a:spcAft>
                <a:spcPts val="0"/>
              </a:spcAft>
              <a:buClr>
                <a:srgbClr val="D9D9D9"/>
              </a:buClr>
              <a:buSzPts val="6000"/>
              <a:buNone/>
              <a:defRPr sz="6000">
                <a:solidFill>
                  <a:srgbClr val="D9D9D9"/>
                </a:solidFill>
              </a:defRPr>
            </a:lvl2pPr>
            <a:lvl3pPr lvl="2" rtl="0">
              <a:spcBef>
                <a:spcPts val="0"/>
              </a:spcBef>
              <a:spcAft>
                <a:spcPts val="0"/>
              </a:spcAft>
              <a:buClr>
                <a:srgbClr val="D9D9D9"/>
              </a:buClr>
              <a:buSzPts val="6000"/>
              <a:buNone/>
              <a:defRPr sz="6000">
                <a:solidFill>
                  <a:srgbClr val="D9D9D9"/>
                </a:solidFill>
              </a:defRPr>
            </a:lvl3pPr>
            <a:lvl4pPr lvl="3" rtl="0">
              <a:spcBef>
                <a:spcPts val="0"/>
              </a:spcBef>
              <a:spcAft>
                <a:spcPts val="0"/>
              </a:spcAft>
              <a:buClr>
                <a:srgbClr val="D9D9D9"/>
              </a:buClr>
              <a:buSzPts val="6000"/>
              <a:buNone/>
              <a:defRPr sz="6000">
                <a:solidFill>
                  <a:srgbClr val="D9D9D9"/>
                </a:solidFill>
              </a:defRPr>
            </a:lvl4pPr>
            <a:lvl5pPr lvl="4" rtl="0">
              <a:spcBef>
                <a:spcPts val="0"/>
              </a:spcBef>
              <a:spcAft>
                <a:spcPts val="0"/>
              </a:spcAft>
              <a:buClr>
                <a:srgbClr val="D9D9D9"/>
              </a:buClr>
              <a:buSzPts val="6000"/>
              <a:buNone/>
              <a:defRPr sz="6000">
                <a:solidFill>
                  <a:srgbClr val="D9D9D9"/>
                </a:solidFill>
              </a:defRPr>
            </a:lvl5pPr>
            <a:lvl6pPr lvl="5" rtl="0">
              <a:spcBef>
                <a:spcPts val="0"/>
              </a:spcBef>
              <a:spcAft>
                <a:spcPts val="0"/>
              </a:spcAft>
              <a:buClr>
                <a:srgbClr val="D9D9D9"/>
              </a:buClr>
              <a:buSzPts val="6000"/>
              <a:buNone/>
              <a:defRPr sz="6000">
                <a:solidFill>
                  <a:srgbClr val="D9D9D9"/>
                </a:solidFill>
              </a:defRPr>
            </a:lvl6pPr>
            <a:lvl7pPr lvl="6" rtl="0">
              <a:spcBef>
                <a:spcPts val="0"/>
              </a:spcBef>
              <a:spcAft>
                <a:spcPts val="0"/>
              </a:spcAft>
              <a:buClr>
                <a:srgbClr val="D9D9D9"/>
              </a:buClr>
              <a:buSzPts val="6000"/>
              <a:buNone/>
              <a:defRPr sz="6000">
                <a:solidFill>
                  <a:srgbClr val="D9D9D9"/>
                </a:solidFill>
              </a:defRPr>
            </a:lvl7pPr>
            <a:lvl8pPr lvl="7" rtl="0">
              <a:spcBef>
                <a:spcPts val="0"/>
              </a:spcBef>
              <a:spcAft>
                <a:spcPts val="0"/>
              </a:spcAft>
              <a:buClr>
                <a:srgbClr val="D9D9D9"/>
              </a:buClr>
              <a:buSzPts val="6000"/>
              <a:buNone/>
              <a:defRPr sz="6000">
                <a:solidFill>
                  <a:srgbClr val="D9D9D9"/>
                </a:solidFill>
              </a:defRPr>
            </a:lvl8pPr>
            <a:lvl9pPr lvl="8" rtl="0">
              <a:spcBef>
                <a:spcPts val="0"/>
              </a:spcBef>
              <a:spcAft>
                <a:spcPts val="0"/>
              </a:spcAft>
              <a:buClr>
                <a:srgbClr val="D9D9D9"/>
              </a:buClr>
              <a:buSzPts val="6000"/>
              <a:buNone/>
              <a:defRPr sz="6000">
                <a:solidFill>
                  <a:srgbClr val="D9D9D9"/>
                </a:solidFill>
              </a:defRPr>
            </a:lvl9pPr>
          </a:lstStyle>
          <a:p>
            <a:r>
              <a:t>xx%</a:t>
            </a:r>
          </a:p>
        </p:txBody>
      </p:sp>
      <p:sp>
        <p:nvSpPr>
          <p:cNvPr id="64" name="Google Shape;64;p5"/>
          <p:cNvSpPr txBox="1">
            <a:spLocks noGrp="1"/>
          </p:cNvSpPr>
          <p:nvPr>
            <p:ph type="title" idx="3"/>
          </p:nvPr>
        </p:nvSpPr>
        <p:spPr>
          <a:xfrm rot="5400000">
            <a:off x="-540000" y="540000"/>
            <a:ext cx="1800000" cy="720000"/>
          </a:xfrm>
          <a:prstGeom prst="rect">
            <a:avLst/>
          </a:prstGeom>
        </p:spPr>
        <p:txBody>
          <a:bodyPr spcFirstLastPara="1" wrap="square" lIns="360000" tIns="0" rIns="0" bIns="0" anchor="ctr" anchorCtr="0">
            <a:noAutofit/>
          </a:bodyPr>
          <a:lstStyle>
            <a:lvl1pPr lvl="0" rtl="0">
              <a:spcBef>
                <a:spcPts val="0"/>
              </a:spcBef>
              <a:spcAft>
                <a:spcPts val="0"/>
              </a:spcAft>
              <a:buNone/>
              <a:defRPr sz="1000">
                <a:solidFill>
                  <a:srgbClr val="999999"/>
                </a:solidFill>
                <a:latin typeface="Montserrat Medium"/>
                <a:ea typeface="Montserrat Medium"/>
                <a:cs typeface="Montserrat Medium"/>
                <a:sym typeface="Montserrat Medium"/>
              </a:defRPr>
            </a:lvl1pPr>
            <a:lvl2pPr lvl="1" rtl="0">
              <a:spcBef>
                <a:spcPts val="0"/>
              </a:spcBef>
              <a:spcAft>
                <a:spcPts val="0"/>
              </a:spcAft>
              <a:buNone/>
              <a:defRPr>
                <a:solidFill>
                  <a:srgbClr val="999999"/>
                </a:solidFill>
                <a:latin typeface="Montserrat"/>
                <a:ea typeface="Montserrat"/>
                <a:cs typeface="Montserrat"/>
                <a:sym typeface="Montserrat"/>
              </a:defRPr>
            </a:lvl2pPr>
            <a:lvl3pPr lvl="2" rtl="0">
              <a:spcBef>
                <a:spcPts val="0"/>
              </a:spcBef>
              <a:spcAft>
                <a:spcPts val="0"/>
              </a:spcAft>
              <a:buNone/>
              <a:defRPr>
                <a:solidFill>
                  <a:srgbClr val="999999"/>
                </a:solidFill>
                <a:latin typeface="Montserrat"/>
                <a:ea typeface="Montserrat"/>
                <a:cs typeface="Montserrat"/>
                <a:sym typeface="Montserrat"/>
              </a:defRPr>
            </a:lvl3pPr>
            <a:lvl4pPr lvl="3" rtl="0">
              <a:spcBef>
                <a:spcPts val="0"/>
              </a:spcBef>
              <a:spcAft>
                <a:spcPts val="0"/>
              </a:spcAft>
              <a:buNone/>
              <a:defRPr>
                <a:solidFill>
                  <a:srgbClr val="999999"/>
                </a:solidFill>
                <a:latin typeface="Montserrat"/>
                <a:ea typeface="Montserrat"/>
                <a:cs typeface="Montserrat"/>
                <a:sym typeface="Montserrat"/>
              </a:defRPr>
            </a:lvl4pPr>
            <a:lvl5pPr lvl="4" rtl="0">
              <a:spcBef>
                <a:spcPts val="0"/>
              </a:spcBef>
              <a:spcAft>
                <a:spcPts val="0"/>
              </a:spcAft>
              <a:buNone/>
              <a:defRPr>
                <a:solidFill>
                  <a:srgbClr val="999999"/>
                </a:solidFill>
                <a:latin typeface="Montserrat"/>
                <a:ea typeface="Montserrat"/>
                <a:cs typeface="Montserrat"/>
                <a:sym typeface="Montserrat"/>
              </a:defRPr>
            </a:lvl5pPr>
            <a:lvl6pPr lvl="5" rtl="0">
              <a:spcBef>
                <a:spcPts val="0"/>
              </a:spcBef>
              <a:spcAft>
                <a:spcPts val="0"/>
              </a:spcAft>
              <a:buNone/>
              <a:defRPr>
                <a:solidFill>
                  <a:srgbClr val="999999"/>
                </a:solidFill>
                <a:latin typeface="Montserrat"/>
                <a:ea typeface="Montserrat"/>
                <a:cs typeface="Montserrat"/>
                <a:sym typeface="Montserrat"/>
              </a:defRPr>
            </a:lvl6pPr>
            <a:lvl7pPr lvl="6" rtl="0">
              <a:spcBef>
                <a:spcPts val="0"/>
              </a:spcBef>
              <a:spcAft>
                <a:spcPts val="0"/>
              </a:spcAft>
              <a:buNone/>
              <a:defRPr>
                <a:solidFill>
                  <a:srgbClr val="999999"/>
                </a:solidFill>
                <a:latin typeface="Montserrat"/>
                <a:ea typeface="Montserrat"/>
                <a:cs typeface="Montserrat"/>
                <a:sym typeface="Montserrat"/>
              </a:defRPr>
            </a:lvl7pPr>
            <a:lvl8pPr lvl="7" rtl="0">
              <a:spcBef>
                <a:spcPts val="0"/>
              </a:spcBef>
              <a:spcAft>
                <a:spcPts val="0"/>
              </a:spcAft>
              <a:buNone/>
              <a:defRPr>
                <a:solidFill>
                  <a:srgbClr val="999999"/>
                </a:solidFill>
                <a:latin typeface="Montserrat"/>
                <a:ea typeface="Montserrat"/>
                <a:cs typeface="Montserrat"/>
                <a:sym typeface="Montserrat"/>
              </a:defRPr>
            </a:lvl8pPr>
            <a:lvl9pPr lvl="8" rtl="0">
              <a:spcBef>
                <a:spcPts val="0"/>
              </a:spcBef>
              <a:spcAft>
                <a:spcPts val="0"/>
              </a:spcAft>
              <a:buNone/>
              <a:defRPr>
                <a:solidFill>
                  <a:srgbClr val="999999"/>
                </a:solidFill>
                <a:latin typeface="Montserrat"/>
                <a:ea typeface="Montserrat"/>
                <a:cs typeface="Montserrat"/>
                <a:sym typeface="Montserrat"/>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5"/>
        <p:cNvGrpSpPr/>
        <p:nvPr/>
      </p:nvGrpSpPr>
      <p:grpSpPr>
        <a:xfrm>
          <a:off x="0" y="0"/>
          <a:ext cx="0" cy="0"/>
          <a:chOff x="0" y="0"/>
          <a:chExt cx="0" cy="0"/>
        </a:xfrm>
      </p:grpSpPr>
      <p:sp>
        <p:nvSpPr>
          <p:cNvPr id="66" name="Google Shape;66;p6"/>
          <p:cNvSpPr txBox="1">
            <a:spLocks noGrp="1"/>
          </p:cNvSpPr>
          <p:nvPr>
            <p:ph type="title"/>
          </p:nvPr>
        </p:nvSpPr>
        <p:spPr>
          <a:xfrm>
            <a:off x="1339025" y="264275"/>
            <a:ext cx="4320000" cy="719700"/>
          </a:xfrm>
          <a:prstGeom prst="rect">
            <a:avLst/>
          </a:prstGeom>
        </p:spPr>
        <p:txBody>
          <a:bodyPr spcFirstLastPara="1" wrap="square" lIns="0" tIns="0" rIns="0" bIns="0" anchor="t" anchorCtr="0">
            <a:noAutofit/>
          </a:bodyPr>
          <a:lstStyle>
            <a:lvl1pPr lvl="0" rtl="0">
              <a:spcBef>
                <a:spcPts val="0"/>
              </a:spcBef>
              <a:spcAft>
                <a:spcPts val="0"/>
              </a:spcAft>
              <a:buNone/>
              <a:defRPr sz="3000">
                <a:latin typeface="Montserrat ExtraBold"/>
                <a:ea typeface="Montserrat ExtraBold"/>
                <a:cs typeface="Montserrat ExtraBold"/>
                <a:sym typeface="Montserrat ExtraBold"/>
              </a:defRPr>
            </a:lvl1pPr>
            <a:lvl2pPr lvl="1" rtl="0">
              <a:spcBef>
                <a:spcPts val="0"/>
              </a:spcBef>
              <a:spcAft>
                <a:spcPts val="0"/>
              </a:spcAft>
              <a:buNone/>
              <a:defRPr sz="3000">
                <a:latin typeface="Montserrat"/>
                <a:ea typeface="Montserrat"/>
                <a:cs typeface="Montserrat"/>
                <a:sym typeface="Montserrat"/>
              </a:defRPr>
            </a:lvl2pPr>
            <a:lvl3pPr lvl="2" rtl="0">
              <a:spcBef>
                <a:spcPts val="0"/>
              </a:spcBef>
              <a:spcAft>
                <a:spcPts val="0"/>
              </a:spcAft>
              <a:buNone/>
              <a:defRPr sz="3000">
                <a:latin typeface="Montserrat"/>
                <a:ea typeface="Montserrat"/>
                <a:cs typeface="Montserrat"/>
                <a:sym typeface="Montserrat"/>
              </a:defRPr>
            </a:lvl3pPr>
            <a:lvl4pPr lvl="3" rtl="0">
              <a:spcBef>
                <a:spcPts val="0"/>
              </a:spcBef>
              <a:spcAft>
                <a:spcPts val="0"/>
              </a:spcAft>
              <a:buNone/>
              <a:defRPr sz="3000">
                <a:latin typeface="Montserrat"/>
                <a:ea typeface="Montserrat"/>
                <a:cs typeface="Montserrat"/>
                <a:sym typeface="Montserrat"/>
              </a:defRPr>
            </a:lvl4pPr>
            <a:lvl5pPr lvl="4" rtl="0">
              <a:spcBef>
                <a:spcPts val="0"/>
              </a:spcBef>
              <a:spcAft>
                <a:spcPts val="0"/>
              </a:spcAft>
              <a:buNone/>
              <a:defRPr sz="3000">
                <a:latin typeface="Montserrat"/>
                <a:ea typeface="Montserrat"/>
                <a:cs typeface="Montserrat"/>
                <a:sym typeface="Montserrat"/>
              </a:defRPr>
            </a:lvl5pPr>
            <a:lvl6pPr lvl="5" rtl="0">
              <a:spcBef>
                <a:spcPts val="0"/>
              </a:spcBef>
              <a:spcAft>
                <a:spcPts val="0"/>
              </a:spcAft>
              <a:buNone/>
              <a:defRPr sz="3000">
                <a:latin typeface="Montserrat"/>
                <a:ea typeface="Montserrat"/>
                <a:cs typeface="Montserrat"/>
                <a:sym typeface="Montserrat"/>
              </a:defRPr>
            </a:lvl6pPr>
            <a:lvl7pPr lvl="6" rtl="0">
              <a:spcBef>
                <a:spcPts val="0"/>
              </a:spcBef>
              <a:spcAft>
                <a:spcPts val="0"/>
              </a:spcAft>
              <a:buNone/>
              <a:defRPr sz="3000">
                <a:latin typeface="Montserrat"/>
                <a:ea typeface="Montserrat"/>
                <a:cs typeface="Montserrat"/>
                <a:sym typeface="Montserrat"/>
              </a:defRPr>
            </a:lvl7pPr>
            <a:lvl8pPr lvl="7" rtl="0">
              <a:spcBef>
                <a:spcPts val="0"/>
              </a:spcBef>
              <a:spcAft>
                <a:spcPts val="0"/>
              </a:spcAft>
              <a:buNone/>
              <a:defRPr sz="3000">
                <a:latin typeface="Montserrat"/>
                <a:ea typeface="Montserrat"/>
                <a:cs typeface="Montserrat"/>
                <a:sym typeface="Montserrat"/>
              </a:defRPr>
            </a:lvl8pPr>
            <a:lvl9pPr lvl="8" rtl="0">
              <a:spcBef>
                <a:spcPts val="0"/>
              </a:spcBef>
              <a:spcAft>
                <a:spcPts val="0"/>
              </a:spcAft>
              <a:buNone/>
              <a:defRPr sz="3000">
                <a:latin typeface="Montserrat"/>
                <a:ea typeface="Montserrat"/>
                <a:cs typeface="Montserrat"/>
                <a:sym typeface="Montserrat"/>
              </a:defRPr>
            </a:lvl9pPr>
          </a:lstStyle>
          <a:p>
            <a:endParaRPr/>
          </a:p>
        </p:txBody>
      </p:sp>
      <p:grpSp>
        <p:nvGrpSpPr>
          <p:cNvPr id="67" name="Google Shape;67;p6"/>
          <p:cNvGrpSpPr/>
          <p:nvPr/>
        </p:nvGrpSpPr>
        <p:grpSpPr>
          <a:xfrm>
            <a:off x="180000" y="4927500"/>
            <a:ext cx="360000" cy="216000"/>
            <a:chOff x="180000" y="4927500"/>
            <a:chExt cx="360000" cy="216000"/>
          </a:xfrm>
        </p:grpSpPr>
        <p:sp>
          <p:nvSpPr>
            <p:cNvPr id="68" name="Google Shape;68;p6"/>
            <p:cNvSpPr/>
            <p:nvPr/>
          </p:nvSpPr>
          <p:spPr>
            <a:xfrm>
              <a:off x="333000" y="4999500"/>
              <a:ext cx="54000" cy="144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6"/>
            <p:cNvSpPr/>
            <p:nvPr/>
          </p:nvSpPr>
          <p:spPr>
            <a:xfrm>
              <a:off x="486000" y="4927500"/>
              <a:ext cx="54000" cy="216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6"/>
            <p:cNvSpPr/>
            <p:nvPr/>
          </p:nvSpPr>
          <p:spPr>
            <a:xfrm>
              <a:off x="180000" y="4927500"/>
              <a:ext cx="54000" cy="216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71;p6"/>
          <p:cNvSpPr/>
          <p:nvPr/>
        </p:nvSpPr>
        <p:spPr>
          <a:xfrm rot="10800000">
            <a:off x="720000" y="360000"/>
            <a:ext cx="619031" cy="719746"/>
          </a:xfrm>
          <a:custGeom>
            <a:avLst/>
            <a:gdLst/>
            <a:ahLst/>
            <a:cxnLst/>
            <a:rect l="l" t="t" r="r" b="b"/>
            <a:pathLst>
              <a:path w="178395" h="208622" extrusionOk="0">
                <a:moveTo>
                  <a:pt x="87379" y="0"/>
                </a:moveTo>
                <a:lnTo>
                  <a:pt x="0" y="104349"/>
                </a:lnTo>
                <a:lnTo>
                  <a:pt x="87379" y="208622"/>
                </a:lnTo>
                <a:lnTo>
                  <a:pt x="119205" y="208622"/>
                </a:lnTo>
                <a:lnTo>
                  <a:pt x="31826" y="104349"/>
                </a:lnTo>
                <a:lnTo>
                  <a:pt x="119205" y="0"/>
                </a:lnTo>
                <a:close/>
                <a:moveTo>
                  <a:pt x="146569" y="0"/>
                </a:moveTo>
                <a:lnTo>
                  <a:pt x="59190" y="104349"/>
                </a:lnTo>
                <a:lnTo>
                  <a:pt x="146569" y="208622"/>
                </a:lnTo>
                <a:lnTo>
                  <a:pt x="178395" y="208622"/>
                </a:lnTo>
                <a:lnTo>
                  <a:pt x="178395" y="0"/>
                </a:lnTo>
                <a:close/>
              </a:path>
            </a:pathLst>
          </a:cu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txBox="1">
            <a:spLocks noGrp="1"/>
          </p:cNvSpPr>
          <p:nvPr>
            <p:ph type="sldNum" idx="12"/>
          </p:nvPr>
        </p:nvSpPr>
        <p:spPr>
          <a:xfrm>
            <a:off x="9" y="4495501"/>
            <a:ext cx="720000" cy="432000"/>
          </a:xfrm>
          <a:prstGeom prst="rect">
            <a:avLst/>
          </a:prstGeom>
        </p:spPr>
        <p:txBody>
          <a:bodyPr spcFirstLastPara="1" wrap="square" lIns="91425" tIns="91425" rIns="91425" bIns="91425" anchor="ctr" anchorCtr="0">
            <a:noAutofit/>
          </a:bodyPr>
          <a:lstStyle>
            <a:lvl1pPr lvl="0" algn="ctr" rtl="0">
              <a:buNone/>
              <a:defRPr sz="3000">
                <a:solidFill>
                  <a:srgbClr val="B70000"/>
                </a:solidFill>
                <a:latin typeface="Montserrat ExtraBold"/>
                <a:ea typeface="Montserrat ExtraBold"/>
                <a:cs typeface="Montserrat ExtraBold"/>
                <a:sym typeface="Montserrat ExtraBold"/>
              </a:defRPr>
            </a:lvl1pPr>
            <a:lvl2pPr lvl="1" algn="ctr" rtl="0">
              <a:buNone/>
              <a:defRPr sz="3000">
                <a:solidFill>
                  <a:srgbClr val="B70000"/>
                </a:solidFill>
                <a:latin typeface="Montserrat ExtraBold"/>
                <a:ea typeface="Montserrat ExtraBold"/>
                <a:cs typeface="Montserrat ExtraBold"/>
                <a:sym typeface="Montserrat ExtraBold"/>
              </a:defRPr>
            </a:lvl2pPr>
            <a:lvl3pPr lvl="2" algn="ctr" rtl="0">
              <a:buNone/>
              <a:defRPr sz="3000">
                <a:solidFill>
                  <a:srgbClr val="B70000"/>
                </a:solidFill>
                <a:latin typeface="Montserrat ExtraBold"/>
                <a:ea typeface="Montserrat ExtraBold"/>
                <a:cs typeface="Montserrat ExtraBold"/>
                <a:sym typeface="Montserrat ExtraBold"/>
              </a:defRPr>
            </a:lvl3pPr>
            <a:lvl4pPr lvl="3" algn="ctr" rtl="0">
              <a:buNone/>
              <a:defRPr sz="3000">
                <a:solidFill>
                  <a:srgbClr val="B70000"/>
                </a:solidFill>
                <a:latin typeface="Montserrat ExtraBold"/>
                <a:ea typeface="Montserrat ExtraBold"/>
                <a:cs typeface="Montserrat ExtraBold"/>
                <a:sym typeface="Montserrat ExtraBold"/>
              </a:defRPr>
            </a:lvl4pPr>
            <a:lvl5pPr lvl="4" algn="ctr" rtl="0">
              <a:buNone/>
              <a:defRPr sz="3000">
                <a:solidFill>
                  <a:srgbClr val="B70000"/>
                </a:solidFill>
                <a:latin typeface="Montserrat ExtraBold"/>
                <a:ea typeface="Montserrat ExtraBold"/>
                <a:cs typeface="Montserrat ExtraBold"/>
                <a:sym typeface="Montserrat ExtraBold"/>
              </a:defRPr>
            </a:lvl5pPr>
            <a:lvl6pPr lvl="5" algn="ctr" rtl="0">
              <a:buNone/>
              <a:defRPr sz="3000">
                <a:solidFill>
                  <a:srgbClr val="B70000"/>
                </a:solidFill>
                <a:latin typeface="Montserrat ExtraBold"/>
                <a:ea typeface="Montserrat ExtraBold"/>
                <a:cs typeface="Montserrat ExtraBold"/>
                <a:sym typeface="Montserrat ExtraBold"/>
              </a:defRPr>
            </a:lvl6pPr>
            <a:lvl7pPr lvl="6" algn="ctr" rtl="0">
              <a:buNone/>
              <a:defRPr sz="3000">
                <a:solidFill>
                  <a:srgbClr val="B70000"/>
                </a:solidFill>
                <a:latin typeface="Montserrat ExtraBold"/>
                <a:ea typeface="Montserrat ExtraBold"/>
                <a:cs typeface="Montserrat ExtraBold"/>
                <a:sym typeface="Montserrat ExtraBold"/>
              </a:defRPr>
            </a:lvl7pPr>
            <a:lvl8pPr lvl="7" algn="ctr" rtl="0">
              <a:buNone/>
              <a:defRPr sz="3000">
                <a:solidFill>
                  <a:srgbClr val="B70000"/>
                </a:solidFill>
                <a:latin typeface="Montserrat ExtraBold"/>
                <a:ea typeface="Montserrat ExtraBold"/>
                <a:cs typeface="Montserrat ExtraBold"/>
                <a:sym typeface="Montserrat ExtraBold"/>
              </a:defRPr>
            </a:lvl8pPr>
            <a:lvl9pPr lvl="8" algn="ctr" rtl="0">
              <a:buNone/>
              <a:defRPr sz="3000">
                <a:solidFill>
                  <a:srgbClr val="B70000"/>
                </a:solidFill>
                <a:latin typeface="Montserrat ExtraBold"/>
                <a:ea typeface="Montserrat ExtraBold"/>
                <a:cs typeface="Montserrat ExtraBold"/>
                <a:sym typeface="Montserrat ExtraBold"/>
              </a:defRPr>
            </a:lvl9pPr>
          </a:lstStyle>
          <a:p>
            <a:pPr marL="0" lvl="0" indent="0" algn="ctr" rtl="0">
              <a:spcBef>
                <a:spcPts val="0"/>
              </a:spcBef>
              <a:spcAft>
                <a:spcPts val="0"/>
              </a:spcAft>
              <a:buNone/>
            </a:pPr>
            <a:fld id="{00000000-1234-1234-1234-123412341234}" type="slidenum">
              <a:rPr lang="en-GB"/>
              <a:t>‹#›</a:t>
            </a:fld>
            <a:endParaRPr/>
          </a:p>
        </p:txBody>
      </p:sp>
      <p:sp>
        <p:nvSpPr>
          <p:cNvPr id="73" name="Google Shape;73;p6"/>
          <p:cNvSpPr txBox="1">
            <a:spLocks noGrp="1"/>
          </p:cNvSpPr>
          <p:nvPr>
            <p:ph type="body" idx="1"/>
          </p:nvPr>
        </p:nvSpPr>
        <p:spPr>
          <a:xfrm>
            <a:off x="720000" y="1440000"/>
            <a:ext cx="7740000" cy="3240000"/>
          </a:xfrm>
          <a:prstGeom prst="rect">
            <a:avLst/>
          </a:prstGeom>
        </p:spPr>
        <p:txBody>
          <a:bodyPr spcFirstLastPara="1" wrap="square" lIns="0" tIns="0" rIns="0" bIns="0" anchor="t" anchorCtr="0">
            <a:noAutofit/>
          </a:bodyPr>
          <a:lstStyle>
            <a:lvl1pPr marL="457200" lvl="0" indent="-304800">
              <a:spcBef>
                <a:spcPts val="0"/>
              </a:spcBef>
              <a:spcAft>
                <a:spcPts val="0"/>
              </a:spcAft>
              <a:buSzPts val="1200"/>
              <a:buChar char="⬤"/>
              <a:defRPr/>
            </a:lvl1pPr>
            <a:lvl2pPr marL="914400" lvl="1" indent="-317500">
              <a:spcBef>
                <a:spcPts val="1600"/>
              </a:spcBef>
              <a:spcAft>
                <a:spcPts val="0"/>
              </a:spcAft>
              <a:buSzPts val="1400"/>
              <a:buChar char="◉"/>
              <a:defRPr/>
            </a:lvl2pPr>
            <a:lvl3pPr marL="1371600" lvl="2" indent="-304800">
              <a:spcBef>
                <a:spcPts val="1600"/>
              </a:spcBef>
              <a:spcAft>
                <a:spcPts val="0"/>
              </a:spcAft>
              <a:buSzPts val="1200"/>
              <a:buChar char="⭘"/>
              <a:defRPr/>
            </a:lvl3pPr>
            <a:lvl4pPr marL="1828800" lvl="3" indent="-304800">
              <a:spcBef>
                <a:spcPts val="1600"/>
              </a:spcBef>
              <a:spcAft>
                <a:spcPts val="0"/>
              </a:spcAft>
              <a:buSzPts val="1200"/>
              <a:buChar char="●"/>
              <a:defRPr/>
            </a:lvl4pPr>
            <a:lvl5pPr marL="2286000" lvl="4" indent="-304800">
              <a:spcBef>
                <a:spcPts val="1600"/>
              </a:spcBef>
              <a:spcAft>
                <a:spcPts val="0"/>
              </a:spcAft>
              <a:buSzPts val="1200"/>
              <a:buChar char="○"/>
              <a:defRPr/>
            </a:lvl5pPr>
            <a:lvl6pPr marL="2743200" lvl="5" indent="-292100">
              <a:spcBef>
                <a:spcPts val="1600"/>
              </a:spcBef>
              <a:spcAft>
                <a:spcPts val="0"/>
              </a:spcAft>
              <a:buSzPts val="1000"/>
              <a:buChar char="■"/>
              <a:defRPr/>
            </a:lvl6pPr>
            <a:lvl7pPr marL="3200400" lvl="6" indent="-304800">
              <a:spcBef>
                <a:spcPts val="1600"/>
              </a:spcBef>
              <a:spcAft>
                <a:spcPts val="0"/>
              </a:spcAft>
              <a:buSzPts val="12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74" name="Google Shape;74;p6"/>
          <p:cNvSpPr txBox="1">
            <a:spLocks noGrp="1"/>
          </p:cNvSpPr>
          <p:nvPr>
            <p:ph type="sldNum" idx="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75" name="Google Shape;75;p6"/>
          <p:cNvSpPr/>
          <p:nvPr/>
        </p:nvSpPr>
        <p:spPr>
          <a:xfrm>
            <a:off x="333000" y="1800000"/>
            <a:ext cx="54000" cy="2340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txBox="1">
            <a:spLocks noGrp="1"/>
          </p:cNvSpPr>
          <p:nvPr>
            <p:ph type="title" idx="3"/>
          </p:nvPr>
        </p:nvSpPr>
        <p:spPr>
          <a:xfrm rot="5400000">
            <a:off x="-540000" y="540000"/>
            <a:ext cx="1800000" cy="720000"/>
          </a:xfrm>
          <a:prstGeom prst="rect">
            <a:avLst/>
          </a:prstGeom>
        </p:spPr>
        <p:txBody>
          <a:bodyPr spcFirstLastPara="1" wrap="square" lIns="360000" tIns="0" rIns="0" bIns="0" anchor="ctr" anchorCtr="0">
            <a:noAutofit/>
          </a:bodyPr>
          <a:lstStyle>
            <a:lvl1pPr lvl="0" rtl="0">
              <a:spcBef>
                <a:spcPts val="0"/>
              </a:spcBef>
              <a:spcAft>
                <a:spcPts val="0"/>
              </a:spcAft>
              <a:buNone/>
              <a:defRPr sz="1000">
                <a:solidFill>
                  <a:srgbClr val="999999"/>
                </a:solidFill>
                <a:latin typeface="Montserrat Medium"/>
                <a:ea typeface="Montserrat Medium"/>
                <a:cs typeface="Montserrat Medium"/>
                <a:sym typeface="Montserrat Medium"/>
              </a:defRPr>
            </a:lvl1pPr>
            <a:lvl2pPr lvl="1" rtl="0">
              <a:spcBef>
                <a:spcPts val="0"/>
              </a:spcBef>
              <a:spcAft>
                <a:spcPts val="0"/>
              </a:spcAft>
              <a:buNone/>
              <a:defRPr>
                <a:solidFill>
                  <a:srgbClr val="999999"/>
                </a:solidFill>
                <a:latin typeface="Montserrat"/>
                <a:ea typeface="Montserrat"/>
                <a:cs typeface="Montserrat"/>
                <a:sym typeface="Montserrat"/>
              </a:defRPr>
            </a:lvl2pPr>
            <a:lvl3pPr lvl="2" rtl="0">
              <a:spcBef>
                <a:spcPts val="0"/>
              </a:spcBef>
              <a:spcAft>
                <a:spcPts val="0"/>
              </a:spcAft>
              <a:buNone/>
              <a:defRPr>
                <a:solidFill>
                  <a:srgbClr val="999999"/>
                </a:solidFill>
                <a:latin typeface="Montserrat"/>
                <a:ea typeface="Montserrat"/>
                <a:cs typeface="Montserrat"/>
                <a:sym typeface="Montserrat"/>
              </a:defRPr>
            </a:lvl3pPr>
            <a:lvl4pPr lvl="3" rtl="0">
              <a:spcBef>
                <a:spcPts val="0"/>
              </a:spcBef>
              <a:spcAft>
                <a:spcPts val="0"/>
              </a:spcAft>
              <a:buNone/>
              <a:defRPr>
                <a:solidFill>
                  <a:srgbClr val="999999"/>
                </a:solidFill>
                <a:latin typeface="Montserrat"/>
                <a:ea typeface="Montserrat"/>
                <a:cs typeface="Montserrat"/>
                <a:sym typeface="Montserrat"/>
              </a:defRPr>
            </a:lvl4pPr>
            <a:lvl5pPr lvl="4" rtl="0">
              <a:spcBef>
                <a:spcPts val="0"/>
              </a:spcBef>
              <a:spcAft>
                <a:spcPts val="0"/>
              </a:spcAft>
              <a:buNone/>
              <a:defRPr>
                <a:solidFill>
                  <a:srgbClr val="999999"/>
                </a:solidFill>
                <a:latin typeface="Montserrat"/>
                <a:ea typeface="Montserrat"/>
                <a:cs typeface="Montserrat"/>
                <a:sym typeface="Montserrat"/>
              </a:defRPr>
            </a:lvl5pPr>
            <a:lvl6pPr lvl="5" rtl="0">
              <a:spcBef>
                <a:spcPts val="0"/>
              </a:spcBef>
              <a:spcAft>
                <a:spcPts val="0"/>
              </a:spcAft>
              <a:buNone/>
              <a:defRPr>
                <a:solidFill>
                  <a:srgbClr val="999999"/>
                </a:solidFill>
                <a:latin typeface="Montserrat"/>
                <a:ea typeface="Montserrat"/>
                <a:cs typeface="Montserrat"/>
                <a:sym typeface="Montserrat"/>
              </a:defRPr>
            </a:lvl6pPr>
            <a:lvl7pPr lvl="6" rtl="0">
              <a:spcBef>
                <a:spcPts val="0"/>
              </a:spcBef>
              <a:spcAft>
                <a:spcPts val="0"/>
              </a:spcAft>
              <a:buNone/>
              <a:defRPr>
                <a:solidFill>
                  <a:srgbClr val="999999"/>
                </a:solidFill>
                <a:latin typeface="Montserrat"/>
                <a:ea typeface="Montserrat"/>
                <a:cs typeface="Montserrat"/>
                <a:sym typeface="Montserrat"/>
              </a:defRPr>
            </a:lvl7pPr>
            <a:lvl8pPr lvl="7" rtl="0">
              <a:spcBef>
                <a:spcPts val="0"/>
              </a:spcBef>
              <a:spcAft>
                <a:spcPts val="0"/>
              </a:spcAft>
              <a:buNone/>
              <a:defRPr>
                <a:solidFill>
                  <a:srgbClr val="999999"/>
                </a:solidFill>
                <a:latin typeface="Montserrat"/>
                <a:ea typeface="Montserrat"/>
                <a:cs typeface="Montserrat"/>
                <a:sym typeface="Montserrat"/>
              </a:defRPr>
            </a:lvl8pPr>
            <a:lvl9pPr lvl="8" rtl="0">
              <a:spcBef>
                <a:spcPts val="0"/>
              </a:spcBef>
              <a:spcAft>
                <a:spcPts val="0"/>
              </a:spcAft>
              <a:buNone/>
              <a:defRPr>
                <a:solidFill>
                  <a:srgbClr val="999999"/>
                </a:solidFill>
                <a:latin typeface="Montserrat"/>
                <a:ea typeface="Montserrat"/>
                <a:cs typeface="Montserrat"/>
                <a:sym typeface="Montserrat"/>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7"/>
        <p:cNvGrpSpPr/>
        <p:nvPr/>
      </p:nvGrpSpPr>
      <p:grpSpPr>
        <a:xfrm>
          <a:off x="0" y="0"/>
          <a:ext cx="0" cy="0"/>
          <a:chOff x="0" y="0"/>
          <a:chExt cx="0" cy="0"/>
        </a:xfrm>
      </p:grpSpPr>
      <p:sp>
        <p:nvSpPr>
          <p:cNvPr id="78" name="Google Shape;78;p7"/>
          <p:cNvSpPr txBox="1">
            <a:spLocks noGrp="1"/>
          </p:cNvSpPr>
          <p:nvPr>
            <p:ph type="title"/>
          </p:nvPr>
        </p:nvSpPr>
        <p:spPr>
          <a:xfrm>
            <a:off x="1339025" y="264275"/>
            <a:ext cx="4320000" cy="719700"/>
          </a:xfrm>
          <a:prstGeom prst="rect">
            <a:avLst/>
          </a:prstGeom>
        </p:spPr>
        <p:txBody>
          <a:bodyPr spcFirstLastPara="1" wrap="square" lIns="0" tIns="0" rIns="0" bIns="0" anchor="t" anchorCtr="0">
            <a:noAutofit/>
          </a:bodyPr>
          <a:lstStyle>
            <a:lvl1pPr lvl="0" rtl="0">
              <a:spcBef>
                <a:spcPts val="0"/>
              </a:spcBef>
              <a:spcAft>
                <a:spcPts val="0"/>
              </a:spcAft>
              <a:buNone/>
              <a:defRPr sz="3000">
                <a:latin typeface="Montserrat ExtraBold"/>
                <a:ea typeface="Montserrat ExtraBold"/>
                <a:cs typeface="Montserrat ExtraBold"/>
                <a:sym typeface="Montserrat ExtraBold"/>
              </a:defRPr>
            </a:lvl1pPr>
            <a:lvl2pPr lvl="1" rtl="0">
              <a:spcBef>
                <a:spcPts val="0"/>
              </a:spcBef>
              <a:spcAft>
                <a:spcPts val="0"/>
              </a:spcAft>
              <a:buNone/>
              <a:defRPr sz="3000">
                <a:latin typeface="Montserrat"/>
                <a:ea typeface="Montserrat"/>
                <a:cs typeface="Montserrat"/>
                <a:sym typeface="Montserrat"/>
              </a:defRPr>
            </a:lvl2pPr>
            <a:lvl3pPr lvl="2" rtl="0">
              <a:spcBef>
                <a:spcPts val="0"/>
              </a:spcBef>
              <a:spcAft>
                <a:spcPts val="0"/>
              </a:spcAft>
              <a:buNone/>
              <a:defRPr sz="3000">
                <a:latin typeface="Montserrat"/>
                <a:ea typeface="Montserrat"/>
                <a:cs typeface="Montserrat"/>
                <a:sym typeface="Montserrat"/>
              </a:defRPr>
            </a:lvl3pPr>
            <a:lvl4pPr lvl="3" rtl="0">
              <a:spcBef>
                <a:spcPts val="0"/>
              </a:spcBef>
              <a:spcAft>
                <a:spcPts val="0"/>
              </a:spcAft>
              <a:buNone/>
              <a:defRPr sz="3000">
                <a:latin typeface="Montserrat"/>
                <a:ea typeface="Montserrat"/>
                <a:cs typeface="Montserrat"/>
                <a:sym typeface="Montserrat"/>
              </a:defRPr>
            </a:lvl4pPr>
            <a:lvl5pPr lvl="4" rtl="0">
              <a:spcBef>
                <a:spcPts val="0"/>
              </a:spcBef>
              <a:spcAft>
                <a:spcPts val="0"/>
              </a:spcAft>
              <a:buNone/>
              <a:defRPr sz="3000">
                <a:latin typeface="Montserrat"/>
                <a:ea typeface="Montserrat"/>
                <a:cs typeface="Montserrat"/>
                <a:sym typeface="Montserrat"/>
              </a:defRPr>
            </a:lvl5pPr>
            <a:lvl6pPr lvl="5" rtl="0">
              <a:spcBef>
                <a:spcPts val="0"/>
              </a:spcBef>
              <a:spcAft>
                <a:spcPts val="0"/>
              </a:spcAft>
              <a:buNone/>
              <a:defRPr sz="3000">
                <a:latin typeface="Montserrat"/>
                <a:ea typeface="Montserrat"/>
                <a:cs typeface="Montserrat"/>
                <a:sym typeface="Montserrat"/>
              </a:defRPr>
            </a:lvl6pPr>
            <a:lvl7pPr lvl="6" rtl="0">
              <a:spcBef>
                <a:spcPts val="0"/>
              </a:spcBef>
              <a:spcAft>
                <a:spcPts val="0"/>
              </a:spcAft>
              <a:buNone/>
              <a:defRPr sz="3000">
                <a:latin typeface="Montserrat"/>
                <a:ea typeface="Montserrat"/>
                <a:cs typeface="Montserrat"/>
                <a:sym typeface="Montserrat"/>
              </a:defRPr>
            </a:lvl7pPr>
            <a:lvl8pPr lvl="7" rtl="0">
              <a:spcBef>
                <a:spcPts val="0"/>
              </a:spcBef>
              <a:spcAft>
                <a:spcPts val="0"/>
              </a:spcAft>
              <a:buNone/>
              <a:defRPr sz="3000">
                <a:latin typeface="Montserrat"/>
                <a:ea typeface="Montserrat"/>
                <a:cs typeface="Montserrat"/>
                <a:sym typeface="Montserrat"/>
              </a:defRPr>
            </a:lvl8pPr>
            <a:lvl9pPr lvl="8" rtl="0">
              <a:spcBef>
                <a:spcPts val="0"/>
              </a:spcBef>
              <a:spcAft>
                <a:spcPts val="0"/>
              </a:spcAft>
              <a:buNone/>
              <a:defRPr sz="3000">
                <a:latin typeface="Montserrat"/>
                <a:ea typeface="Montserrat"/>
                <a:cs typeface="Montserrat"/>
                <a:sym typeface="Montserrat"/>
              </a:defRPr>
            </a:lvl9pPr>
          </a:lstStyle>
          <a:p>
            <a:endParaRPr/>
          </a:p>
        </p:txBody>
      </p:sp>
      <p:grpSp>
        <p:nvGrpSpPr>
          <p:cNvPr id="79" name="Google Shape;79;p7"/>
          <p:cNvGrpSpPr/>
          <p:nvPr/>
        </p:nvGrpSpPr>
        <p:grpSpPr>
          <a:xfrm>
            <a:off x="180000" y="4927500"/>
            <a:ext cx="360000" cy="216000"/>
            <a:chOff x="180000" y="4927500"/>
            <a:chExt cx="360000" cy="216000"/>
          </a:xfrm>
        </p:grpSpPr>
        <p:sp>
          <p:nvSpPr>
            <p:cNvPr id="80" name="Google Shape;80;p7"/>
            <p:cNvSpPr/>
            <p:nvPr/>
          </p:nvSpPr>
          <p:spPr>
            <a:xfrm>
              <a:off x="333000" y="4999500"/>
              <a:ext cx="54000" cy="144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7"/>
            <p:cNvSpPr/>
            <p:nvPr/>
          </p:nvSpPr>
          <p:spPr>
            <a:xfrm>
              <a:off x="486000" y="4927500"/>
              <a:ext cx="54000" cy="216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7"/>
            <p:cNvSpPr/>
            <p:nvPr/>
          </p:nvSpPr>
          <p:spPr>
            <a:xfrm>
              <a:off x="180000" y="4927500"/>
              <a:ext cx="54000" cy="216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 name="Google Shape;83;p7"/>
          <p:cNvSpPr/>
          <p:nvPr/>
        </p:nvSpPr>
        <p:spPr>
          <a:xfrm rot="10800000">
            <a:off x="720000" y="360000"/>
            <a:ext cx="619031" cy="719746"/>
          </a:xfrm>
          <a:custGeom>
            <a:avLst/>
            <a:gdLst/>
            <a:ahLst/>
            <a:cxnLst/>
            <a:rect l="l" t="t" r="r" b="b"/>
            <a:pathLst>
              <a:path w="178395" h="208622" extrusionOk="0">
                <a:moveTo>
                  <a:pt x="87379" y="0"/>
                </a:moveTo>
                <a:lnTo>
                  <a:pt x="0" y="104349"/>
                </a:lnTo>
                <a:lnTo>
                  <a:pt x="87379" y="208622"/>
                </a:lnTo>
                <a:lnTo>
                  <a:pt x="119205" y="208622"/>
                </a:lnTo>
                <a:lnTo>
                  <a:pt x="31826" y="104349"/>
                </a:lnTo>
                <a:lnTo>
                  <a:pt x="119205" y="0"/>
                </a:lnTo>
                <a:close/>
                <a:moveTo>
                  <a:pt x="146569" y="0"/>
                </a:moveTo>
                <a:lnTo>
                  <a:pt x="59190" y="104349"/>
                </a:lnTo>
                <a:lnTo>
                  <a:pt x="146569" y="208622"/>
                </a:lnTo>
                <a:lnTo>
                  <a:pt x="178395" y="208622"/>
                </a:lnTo>
                <a:lnTo>
                  <a:pt x="178395" y="0"/>
                </a:lnTo>
                <a:close/>
              </a:path>
            </a:pathLst>
          </a:cu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txBox="1">
            <a:spLocks noGrp="1"/>
          </p:cNvSpPr>
          <p:nvPr>
            <p:ph type="sldNum" idx="12"/>
          </p:nvPr>
        </p:nvSpPr>
        <p:spPr>
          <a:xfrm>
            <a:off x="9" y="4495501"/>
            <a:ext cx="720000" cy="432000"/>
          </a:xfrm>
          <a:prstGeom prst="rect">
            <a:avLst/>
          </a:prstGeom>
        </p:spPr>
        <p:txBody>
          <a:bodyPr spcFirstLastPara="1" wrap="square" lIns="91425" tIns="91425" rIns="91425" bIns="91425" anchor="ctr" anchorCtr="0">
            <a:noAutofit/>
          </a:bodyPr>
          <a:lstStyle>
            <a:lvl1pPr lvl="0" algn="ctr" rtl="0">
              <a:buNone/>
              <a:defRPr sz="3000">
                <a:solidFill>
                  <a:srgbClr val="B70000"/>
                </a:solidFill>
                <a:latin typeface="Montserrat ExtraBold"/>
                <a:ea typeface="Montserrat ExtraBold"/>
                <a:cs typeface="Montserrat ExtraBold"/>
                <a:sym typeface="Montserrat ExtraBold"/>
              </a:defRPr>
            </a:lvl1pPr>
            <a:lvl2pPr lvl="1" algn="ctr" rtl="0">
              <a:buNone/>
              <a:defRPr sz="3000">
                <a:solidFill>
                  <a:srgbClr val="B70000"/>
                </a:solidFill>
                <a:latin typeface="Montserrat ExtraBold"/>
                <a:ea typeface="Montserrat ExtraBold"/>
                <a:cs typeface="Montserrat ExtraBold"/>
                <a:sym typeface="Montserrat ExtraBold"/>
              </a:defRPr>
            </a:lvl2pPr>
            <a:lvl3pPr lvl="2" algn="ctr" rtl="0">
              <a:buNone/>
              <a:defRPr sz="3000">
                <a:solidFill>
                  <a:srgbClr val="B70000"/>
                </a:solidFill>
                <a:latin typeface="Montserrat ExtraBold"/>
                <a:ea typeface="Montserrat ExtraBold"/>
                <a:cs typeface="Montserrat ExtraBold"/>
                <a:sym typeface="Montserrat ExtraBold"/>
              </a:defRPr>
            </a:lvl3pPr>
            <a:lvl4pPr lvl="3" algn="ctr" rtl="0">
              <a:buNone/>
              <a:defRPr sz="3000">
                <a:solidFill>
                  <a:srgbClr val="B70000"/>
                </a:solidFill>
                <a:latin typeface="Montserrat ExtraBold"/>
                <a:ea typeface="Montserrat ExtraBold"/>
                <a:cs typeface="Montserrat ExtraBold"/>
                <a:sym typeface="Montserrat ExtraBold"/>
              </a:defRPr>
            </a:lvl4pPr>
            <a:lvl5pPr lvl="4" algn="ctr" rtl="0">
              <a:buNone/>
              <a:defRPr sz="3000">
                <a:solidFill>
                  <a:srgbClr val="B70000"/>
                </a:solidFill>
                <a:latin typeface="Montserrat ExtraBold"/>
                <a:ea typeface="Montserrat ExtraBold"/>
                <a:cs typeface="Montserrat ExtraBold"/>
                <a:sym typeface="Montserrat ExtraBold"/>
              </a:defRPr>
            </a:lvl5pPr>
            <a:lvl6pPr lvl="5" algn="ctr" rtl="0">
              <a:buNone/>
              <a:defRPr sz="3000">
                <a:solidFill>
                  <a:srgbClr val="B70000"/>
                </a:solidFill>
                <a:latin typeface="Montserrat ExtraBold"/>
                <a:ea typeface="Montserrat ExtraBold"/>
                <a:cs typeface="Montserrat ExtraBold"/>
                <a:sym typeface="Montserrat ExtraBold"/>
              </a:defRPr>
            </a:lvl6pPr>
            <a:lvl7pPr lvl="6" algn="ctr" rtl="0">
              <a:buNone/>
              <a:defRPr sz="3000">
                <a:solidFill>
                  <a:srgbClr val="B70000"/>
                </a:solidFill>
                <a:latin typeface="Montserrat ExtraBold"/>
                <a:ea typeface="Montserrat ExtraBold"/>
                <a:cs typeface="Montserrat ExtraBold"/>
                <a:sym typeface="Montserrat ExtraBold"/>
              </a:defRPr>
            </a:lvl7pPr>
            <a:lvl8pPr lvl="7" algn="ctr" rtl="0">
              <a:buNone/>
              <a:defRPr sz="3000">
                <a:solidFill>
                  <a:srgbClr val="B70000"/>
                </a:solidFill>
                <a:latin typeface="Montserrat ExtraBold"/>
                <a:ea typeface="Montserrat ExtraBold"/>
                <a:cs typeface="Montserrat ExtraBold"/>
                <a:sym typeface="Montserrat ExtraBold"/>
              </a:defRPr>
            </a:lvl8pPr>
            <a:lvl9pPr lvl="8" algn="ctr" rtl="0">
              <a:buNone/>
              <a:defRPr sz="3000">
                <a:solidFill>
                  <a:srgbClr val="B70000"/>
                </a:solidFill>
                <a:latin typeface="Montserrat ExtraBold"/>
                <a:ea typeface="Montserrat ExtraBold"/>
                <a:cs typeface="Montserrat ExtraBold"/>
                <a:sym typeface="Montserrat ExtraBold"/>
              </a:defRPr>
            </a:lvl9pPr>
          </a:lstStyle>
          <a:p>
            <a:pPr marL="0" lvl="0" indent="0" algn="ctr" rtl="0">
              <a:spcBef>
                <a:spcPts val="0"/>
              </a:spcBef>
              <a:spcAft>
                <a:spcPts val="0"/>
              </a:spcAft>
              <a:buNone/>
            </a:pPr>
            <a:fld id="{00000000-1234-1234-1234-123412341234}" type="slidenum">
              <a:rPr lang="en-GB"/>
              <a:t>‹#›</a:t>
            </a:fld>
            <a:endParaRPr/>
          </a:p>
        </p:txBody>
      </p:sp>
      <p:sp>
        <p:nvSpPr>
          <p:cNvPr id="85" name="Google Shape;85;p7"/>
          <p:cNvSpPr txBox="1">
            <a:spLocks noGrp="1"/>
          </p:cNvSpPr>
          <p:nvPr>
            <p:ph type="body" idx="1"/>
          </p:nvPr>
        </p:nvSpPr>
        <p:spPr>
          <a:xfrm>
            <a:off x="720000" y="1440000"/>
            <a:ext cx="3600000" cy="3240000"/>
          </a:xfrm>
          <a:prstGeom prst="rect">
            <a:avLst/>
          </a:prstGeom>
        </p:spPr>
        <p:txBody>
          <a:bodyPr spcFirstLastPara="1" wrap="square" lIns="0" tIns="0" rIns="0" bIns="0" anchor="t" anchorCtr="0">
            <a:noAutofit/>
          </a:bodyPr>
          <a:lstStyle>
            <a:lvl1pPr marL="457200" lvl="0" indent="-304800" rtl="0">
              <a:spcBef>
                <a:spcPts val="0"/>
              </a:spcBef>
              <a:spcAft>
                <a:spcPts val="0"/>
              </a:spcAft>
              <a:buSzPts val="1200"/>
              <a:buChar char="⬤"/>
              <a:defRPr/>
            </a:lvl1pPr>
            <a:lvl2pPr marL="914400" lvl="1" indent="-317500" rtl="0">
              <a:spcBef>
                <a:spcPts val="1600"/>
              </a:spcBef>
              <a:spcAft>
                <a:spcPts val="0"/>
              </a:spcAft>
              <a:buSzPts val="1400"/>
              <a:buChar char="◉"/>
              <a:defRPr/>
            </a:lvl2pPr>
            <a:lvl3pPr marL="1371600" lvl="2" indent="-304800" rtl="0">
              <a:spcBef>
                <a:spcPts val="1600"/>
              </a:spcBef>
              <a:spcAft>
                <a:spcPts val="0"/>
              </a:spcAft>
              <a:buSzPts val="12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292100" rtl="0">
              <a:spcBef>
                <a:spcPts val="1600"/>
              </a:spcBef>
              <a:spcAft>
                <a:spcPts val="0"/>
              </a:spcAft>
              <a:buSzPts val="1000"/>
              <a:buChar char="■"/>
              <a:defRPr/>
            </a:lvl6pPr>
            <a:lvl7pPr marL="3200400" lvl="6" indent="-304800" rtl="0">
              <a:spcBef>
                <a:spcPts val="1600"/>
              </a:spcBef>
              <a:spcAft>
                <a:spcPts val="0"/>
              </a:spcAft>
              <a:buSzPts val="12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6" name="Google Shape;86;p7"/>
          <p:cNvSpPr txBox="1">
            <a:spLocks noGrp="1"/>
          </p:cNvSpPr>
          <p:nvPr>
            <p:ph type="body" idx="2"/>
          </p:nvPr>
        </p:nvSpPr>
        <p:spPr>
          <a:xfrm>
            <a:off x="4861125" y="1440000"/>
            <a:ext cx="3600000" cy="3240000"/>
          </a:xfrm>
          <a:prstGeom prst="rect">
            <a:avLst/>
          </a:prstGeom>
        </p:spPr>
        <p:txBody>
          <a:bodyPr spcFirstLastPara="1" wrap="square" lIns="0" tIns="0" rIns="0" bIns="0" anchor="t" anchorCtr="0">
            <a:noAutofit/>
          </a:bodyPr>
          <a:lstStyle>
            <a:lvl1pPr marL="457200" lvl="0" indent="-304800" rtl="0">
              <a:spcBef>
                <a:spcPts val="0"/>
              </a:spcBef>
              <a:spcAft>
                <a:spcPts val="0"/>
              </a:spcAft>
              <a:buSzPts val="1200"/>
              <a:buChar char="⬤"/>
              <a:defRPr/>
            </a:lvl1pPr>
            <a:lvl2pPr marL="914400" lvl="1" indent="-317500" rtl="0">
              <a:spcBef>
                <a:spcPts val="1600"/>
              </a:spcBef>
              <a:spcAft>
                <a:spcPts val="0"/>
              </a:spcAft>
              <a:buSzPts val="1400"/>
              <a:buChar char="◉"/>
              <a:defRPr/>
            </a:lvl2pPr>
            <a:lvl3pPr marL="1371600" lvl="2" indent="-304800" rtl="0">
              <a:spcBef>
                <a:spcPts val="1600"/>
              </a:spcBef>
              <a:spcAft>
                <a:spcPts val="0"/>
              </a:spcAft>
              <a:buSzPts val="12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292100" rtl="0">
              <a:spcBef>
                <a:spcPts val="1600"/>
              </a:spcBef>
              <a:spcAft>
                <a:spcPts val="0"/>
              </a:spcAft>
              <a:buSzPts val="1000"/>
              <a:buChar char="■"/>
              <a:defRPr/>
            </a:lvl6pPr>
            <a:lvl7pPr marL="3200400" lvl="6" indent="-304800" rtl="0">
              <a:spcBef>
                <a:spcPts val="1600"/>
              </a:spcBef>
              <a:spcAft>
                <a:spcPts val="0"/>
              </a:spcAft>
              <a:buSzPts val="12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7" name="Google Shape;87;p7"/>
          <p:cNvSpPr/>
          <p:nvPr/>
        </p:nvSpPr>
        <p:spPr>
          <a:xfrm>
            <a:off x="333000" y="1800000"/>
            <a:ext cx="54000" cy="2340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7"/>
          <p:cNvSpPr txBox="1">
            <a:spLocks noGrp="1"/>
          </p:cNvSpPr>
          <p:nvPr>
            <p:ph type="title" idx="3"/>
          </p:nvPr>
        </p:nvSpPr>
        <p:spPr>
          <a:xfrm rot="5400000">
            <a:off x="-540000" y="540000"/>
            <a:ext cx="1800000" cy="720000"/>
          </a:xfrm>
          <a:prstGeom prst="rect">
            <a:avLst/>
          </a:prstGeom>
        </p:spPr>
        <p:txBody>
          <a:bodyPr spcFirstLastPara="1" wrap="square" lIns="360000" tIns="0" rIns="0" bIns="0" anchor="ctr" anchorCtr="0">
            <a:noAutofit/>
          </a:bodyPr>
          <a:lstStyle>
            <a:lvl1pPr lvl="0" rtl="0">
              <a:spcBef>
                <a:spcPts val="0"/>
              </a:spcBef>
              <a:spcAft>
                <a:spcPts val="0"/>
              </a:spcAft>
              <a:buNone/>
              <a:defRPr sz="1000">
                <a:solidFill>
                  <a:srgbClr val="999999"/>
                </a:solidFill>
                <a:latin typeface="Montserrat Medium"/>
                <a:ea typeface="Montserrat Medium"/>
                <a:cs typeface="Montserrat Medium"/>
                <a:sym typeface="Montserrat Medium"/>
              </a:defRPr>
            </a:lvl1pPr>
            <a:lvl2pPr lvl="1" rtl="0">
              <a:spcBef>
                <a:spcPts val="0"/>
              </a:spcBef>
              <a:spcAft>
                <a:spcPts val="0"/>
              </a:spcAft>
              <a:buNone/>
              <a:defRPr>
                <a:solidFill>
                  <a:srgbClr val="999999"/>
                </a:solidFill>
                <a:latin typeface="Montserrat"/>
                <a:ea typeface="Montserrat"/>
                <a:cs typeface="Montserrat"/>
                <a:sym typeface="Montserrat"/>
              </a:defRPr>
            </a:lvl2pPr>
            <a:lvl3pPr lvl="2" rtl="0">
              <a:spcBef>
                <a:spcPts val="0"/>
              </a:spcBef>
              <a:spcAft>
                <a:spcPts val="0"/>
              </a:spcAft>
              <a:buNone/>
              <a:defRPr>
                <a:solidFill>
                  <a:srgbClr val="999999"/>
                </a:solidFill>
                <a:latin typeface="Montserrat"/>
                <a:ea typeface="Montserrat"/>
                <a:cs typeface="Montserrat"/>
                <a:sym typeface="Montserrat"/>
              </a:defRPr>
            </a:lvl3pPr>
            <a:lvl4pPr lvl="3" rtl="0">
              <a:spcBef>
                <a:spcPts val="0"/>
              </a:spcBef>
              <a:spcAft>
                <a:spcPts val="0"/>
              </a:spcAft>
              <a:buNone/>
              <a:defRPr>
                <a:solidFill>
                  <a:srgbClr val="999999"/>
                </a:solidFill>
                <a:latin typeface="Montserrat"/>
                <a:ea typeface="Montserrat"/>
                <a:cs typeface="Montserrat"/>
                <a:sym typeface="Montserrat"/>
              </a:defRPr>
            </a:lvl4pPr>
            <a:lvl5pPr lvl="4" rtl="0">
              <a:spcBef>
                <a:spcPts val="0"/>
              </a:spcBef>
              <a:spcAft>
                <a:spcPts val="0"/>
              </a:spcAft>
              <a:buNone/>
              <a:defRPr>
                <a:solidFill>
                  <a:srgbClr val="999999"/>
                </a:solidFill>
                <a:latin typeface="Montserrat"/>
                <a:ea typeface="Montserrat"/>
                <a:cs typeface="Montserrat"/>
                <a:sym typeface="Montserrat"/>
              </a:defRPr>
            </a:lvl5pPr>
            <a:lvl6pPr lvl="5" rtl="0">
              <a:spcBef>
                <a:spcPts val="0"/>
              </a:spcBef>
              <a:spcAft>
                <a:spcPts val="0"/>
              </a:spcAft>
              <a:buNone/>
              <a:defRPr>
                <a:solidFill>
                  <a:srgbClr val="999999"/>
                </a:solidFill>
                <a:latin typeface="Montserrat"/>
                <a:ea typeface="Montserrat"/>
                <a:cs typeface="Montserrat"/>
                <a:sym typeface="Montserrat"/>
              </a:defRPr>
            </a:lvl6pPr>
            <a:lvl7pPr lvl="6" rtl="0">
              <a:spcBef>
                <a:spcPts val="0"/>
              </a:spcBef>
              <a:spcAft>
                <a:spcPts val="0"/>
              </a:spcAft>
              <a:buNone/>
              <a:defRPr>
                <a:solidFill>
                  <a:srgbClr val="999999"/>
                </a:solidFill>
                <a:latin typeface="Montserrat"/>
                <a:ea typeface="Montserrat"/>
                <a:cs typeface="Montserrat"/>
                <a:sym typeface="Montserrat"/>
              </a:defRPr>
            </a:lvl7pPr>
            <a:lvl8pPr lvl="7" rtl="0">
              <a:spcBef>
                <a:spcPts val="0"/>
              </a:spcBef>
              <a:spcAft>
                <a:spcPts val="0"/>
              </a:spcAft>
              <a:buNone/>
              <a:defRPr>
                <a:solidFill>
                  <a:srgbClr val="999999"/>
                </a:solidFill>
                <a:latin typeface="Montserrat"/>
                <a:ea typeface="Montserrat"/>
                <a:cs typeface="Montserrat"/>
                <a:sym typeface="Montserrat"/>
              </a:defRPr>
            </a:lvl8pPr>
            <a:lvl9pPr lvl="8" rtl="0">
              <a:spcBef>
                <a:spcPts val="0"/>
              </a:spcBef>
              <a:spcAft>
                <a:spcPts val="0"/>
              </a:spcAft>
              <a:buNone/>
              <a:defRPr>
                <a:solidFill>
                  <a:srgbClr val="999999"/>
                </a:solidFill>
                <a:latin typeface="Montserrat"/>
                <a:ea typeface="Montserrat"/>
                <a:cs typeface="Montserrat"/>
                <a:sym typeface="Montserrat"/>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0"/>
        <p:cNvGrpSpPr/>
        <p:nvPr/>
      </p:nvGrpSpPr>
      <p:grpSpPr>
        <a:xfrm>
          <a:off x="0" y="0"/>
          <a:ext cx="0" cy="0"/>
          <a:chOff x="0" y="0"/>
          <a:chExt cx="0" cy="0"/>
        </a:xfrm>
      </p:grpSpPr>
      <p:sp>
        <p:nvSpPr>
          <p:cNvPr id="111" name="Google Shape;111;p10"/>
          <p:cNvSpPr txBox="1">
            <a:spLocks noGrp="1"/>
          </p:cNvSpPr>
          <p:nvPr>
            <p:ph type="title"/>
          </p:nvPr>
        </p:nvSpPr>
        <p:spPr>
          <a:xfrm>
            <a:off x="720000" y="720000"/>
            <a:ext cx="6480000" cy="36000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12" name="Google Shape;112;p10"/>
          <p:cNvGrpSpPr/>
          <p:nvPr/>
        </p:nvGrpSpPr>
        <p:grpSpPr>
          <a:xfrm>
            <a:off x="180000" y="4927500"/>
            <a:ext cx="360000" cy="216000"/>
            <a:chOff x="180000" y="4927500"/>
            <a:chExt cx="360000" cy="216000"/>
          </a:xfrm>
        </p:grpSpPr>
        <p:sp>
          <p:nvSpPr>
            <p:cNvPr id="113" name="Google Shape;113;p10"/>
            <p:cNvSpPr/>
            <p:nvPr/>
          </p:nvSpPr>
          <p:spPr>
            <a:xfrm>
              <a:off x="333000" y="4999500"/>
              <a:ext cx="54000" cy="144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0"/>
            <p:cNvSpPr/>
            <p:nvPr/>
          </p:nvSpPr>
          <p:spPr>
            <a:xfrm>
              <a:off x="486000" y="4927500"/>
              <a:ext cx="54000" cy="216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0"/>
            <p:cNvSpPr/>
            <p:nvPr/>
          </p:nvSpPr>
          <p:spPr>
            <a:xfrm>
              <a:off x="180000" y="4927500"/>
              <a:ext cx="54000" cy="216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 name="Google Shape;116;p10"/>
          <p:cNvSpPr txBox="1">
            <a:spLocks noGrp="1"/>
          </p:cNvSpPr>
          <p:nvPr>
            <p:ph type="sldNum" idx="12"/>
          </p:nvPr>
        </p:nvSpPr>
        <p:spPr>
          <a:xfrm>
            <a:off x="9" y="4495501"/>
            <a:ext cx="720000" cy="432000"/>
          </a:xfrm>
          <a:prstGeom prst="rect">
            <a:avLst/>
          </a:prstGeom>
        </p:spPr>
        <p:txBody>
          <a:bodyPr spcFirstLastPara="1" wrap="square" lIns="91425" tIns="91425" rIns="91425" bIns="91425" anchor="ctr" anchorCtr="0">
            <a:noAutofit/>
          </a:bodyPr>
          <a:lstStyle>
            <a:lvl1pPr lvl="0" algn="ctr" rtl="0">
              <a:buNone/>
              <a:defRPr sz="3000">
                <a:solidFill>
                  <a:srgbClr val="B70000"/>
                </a:solidFill>
                <a:latin typeface="Montserrat ExtraBold"/>
                <a:ea typeface="Montserrat ExtraBold"/>
                <a:cs typeface="Montserrat ExtraBold"/>
                <a:sym typeface="Montserrat ExtraBold"/>
              </a:defRPr>
            </a:lvl1pPr>
            <a:lvl2pPr lvl="1" algn="ctr" rtl="0">
              <a:buNone/>
              <a:defRPr sz="3000">
                <a:solidFill>
                  <a:srgbClr val="B70000"/>
                </a:solidFill>
                <a:latin typeface="Montserrat ExtraBold"/>
                <a:ea typeface="Montserrat ExtraBold"/>
                <a:cs typeface="Montserrat ExtraBold"/>
                <a:sym typeface="Montserrat ExtraBold"/>
              </a:defRPr>
            </a:lvl2pPr>
            <a:lvl3pPr lvl="2" algn="ctr" rtl="0">
              <a:buNone/>
              <a:defRPr sz="3000">
                <a:solidFill>
                  <a:srgbClr val="B70000"/>
                </a:solidFill>
                <a:latin typeface="Montserrat ExtraBold"/>
                <a:ea typeface="Montserrat ExtraBold"/>
                <a:cs typeface="Montserrat ExtraBold"/>
                <a:sym typeface="Montserrat ExtraBold"/>
              </a:defRPr>
            </a:lvl3pPr>
            <a:lvl4pPr lvl="3" algn="ctr" rtl="0">
              <a:buNone/>
              <a:defRPr sz="3000">
                <a:solidFill>
                  <a:srgbClr val="B70000"/>
                </a:solidFill>
                <a:latin typeface="Montserrat ExtraBold"/>
                <a:ea typeface="Montserrat ExtraBold"/>
                <a:cs typeface="Montserrat ExtraBold"/>
                <a:sym typeface="Montserrat ExtraBold"/>
              </a:defRPr>
            </a:lvl4pPr>
            <a:lvl5pPr lvl="4" algn="ctr" rtl="0">
              <a:buNone/>
              <a:defRPr sz="3000">
                <a:solidFill>
                  <a:srgbClr val="B70000"/>
                </a:solidFill>
                <a:latin typeface="Montserrat ExtraBold"/>
                <a:ea typeface="Montserrat ExtraBold"/>
                <a:cs typeface="Montserrat ExtraBold"/>
                <a:sym typeface="Montserrat ExtraBold"/>
              </a:defRPr>
            </a:lvl5pPr>
            <a:lvl6pPr lvl="5" algn="ctr" rtl="0">
              <a:buNone/>
              <a:defRPr sz="3000">
                <a:solidFill>
                  <a:srgbClr val="B70000"/>
                </a:solidFill>
                <a:latin typeface="Montserrat ExtraBold"/>
                <a:ea typeface="Montserrat ExtraBold"/>
                <a:cs typeface="Montserrat ExtraBold"/>
                <a:sym typeface="Montserrat ExtraBold"/>
              </a:defRPr>
            </a:lvl6pPr>
            <a:lvl7pPr lvl="6" algn="ctr" rtl="0">
              <a:buNone/>
              <a:defRPr sz="3000">
                <a:solidFill>
                  <a:srgbClr val="B70000"/>
                </a:solidFill>
                <a:latin typeface="Montserrat ExtraBold"/>
                <a:ea typeface="Montserrat ExtraBold"/>
                <a:cs typeface="Montserrat ExtraBold"/>
                <a:sym typeface="Montserrat ExtraBold"/>
              </a:defRPr>
            </a:lvl7pPr>
            <a:lvl8pPr lvl="7" algn="ctr" rtl="0">
              <a:buNone/>
              <a:defRPr sz="3000">
                <a:solidFill>
                  <a:srgbClr val="B70000"/>
                </a:solidFill>
                <a:latin typeface="Montserrat ExtraBold"/>
                <a:ea typeface="Montserrat ExtraBold"/>
                <a:cs typeface="Montserrat ExtraBold"/>
                <a:sym typeface="Montserrat ExtraBold"/>
              </a:defRPr>
            </a:lvl8pPr>
            <a:lvl9pPr lvl="8" algn="ctr" rtl="0">
              <a:buNone/>
              <a:defRPr sz="3000">
                <a:solidFill>
                  <a:srgbClr val="B70000"/>
                </a:solidFill>
                <a:latin typeface="Montserrat ExtraBold"/>
                <a:ea typeface="Montserrat ExtraBold"/>
                <a:cs typeface="Montserrat ExtraBold"/>
                <a:sym typeface="Montserrat ExtraBold"/>
              </a:defRPr>
            </a:lvl9pPr>
          </a:lstStyle>
          <a:p>
            <a:pPr marL="0" lvl="0" indent="0" algn="ctr" rtl="0">
              <a:spcBef>
                <a:spcPts val="0"/>
              </a:spcBef>
              <a:spcAft>
                <a:spcPts val="0"/>
              </a:spcAft>
              <a:buNone/>
            </a:pPr>
            <a:fld id="{00000000-1234-1234-1234-123412341234}" type="slidenum">
              <a:rPr lang="en-GB"/>
              <a:t>‹#›</a:t>
            </a:fld>
            <a:endParaRPr/>
          </a:p>
        </p:txBody>
      </p:sp>
      <p:sp>
        <p:nvSpPr>
          <p:cNvPr id="117" name="Google Shape;117;p10"/>
          <p:cNvSpPr/>
          <p:nvPr/>
        </p:nvSpPr>
        <p:spPr>
          <a:xfrm>
            <a:off x="333000" y="1800000"/>
            <a:ext cx="54000" cy="2340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0"/>
          <p:cNvSpPr txBox="1">
            <a:spLocks noGrp="1"/>
          </p:cNvSpPr>
          <p:nvPr>
            <p:ph type="title" idx="2"/>
          </p:nvPr>
        </p:nvSpPr>
        <p:spPr>
          <a:xfrm rot="5400000">
            <a:off x="-540000" y="540000"/>
            <a:ext cx="1800000" cy="720000"/>
          </a:xfrm>
          <a:prstGeom prst="rect">
            <a:avLst/>
          </a:prstGeom>
        </p:spPr>
        <p:txBody>
          <a:bodyPr spcFirstLastPara="1" wrap="square" lIns="360000" tIns="0" rIns="0" bIns="0" anchor="ctr" anchorCtr="0">
            <a:noAutofit/>
          </a:bodyPr>
          <a:lstStyle>
            <a:lvl1pPr lvl="0" rtl="0">
              <a:spcBef>
                <a:spcPts val="0"/>
              </a:spcBef>
              <a:spcAft>
                <a:spcPts val="0"/>
              </a:spcAft>
              <a:buNone/>
              <a:defRPr sz="1000">
                <a:solidFill>
                  <a:srgbClr val="999999"/>
                </a:solidFill>
                <a:latin typeface="Montserrat Medium"/>
                <a:ea typeface="Montserrat Medium"/>
                <a:cs typeface="Montserrat Medium"/>
                <a:sym typeface="Montserrat Medium"/>
              </a:defRPr>
            </a:lvl1pPr>
            <a:lvl2pPr lvl="1" rtl="0">
              <a:spcBef>
                <a:spcPts val="0"/>
              </a:spcBef>
              <a:spcAft>
                <a:spcPts val="0"/>
              </a:spcAft>
              <a:buNone/>
              <a:defRPr>
                <a:solidFill>
                  <a:srgbClr val="999999"/>
                </a:solidFill>
                <a:latin typeface="Montserrat"/>
                <a:ea typeface="Montserrat"/>
                <a:cs typeface="Montserrat"/>
                <a:sym typeface="Montserrat"/>
              </a:defRPr>
            </a:lvl2pPr>
            <a:lvl3pPr lvl="2" rtl="0">
              <a:spcBef>
                <a:spcPts val="0"/>
              </a:spcBef>
              <a:spcAft>
                <a:spcPts val="0"/>
              </a:spcAft>
              <a:buNone/>
              <a:defRPr>
                <a:solidFill>
                  <a:srgbClr val="999999"/>
                </a:solidFill>
                <a:latin typeface="Montserrat"/>
                <a:ea typeface="Montserrat"/>
                <a:cs typeface="Montserrat"/>
                <a:sym typeface="Montserrat"/>
              </a:defRPr>
            </a:lvl3pPr>
            <a:lvl4pPr lvl="3" rtl="0">
              <a:spcBef>
                <a:spcPts val="0"/>
              </a:spcBef>
              <a:spcAft>
                <a:spcPts val="0"/>
              </a:spcAft>
              <a:buNone/>
              <a:defRPr>
                <a:solidFill>
                  <a:srgbClr val="999999"/>
                </a:solidFill>
                <a:latin typeface="Montserrat"/>
                <a:ea typeface="Montserrat"/>
                <a:cs typeface="Montserrat"/>
                <a:sym typeface="Montserrat"/>
              </a:defRPr>
            </a:lvl4pPr>
            <a:lvl5pPr lvl="4" rtl="0">
              <a:spcBef>
                <a:spcPts val="0"/>
              </a:spcBef>
              <a:spcAft>
                <a:spcPts val="0"/>
              </a:spcAft>
              <a:buNone/>
              <a:defRPr>
                <a:solidFill>
                  <a:srgbClr val="999999"/>
                </a:solidFill>
                <a:latin typeface="Montserrat"/>
                <a:ea typeface="Montserrat"/>
                <a:cs typeface="Montserrat"/>
                <a:sym typeface="Montserrat"/>
              </a:defRPr>
            </a:lvl5pPr>
            <a:lvl6pPr lvl="5" rtl="0">
              <a:spcBef>
                <a:spcPts val="0"/>
              </a:spcBef>
              <a:spcAft>
                <a:spcPts val="0"/>
              </a:spcAft>
              <a:buNone/>
              <a:defRPr>
                <a:solidFill>
                  <a:srgbClr val="999999"/>
                </a:solidFill>
                <a:latin typeface="Montserrat"/>
                <a:ea typeface="Montserrat"/>
                <a:cs typeface="Montserrat"/>
                <a:sym typeface="Montserrat"/>
              </a:defRPr>
            </a:lvl6pPr>
            <a:lvl7pPr lvl="6" rtl="0">
              <a:spcBef>
                <a:spcPts val="0"/>
              </a:spcBef>
              <a:spcAft>
                <a:spcPts val="0"/>
              </a:spcAft>
              <a:buNone/>
              <a:defRPr>
                <a:solidFill>
                  <a:srgbClr val="999999"/>
                </a:solidFill>
                <a:latin typeface="Montserrat"/>
                <a:ea typeface="Montserrat"/>
                <a:cs typeface="Montserrat"/>
                <a:sym typeface="Montserrat"/>
              </a:defRPr>
            </a:lvl7pPr>
            <a:lvl8pPr lvl="7" rtl="0">
              <a:spcBef>
                <a:spcPts val="0"/>
              </a:spcBef>
              <a:spcAft>
                <a:spcPts val="0"/>
              </a:spcAft>
              <a:buNone/>
              <a:defRPr>
                <a:solidFill>
                  <a:srgbClr val="999999"/>
                </a:solidFill>
                <a:latin typeface="Montserrat"/>
                <a:ea typeface="Montserrat"/>
                <a:cs typeface="Montserrat"/>
                <a:sym typeface="Montserrat"/>
              </a:defRPr>
            </a:lvl8pPr>
            <a:lvl9pPr lvl="8" rtl="0">
              <a:spcBef>
                <a:spcPts val="0"/>
              </a:spcBef>
              <a:spcAft>
                <a:spcPts val="0"/>
              </a:spcAft>
              <a:buNone/>
              <a:defRPr>
                <a:solidFill>
                  <a:srgbClr val="999999"/>
                </a:solidFill>
                <a:latin typeface="Montserrat"/>
                <a:ea typeface="Montserrat"/>
                <a:cs typeface="Montserrat"/>
                <a:sym typeface="Montserrat"/>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0"/>
        <p:cNvGrpSpPr/>
        <p:nvPr/>
      </p:nvGrpSpPr>
      <p:grpSpPr>
        <a:xfrm>
          <a:off x="0" y="0"/>
          <a:ext cx="0" cy="0"/>
          <a:chOff x="0" y="0"/>
          <a:chExt cx="0" cy="0"/>
        </a:xfrm>
      </p:grpSpPr>
      <p:sp>
        <p:nvSpPr>
          <p:cNvPr id="131" name="Google Shape;131;p12"/>
          <p:cNvSpPr txBox="1">
            <a:spLocks noGrp="1"/>
          </p:cNvSpPr>
          <p:nvPr>
            <p:ph type="body" idx="1"/>
          </p:nvPr>
        </p:nvSpPr>
        <p:spPr>
          <a:xfrm>
            <a:off x="1572600" y="4230575"/>
            <a:ext cx="5998800" cy="6051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200"/>
              <a:buNone/>
              <a:defRPr/>
            </a:lvl1pPr>
          </a:lstStyle>
          <a:p>
            <a:endParaRPr/>
          </a:p>
        </p:txBody>
      </p:sp>
      <p:sp>
        <p:nvSpPr>
          <p:cNvPr id="132" name="Google Shape;132;p12"/>
          <p:cNvSpPr/>
          <p:nvPr/>
        </p:nvSpPr>
        <p:spPr>
          <a:xfrm>
            <a:off x="333000" y="1711250"/>
            <a:ext cx="54000" cy="2520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 name="Google Shape;133;p12"/>
          <p:cNvGrpSpPr/>
          <p:nvPr/>
        </p:nvGrpSpPr>
        <p:grpSpPr>
          <a:xfrm>
            <a:off x="180000" y="4927500"/>
            <a:ext cx="360000" cy="216000"/>
            <a:chOff x="180000" y="4927500"/>
            <a:chExt cx="360000" cy="216000"/>
          </a:xfrm>
        </p:grpSpPr>
        <p:sp>
          <p:nvSpPr>
            <p:cNvPr id="134" name="Google Shape;134;p12"/>
            <p:cNvSpPr/>
            <p:nvPr/>
          </p:nvSpPr>
          <p:spPr>
            <a:xfrm>
              <a:off x="333000" y="4999500"/>
              <a:ext cx="54000" cy="144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2"/>
            <p:cNvSpPr/>
            <p:nvPr/>
          </p:nvSpPr>
          <p:spPr>
            <a:xfrm>
              <a:off x="486000" y="4927500"/>
              <a:ext cx="54000" cy="216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2"/>
            <p:cNvSpPr/>
            <p:nvPr/>
          </p:nvSpPr>
          <p:spPr>
            <a:xfrm>
              <a:off x="180000" y="4927500"/>
              <a:ext cx="54000" cy="216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 name="Google Shape;137;p12"/>
          <p:cNvSpPr txBox="1">
            <a:spLocks noGrp="1"/>
          </p:cNvSpPr>
          <p:nvPr>
            <p:ph type="sldNum" idx="12"/>
          </p:nvPr>
        </p:nvSpPr>
        <p:spPr>
          <a:xfrm>
            <a:off x="9" y="4495501"/>
            <a:ext cx="720000" cy="432000"/>
          </a:xfrm>
          <a:prstGeom prst="rect">
            <a:avLst/>
          </a:prstGeom>
        </p:spPr>
        <p:txBody>
          <a:bodyPr spcFirstLastPara="1" wrap="square" lIns="91425" tIns="91425" rIns="91425" bIns="91425" anchor="ctr" anchorCtr="0">
            <a:noAutofit/>
          </a:bodyPr>
          <a:lstStyle>
            <a:lvl1pPr lvl="0" algn="ctr" rtl="0">
              <a:buNone/>
              <a:defRPr sz="3000">
                <a:solidFill>
                  <a:srgbClr val="B70000"/>
                </a:solidFill>
                <a:latin typeface="Montserrat ExtraBold"/>
                <a:ea typeface="Montserrat ExtraBold"/>
                <a:cs typeface="Montserrat ExtraBold"/>
                <a:sym typeface="Montserrat ExtraBold"/>
              </a:defRPr>
            </a:lvl1pPr>
            <a:lvl2pPr lvl="1" algn="ctr" rtl="0">
              <a:buNone/>
              <a:defRPr sz="3000">
                <a:solidFill>
                  <a:srgbClr val="B70000"/>
                </a:solidFill>
                <a:latin typeface="Montserrat ExtraBold"/>
                <a:ea typeface="Montserrat ExtraBold"/>
                <a:cs typeface="Montserrat ExtraBold"/>
                <a:sym typeface="Montserrat ExtraBold"/>
              </a:defRPr>
            </a:lvl2pPr>
            <a:lvl3pPr lvl="2" algn="ctr" rtl="0">
              <a:buNone/>
              <a:defRPr sz="3000">
                <a:solidFill>
                  <a:srgbClr val="B70000"/>
                </a:solidFill>
                <a:latin typeface="Montserrat ExtraBold"/>
                <a:ea typeface="Montserrat ExtraBold"/>
                <a:cs typeface="Montserrat ExtraBold"/>
                <a:sym typeface="Montserrat ExtraBold"/>
              </a:defRPr>
            </a:lvl3pPr>
            <a:lvl4pPr lvl="3" algn="ctr" rtl="0">
              <a:buNone/>
              <a:defRPr sz="3000">
                <a:solidFill>
                  <a:srgbClr val="B70000"/>
                </a:solidFill>
                <a:latin typeface="Montserrat ExtraBold"/>
                <a:ea typeface="Montserrat ExtraBold"/>
                <a:cs typeface="Montserrat ExtraBold"/>
                <a:sym typeface="Montserrat ExtraBold"/>
              </a:defRPr>
            </a:lvl4pPr>
            <a:lvl5pPr lvl="4" algn="ctr" rtl="0">
              <a:buNone/>
              <a:defRPr sz="3000">
                <a:solidFill>
                  <a:srgbClr val="B70000"/>
                </a:solidFill>
                <a:latin typeface="Montserrat ExtraBold"/>
                <a:ea typeface="Montserrat ExtraBold"/>
                <a:cs typeface="Montserrat ExtraBold"/>
                <a:sym typeface="Montserrat ExtraBold"/>
              </a:defRPr>
            </a:lvl5pPr>
            <a:lvl6pPr lvl="5" algn="ctr" rtl="0">
              <a:buNone/>
              <a:defRPr sz="3000">
                <a:solidFill>
                  <a:srgbClr val="B70000"/>
                </a:solidFill>
                <a:latin typeface="Montserrat ExtraBold"/>
                <a:ea typeface="Montserrat ExtraBold"/>
                <a:cs typeface="Montserrat ExtraBold"/>
                <a:sym typeface="Montserrat ExtraBold"/>
              </a:defRPr>
            </a:lvl6pPr>
            <a:lvl7pPr lvl="6" algn="ctr" rtl="0">
              <a:buNone/>
              <a:defRPr sz="3000">
                <a:solidFill>
                  <a:srgbClr val="B70000"/>
                </a:solidFill>
                <a:latin typeface="Montserrat ExtraBold"/>
                <a:ea typeface="Montserrat ExtraBold"/>
                <a:cs typeface="Montserrat ExtraBold"/>
                <a:sym typeface="Montserrat ExtraBold"/>
              </a:defRPr>
            </a:lvl7pPr>
            <a:lvl8pPr lvl="7" algn="ctr" rtl="0">
              <a:buNone/>
              <a:defRPr sz="3000">
                <a:solidFill>
                  <a:srgbClr val="B70000"/>
                </a:solidFill>
                <a:latin typeface="Montserrat ExtraBold"/>
                <a:ea typeface="Montserrat ExtraBold"/>
                <a:cs typeface="Montserrat ExtraBold"/>
                <a:sym typeface="Montserrat ExtraBold"/>
              </a:defRPr>
            </a:lvl8pPr>
            <a:lvl9pPr lvl="8" algn="ctr" rtl="0">
              <a:buNone/>
              <a:defRPr sz="3000">
                <a:solidFill>
                  <a:srgbClr val="B70000"/>
                </a:solidFill>
                <a:latin typeface="Montserrat ExtraBold"/>
                <a:ea typeface="Montserrat ExtraBold"/>
                <a:cs typeface="Montserrat ExtraBold"/>
                <a:sym typeface="Montserrat ExtraBold"/>
              </a:defRPr>
            </a:lvl9pPr>
          </a:lstStyle>
          <a:p>
            <a:pPr marL="0" lvl="0" indent="0" algn="ctr" rtl="0">
              <a:spcBef>
                <a:spcPts val="0"/>
              </a:spcBef>
              <a:spcAft>
                <a:spcPts val="0"/>
              </a:spcAft>
              <a:buNone/>
            </a:pPr>
            <a:fld id="{00000000-1234-1234-1234-123412341234}" type="slidenum">
              <a:rPr lang="en-GB"/>
              <a:t>‹#›</a:t>
            </a:fld>
            <a:endParaRPr/>
          </a:p>
        </p:txBody>
      </p:sp>
      <p:sp>
        <p:nvSpPr>
          <p:cNvPr id="138" name="Google Shape;138;p12"/>
          <p:cNvSpPr txBox="1">
            <a:spLocks noGrp="1"/>
          </p:cNvSpPr>
          <p:nvPr>
            <p:ph type="title"/>
          </p:nvPr>
        </p:nvSpPr>
        <p:spPr>
          <a:xfrm rot="5400000">
            <a:off x="-540000" y="540000"/>
            <a:ext cx="1800000" cy="720000"/>
          </a:xfrm>
          <a:prstGeom prst="rect">
            <a:avLst/>
          </a:prstGeom>
        </p:spPr>
        <p:txBody>
          <a:bodyPr spcFirstLastPara="1" wrap="square" lIns="360000" tIns="0" rIns="0" bIns="0" anchor="ctr" anchorCtr="0">
            <a:noAutofit/>
          </a:bodyPr>
          <a:lstStyle>
            <a:lvl1pPr lvl="0" rtl="0">
              <a:spcBef>
                <a:spcPts val="0"/>
              </a:spcBef>
              <a:spcAft>
                <a:spcPts val="0"/>
              </a:spcAft>
              <a:buNone/>
              <a:defRPr sz="1000">
                <a:solidFill>
                  <a:srgbClr val="999999"/>
                </a:solidFill>
                <a:latin typeface="Montserrat Medium"/>
                <a:ea typeface="Montserrat Medium"/>
                <a:cs typeface="Montserrat Medium"/>
                <a:sym typeface="Montserrat Medium"/>
              </a:defRPr>
            </a:lvl1pPr>
            <a:lvl2pPr lvl="1" rtl="0">
              <a:spcBef>
                <a:spcPts val="0"/>
              </a:spcBef>
              <a:spcAft>
                <a:spcPts val="0"/>
              </a:spcAft>
              <a:buNone/>
              <a:defRPr>
                <a:solidFill>
                  <a:srgbClr val="999999"/>
                </a:solidFill>
                <a:latin typeface="Montserrat"/>
                <a:ea typeface="Montserrat"/>
                <a:cs typeface="Montserrat"/>
                <a:sym typeface="Montserrat"/>
              </a:defRPr>
            </a:lvl2pPr>
            <a:lvl3pPr lvl="2" rtl="0">
              <a:spcBef>
                <a:spcPts val="0"/>
              </a:spcBef>
              <a:spcAft>
                <a:spcPts val="0"/>
              </a:spcAft>
              <a:buNone/>
              <a:defRPr>
                <a:solidFill>
                  <a:srgbClr val="999999"/>
                </a:solidFill>
                <a:latin typeface="Montserrat"/>
                <a:ea typeface="Montserrat"/>
                <a:cs typeface="Montserrat"/>
                <a:sym typeface="Montserrat"/>
              </a:defRPr>
            </a:lvl3pPr>
            <a:lvl4pPr lvl="3" rtl="0">
              <a:spcBef>
                <a:spcPts val="0"/>
              </a:spcBef>
              <a:spcAft>
                <a:spcPts val="0"/>
              </a:spcAft>
              <a:buNone/>
              <a:defRPr>
                <a:solidFill>
                  <a:srgbClr val="999999"/>
                </a:solidFill>
                <a:latin typeface="Montserrat"/>
                <a:ea typeface="Montserrat"/>
                <a:cs typeface="Montserrat"/>
                <a:sym typeface="Montserrat"/>
              </a:defRPr>
            </a:lvl4pPr>
            <a:lvl5pPr lvl="4" rtl="0">
              <a:spcBef>
                <a:spcPts val="0"/>
              </a:spcBef>
              <a:spcAft>
                <a:spcPts val="0"/>
              </a:spcAft>
              <a:buNone/>
              <a:defRPr>
                <a:solidFill>
                  <a:srgbClr val="999999"/>
                </a:solidFill>
                <a:latin typeface="Montserrat"/>
                <a:ea typeface="Montserrat"/>
                <a:cs typeface="Montserrat"/>
                <a:sym typeface="Montserrat"/>
              </a:defRPr>
            </a:lvl5pPr>
            <a:lvl6pPr lvl="5" rtl="0">
              <a:spcBef>
                <a:spcPts val="0"/>
              </a:spcBef>
              <a:spcAft>
                <a:spcPts val="0"/>
              </a:spcAft>
              <a:buNone/>
              <a:defRPr>
                <a:solidFill>
                  <a:srgbClr val="999999"/>
                </a:solidFill>
                <a:latin typeface="Montserrat"/>
                <a:ea typeface="Montserrat"/>
                <a:cs typeface="Montserrat"/>
                <a:sym typeface="Montserrat"/>
              </a:defRPr>
            </a:lvl6pPr>
            <a:lvl7pPr lvl="6" rtl="0">
              <a:spcBef>
                <a:spcPts val="0"/>
              </a:spcBef>
              <a:spcAft>
                <a:spcPts val="0"/>
              </a:spcAft>
              <a:buNone/>
              <a:defRPr>
                <a:solidFill>
                  <a:srgbClr val="999999"/>
                </a:solidFill>
                <a:latin typeface="Montserrat"/>
                <a:ea typeface="Montserrat"/>
                <a:cs typeface="Montserrat"/>
                <a:sym typeface="Montserrat"/>
              </a:defRPr>
            </a:lvl7pPr>
            <a:lvl8pPr lvl="7" rtl="0">
              <a:spcBef>
                <a:spcPts val="0"/>
              </a:spcBef>
              <a:spcAft>
                <a:spcPts val="0"/>
              </a:spcAft>
              <a:buNone/>
              <a:defRPr>
                <a:solidFill>
                  <a:srgbClr val="999999"/>
                </a:solidFill>
                <a:latin typeface="Montserrat"/>
                <a:ea typeface="Montserrat"/>
                <a:cs typeface="Montserrat"/>
                <a:sym typeface="Montserrat"/>
              </a:defRPr>
            </a:lvl8pPr>
            <a:lvl9pPr lvl="8" rtl="0">
              <a:spcBef>
                <a:spcPts val="0"/>
              </a:spcBef>
              <a:spcAft>
                <a:spcPts val="0"/>
              </a:spcAft>
              <a:buNone/>
              <a:defRPr>
                <a:solidFill>
                  <a:srgbClr val="999999"/>
                </a:solidFill>
                <a:latin typeface="Montserrat"/>
                <a:ea typeface="Montserrat"/>
                <a:cs typeface="Montserrat"/>
                <a:sym typeface="Montserrat"/>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9"/>
        <p:cNvGrpSpPr/>
        <p:nvPr/>
      </p:nvGrpSpPr>
      <p:grpSpPr>
        <a:xfrm>
          <a:off x="0" y="0"/>
          <a:ext cx="0" cy="0"/>
          <a:chOff x="0" y="0"/>
          <a:chExt cx="0" cy="0"/>
        </a:xfrm>
      </p:grpSpPr>
      <p:sp>
        <p:nvSpPr>
          <p:cNvPr id="140" name="Google Shape;140;p1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41" name="Google Shape;141;p1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Char char="⬤"/>
              <a:defRPr/>
            </a:lvl1pPr>
            <a:lvl2pPr marL="914400" lvl="1" indent="-317500" algn="ctr">
              <a:spcBef>
                <a:spcPts val="1600"/>
              </a:spcBef>
              <a:spcAft>
                <a:spcPts val="0"/>
              </a:spcAft>
              <a:buSzPts val="1400"/>
              <a:buChar char="◉"/>
              <a:defRPr/>
            </a:lvl2pPr>
            <a:lvl3pPr marL="1371600" lvl="2" indent="-304800" algn="ctr">
              <a:spcBef>
                <a:spcPts val="1600"/>
              </a:spcBef>
              <a:spcAft>
                <a:spcPts val="0"/>
              </a:spcAft>
              <a:buSzPts val="1200"/>
              <a:buChar char="⭘"/>
              <a:defRPr/>
            </a:lvl3pPr>
            <a:lvl4pPr marL="1828800" lvl="3" indent="-304800" algn="ctr">
              <a:spcBef>
                <a:spcPts val="1600"/>
              </a:spcBef>
              <a:spcAft>
                <a:spcPts val="0"/>
              </a:spcAft>
              <a:buSzPts val="1200"/>
              <a:buChar char="●"/>
              <a:defRPr/>
            </a:lvl4pPr>
            <a:lvl5pPr marL="2286000" lvl="4" indent="-304800" algn="ctr">
              <a:spcBef>
                <a:spcPts val="1600"/>
              </a:spcBef>
              <a:spcAft>
                <a:spcPts val="0"/>
              </a:spcAft>
              <a:buSzPts val="1200"/>
              <a:buChar char="○"/>
              <a:defRPr/>
            </a:lvl5pPr>
            <a:lvl6pPr marL="2743200" lvl="5" indent="-292100" algn="ctr">
              <a:spcBef>
                <a:spcPts val="1600"/>
              </a:spcBef>
              <a:spcAft>
                <a:spcPts val="0"/>
              </a:spcAft>
              <a:buSzPts val="1000"/>
              <a:buChar char="■"/>
              <a:defRPr/>
            </a:lvl6pPr>
            <a:lvl7pPr marL="3200400" lvl="6" indent="-304800" algn="ctr">
              <a:spcBef>
                <a:spcPts val="1600"/>
              </a:spcBef>
              <a:spcAft>
                <a:spcPts val="0"/>
              </a:spcAft>
              <a:buSzPts val="12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142" name="Google Shape;142;p13"/>
          <p:cNvSpPr/>
          <p:nvPr/>
        </p:nvSpPr>
        <p:spPr>
          <a:xfrm>
            <a:off x="333000" y="1711250"/>
            <a:ext cx="54000" cy="2520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 name="Google Shape;143;p13"/>
          <p:cNvGrpSpPr/>
          <p:nvPr/>
        </p:nvGrpSpPr>
        <p:grpSpPr>
          <a:xfrm>
            <a:off x="180000" y="4927500"/>
            <a:ext cx="360000" cy="216000"/>
            <a:chOff x="180000" y="4927500"/>
            <a:chExt cx="360000" cy="216000"/>
          </a:xfrm>
        </p:grpSpPr>
        <p:sp>
          <p:nvSpPr>
            <p:cNvPr id="144" name="Google Shape;144;p13"/>
            <p:cNvSpPr/>
            <p:nvPr/>
          </p:nvSpPr>
          <p:spPr>
            <a:xfrm>
              <a:off x="333000" y="4999500"/>
              <a:ext cx="54000" cy="144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486000" y="4927500"/>
              <a:ext cx="54000" cy="216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a:off x="180000" y="4927500"/>
              <a:ext cx="54000" cy="216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13"/>
          <p:cNvSpPr txBox="1">
            <a:spLocks noGrp="1"/>
          </p:cNvSpPr>
          <p:nvPr>
            <p:ph type="sldNum" idx="12"/>
          </p:nvPr>
        </p:nvSpPr>
        <p:spPr>
          <a:xfrm>
            <a:off x="9" y="4495501"/>
            <a:ext cx="720000" cy="432000"/>
          </a:xfrm>
          <a:prstGeom prst="rect">
            <a:avLst/>
          </a:prstGeom>
        </p:spPr>
        <p:txBody>
          <a:bodyPr spcFirstLastPara="1" wrap="square" lIns="91425" tIns="91425" rIns="91425" bIns="91425" anchor="ctr" anchorCtr="0">
            <a:noAutofit/>
          </a:bodyPr>
          <a:lstStyle>
            <a:lvl1pPr lvl="0" algn="ctr" rtl="0">
              <a:buNone/>
              <a:defRPr sz="3000">
                <a:solidFill>
                  <a:srgbClr val="B70000"/>
                </a:solidFill>
                <a:latin typeface="Montserrat ExtraBold"/>
                <a:ea typeface="Montserrat ExtraBold"/>
                <a:cs typeface="Montserrat ExtraBold"/>
                <a:sym typeface="Montserrat ExtraBold"/>
              </a:defRPr>
            </a:lvl1pPr>
            <a:lvl2pPr lvl="1" algn="ctr" rtl="0">
              <a:buNone/>
              <a:defRPr sz="3000">
                <a:solidFill>
                  <a:srgbClr val="B70000"/>
                </a:solidFill>
                <a:latin typeface="Montserrat ExtraBold"/>
                <a:ea typeface="Montserrat ExtraBold"/>
                <a:cs typeface="Montserrat ExtraBold"/>
                <a:sym typeface="Montserrat ExtraBold"/>
              </a:defRPr>
            </a:lvl2pPr>
            <a:lvl3pPr lvl="2" algn="ctr" rtl="0">
              <a:buNone/>
              <a:defRPr sz="3000">
                <a:solidFill>
                  <a:srgbClr val="B70000"/>
                </a:solidFill>
                <a:latin typeface="Montserrat ExtraBold"/>
                <a:ea typeface="Montserrat ExtraBold"/>
                <a:cs typeface="Montserrat ExtraBold"/>
                <a:sym typeface="Montserrat ExtraBold"/>
              </a:defRPr>
            </a:lvl3pPr>
            <a:lvl4pPr lvl="3" algn="ctr" rtl="0">
              <a:buNone/>
              <a:defRPr sz="3000">
                <a:solidFill>
                  <a:srgbClr val="B70000"/>
                </a:solidFill>
                <a:latin typeface="Montserrat ExtraBold"/>
                <a:ea typeface="Montserrat ExtraBold"/>
                <a:cs typeface="Montserrat ExtraBold"/>
                <a:sym typeface="Montserrat ExtraBold"/>
              </a:defRPr>
            </a:lvl4pPr>
            <a:lvl5pPr lvl="4" algn="ctr" rtl="0">
              <a:buNone/>
              <a:defRPr sz="3000">
                <a:solidFill>
                  <a:srgbClr val="B70000"/>
                </a:solidFill>
                <a:latin typeface="Montserrat ExtraBold"/>
                <a:ea typeface="Montserrat ExtraBold"/>
                <a:cs typeface="Montserrat ExtraBold"/>
                <a:sym typeface="Montserrat ExtraBold"/>
              </a:defRPr>
            </a:lvl5pPr>
            <a:lvl6pPr lvl="5" algn="ctr" rtl="0">
              <a:buNone/>
              <a:defRPr sz="3000">
                <a:solidFill>
                  <a:srgbClr val="B70000"/>
                </a:solidFill>
                <a:latin typeface="Montserrat ExtraBold"/>
                <a:ea typeface="Montserrat ExtraBold"/>
                <a:cs typeface="Montserrat ExtraBold"/>
                <a:sym typeface="Montserrat ExtraBold"/>
              </a:defRPr>
            </a:lvl6pPr>
            <a:lvl7pPr lvl="6" algn="ctr" rtl="0">
              <a:buNone/>
              <a:defRPr sz="3000">
                <a:solidFill>
                  <a:srgbClr val="B70000"/>
                </a:solidFill>
                <a:latin typeface="Montserrat ExtraBold"/>
                <a:ea typeface="Montserrat ExtraBold"/>
                <a:cs typeface="Montserrat ExtraBold"/>
                <a:sym typeface="Montserrat ExtraBold"/>
              </a:defRPr>
            </a:lvl7pPr>
            <a:lvl8pPr lvl="7" algn="ctr" rtl="0">
              <a:buNone/>
              <a:defRPr sz="3000">
                <a:solidFill>
                  <a:srgbClr val="B70000"/>
                </a:solidFill>
                <a:latin typeface="Montserrat ExtraBold"/>
                <a:ea typeface="Montserrat ExtraBold"/>
                <a:cs typeface="Montserrat ExtraBold"/>
                <a:sym typeface="Montserrat ExtraBold"/>
              </a:defRPr>
            </a:lvl8pPr>
            <a:lvl9pPr lvl="8" algn="ctr" rtl="0">
              <a:buNone/>
              <a:defRPr sz="3000">
                <a:solidFill>
                  <a:srgbClr val="B70000"/>
                </a:solidFill>
                <a:latin typeface="Montserrat ExtraBold"/>
                <a:ea typeface="Montserrat ExtraBold"/>
                <a:cs typeface="Montserrat ExtraBold"/>
                <a:sym typeface="Montserrat ExtraBold"/>
              </a:defRPr>
            </a:lvl9pPr>
          </a:lstStyle>
          <a:p>
            <a:pPr marL="0" lvl="0" indent="0" algn="ctr" rtl="0">
              <a:spcBef>
                <a:spcPts val="0"/>
              </a:spcBef>
              <a:spcAft>
                <a:spcPts val="0"/>
              </a:spcAft>
              <a:buNone/>
            </a:pPr>
            <a:fld id="{00000000-1234-1234-1234-123412341234}" type="slidenum">
              <a:rPr lang="en-GB"/>
              <a:t>‹#›</a:t>
            </a:fld>
            <a:endParaRPr/>
          </a:p>
        </p:txBody>
      </p:sp>
      <p:sp>
        <p:nvSpPr>
          <p:cNvPr id="148" name="Google Shape;148;p13"/>
          <p:cNvSpPr txBox="1">
            <a:spLocks noGrp="1"/>
          </p:cNvSpPr>
          <p:nvPr>
            <p:ph type="title" idx="2"/>
          </p:nvPr>
        </p:nvSpPr>
        <p:spPr>
          <a:xfrm rot="5400000">
            <a:off x="-540000" y="540000"/>
            <a:ext cx="1800000" cy="720000"/>
          </a:xfrm>
          <a:prstGeom prst="rect">
            <a:avLst/>
          </a:prstGeom>
        </p:spPr>
        <p:txBody>
          <a:bodyPr spcFirstLastPara="1" wrap="square" lIns="360000" tIns="0" rIns="0" bIns="0" anchor="ctr" anchorCtr="0">
            <a:noAutofit/>
          </a:bodyPr>
          <a:lstStyle>
            <a:lvl1pPr lvl="0" rtl="0">
              <a:spcBef>
                <a:spcPts val="0"/>
              </a:spcBef>
              <a:spcAft>
                <a:spcPts val="0"/>
              </a:spcAft>
              <a:buNone/>
              <a:defRPr sz="1000">
                <a:solidFill>
                  <a:srgbClr val="999999"/>
                </a:solidFill>
                <a:latin typeface="Montserrat Medium"/>
                <a:ea typeface="Montserrat Medium"/>
                <a:cs typeface="Montserrat Medium"/>
                <a:sym typeface="Montserrat Medium"/>
              </a:defRPr>
            </a:lvl1pPr>
            <a:lvl2pPr lvl="1" rtl="0">
              <a:spcBef>
                <a:spcPts val="0"/>
              </a:spcBef>
              <a:spcAft>
                <a:spcPts val="0"/>
              </a:spcAft>
              <a:buNone/>
              <a:defRPr>
                <a:solidFill>
                  <a:srgbClr val="999999"/>
                </a:solidFill>
                <a:latin typeface="Montserrat"/>
                <a:ea typeface="Montserrat"/>
                <a:cs typeface="Montserrat"/>
                <a:sym typeface="Montserrat"/>
              </a:defRPr>
            </a:lvl2pPr>
            <a:lvl3pPr lvl="2" rtl="0">
              <a:spcBef>
                <a:spcPts val="0"/>
              </a:spcBef>
              <a:spcAft>
                <a:spcPts val="0"/>
              </a:spcAft>
              <a:buNone/>
              <a:defRPr>
                <a:solidFill>
                  <a:srgbClr val="999999"/>
                </a:solidFill>
                <a:latin typeface="Montserrat"/>
                <a:ea typeface="Montserrat"/>
                <a:cs typeface="Montserrat"/>
                <a:sym typeface="Montserrat"/>
              </a:defRPr>
            </a:lvl3pPr>
            <a:lvl4pPr lvl="3" rtl="0">
              <a:spcBef>
                <a:spcPts val="0"/>
              </a:spcBef>
              <a:spcAft>
                <a:spcPts val="0"/>
              </a:spcAft>
              <a:buNone/>
              <a:defRPr>
                <a:solidFill>
                  <a:srgbClr val="999999"/>
                </a:solidFill>
                <a:latin typeface="Montserrat"/>
                <a:ea typeface="Montserrat"/>
                <a:cs typeface="Montserrat"/>
                <a:sym typeface="Montserrat"/>
              </a:defRPr>
            </a:lvl4pPr>
            <a:lvl5pPr lvl="4" rtl="0">
              <a:spcBef>
                <a:spcPts val="0"/>
              </a:spcBef>
              <a:spcAft>
                <a:spcPts val="0"/>
              </a:spcAft>
              <a:buNone/>
              <a:defRPr>
                <a:solidFill>
                  <a:srgbClr val="999999"/>
                </a:solidFill>
                <a:latin typeface="Montserrat"/>
                <a:ea typeface="Montserrat"/>
                <a:cs typeface="Montserrat"/>
                <a:sym typeface="Montserrat"/>
              </a:defRPr>
            </a:lvl5pPr>
            <a:lvl6pPr lvl="5" rtl="0">
              <a:spcBef>
                <a:spcPts val="0"/>
              </a:spcBef>
              <a:spcAft>
                <a:spcPts val="0"/>
              </a:spcAft>
              <a:buNone/>
              <a:defRPr>
                <a:solidFill>
                  <a:srgbClr val="999999"/>
                </a:solidFill>
                <a:latin typeface="Montserrat"/>
                <a:ea typeface="Montserrat"/>
                <a:cs typeface="Montserrat"/>
                <a:sym typeface="Montserrat"/>
              </a:defRPr>
            </a:lvl6pPr>
            <a:lvl7pPr lvl="6" rtl="0">
              <a:spcBef>
                <a:spcPts val="0"/>
              </a:spcBef>
              <a:spcAft>
                <a:spcPts val="0"/>
              </a:spcAft>
              <a:buNone/>
              <a:defRPr>
                <a:solidFill>
                  <a:srgbClr val="999999"/>
                </a:solidFill>
                <a:latin typeface="Montserrat"/>
                <a:ea typeface="Montserrat"/>
                <a:cs typeface="Montserrat"/>
                <a:sym typeface="Montserrat"/>
              </a:defRPr>
            </a:lvl7pPr>
            <a:lvl8pPr lvl="7" rtl="0">
              <a:spcBef>
                <a:spcPts val="0"/>
              </a:spcBef>
              <a:spcAft>
                <a:spcPts val="0"/>
              </a:spcAft>
              <a:buNone/>
              <a:defRPr>
                <a:solidFill>
                  <a:srgbClr val="999999"/>
                </a:solidFill>
                <a:latin typeface="Montserrat"/>
                <a:ea typeface="Montserrat"/>
                <a:cs typeface="Montserrat"/>
                <a:sym typeface="Montserrat"/>
              </a:defRPr>
            </a:lvl8pPr>
            <a:lvl9pPr lvl="8" rtl="0">
              <a:spcBef>
                <a:spcPts val="0"/>
              </a:spcBef>
              <a:spcAft>
                <a:spcPts val="0"/>
              </a:spcAft>
              <a:buNone/>
              <a:defRPr>
                <a:solidFill>
                  <a:srgbClr val="999999"/>
                </a:solidFill>
                <a:latin typeface="Montserrat"/>
                <a:ea typeface="Montserrat"/>
                <a:cs typeface="Montserrat"/>
                <a:sym typeface="Montserrat"/>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with indentity" type="blank">
  <p:cSld name="BLANK">
    <p:spTree>
      <p:nvGrpSpPr>
        <p:cNvPr id="1" name="Shape 149"/>
        <p:cNvGrpSpPr/>
        <p:nvPr/>
      </p:nvGrpSpPr>
      <p:grpSpPr>
        <a:xfrm>
          <a:off x="0" y="0"/>
          <a:ext cx="0" cy="0"/>
          <a:chOff x="0" y="0"/>
          <a:chExt cx="0" cy="0"/>
        </a:xfrm>
      </p:grpSpPr>
      <p:sp>
        <p:nvSpPr>
          <p:cNvPr id="150" name="Google Shape;150;p14"/>
          <p:cNvSpPr/>
          <p:nvPr/>
        </p:nvSpPr>
        <p:spPr>
          <a:xfrm>
            <a:off x="333000" y="1711250"/>
            <a:ext cx="54000" cy="2520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14"/>
          <p:cNvGrpSpPr/>
          <p:nvPr/>
        </p:nvGrpSpPr>
        <p:grpSpPr>
          <a:xfrm>
            <a:off x="180000" y="4927500"/>
            <a:ext cx="360000" cy="216000"/>
            <a:chOff x="180000" y="4927500"/>
            <a:chExt cx="360000" cy="216000"/>
          </a:xfrm>
        </p:grpSpPr>
        <p:sp>
          <p:nvSpPr>
            <p:cNvPr id="152" name="Google Shape;152;p14"/>
            <p:cNvSpPr/>
            <p:nvPr/>
          </p:nvSpPr>
          <p:spPr>
            <a:xfrm>
              <a:off x="333000" y="4999500"/>
              <a:ext cx="54000" cy="144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4"/>
            <p:cNvSpPr/>
            <p:nvPr/>
          </p:nvSpPr>
          <p:spPr>
            <a:xfrm>
              <a:off x="486000" y="4927500"/>
              <a:ext cx="54000" cy="216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4"/>
            <p:cNvSpPr/>
            <p:nvPr/>
          </p:nvSpPr>
          <p:spPr>
            <a:xfrm>
              <a:off x="180000" y="4927500"/>
              <a:ext cx="54000" cy="216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14"/>
          <p:cNvSpPr txBox="1">
            <a:spLocks noGrp="1"/>
          </p:cNvSpPr>
          <p:nvPr>
            <p:ph type="sldNum" idx="12"/>
          </p:nvPr>
        </p:nvSpPr>
        <p:spPr>
          <a:xfrm>
            <a:off x="9" y="4495501"/>
            <a:ext cx="720000" cy="432000"/>
          </a:xfrm>
          <a:prstGeom prst="rect">
            <a:avLst/>
          </a:prstGeom>
        </p:spPr>
        <p:txBody>
          <a:bodyPr spcFirstLastPara="1" wrap="square" lIns="91425" tIns="91425" rIns="91425" bIns="91425" anchor="ctr" anchorCtr="0">
            <a:noAutofit/>
          </a:bodyPr>
          <a:lstStyle>
            <a:lvl1pPr lvl="0" algn="ctr" rtl="0">
              <a:buNone/>
              <a:defRPr sz="3000">
                <a:solidFill>
                  <a:srgbClr val="B70000"/>
                </a:solidFill>
                <a:latin typeface="Montserrat ExtraBold"/>
                <a:ea typeface="Montserrat ExtraBold"/>
                <a:cs typeface="Montserrat ExtraBold"/>
                <a:sym typeface="Montserrat ExtraBold"/>
              </a:defRPr>
            </a:lvl1pPr>
            <a:lvl2pPr lvl="1" algn="ctr" rtl="0">
              <a:buNone/>
              <a:defRPr sz="3000">
                <a:solidFill>
                  <a:srgbClr val="B70000"/>
                </a:solidFill>
                <a:latin typeface="Montserrat ExtraBold"/>
                <a:ea typeface="Montserrat ExtraBold"/>
                <a:cs typeface="Montserrat ExtraBold"/>
                <a:sym typeface="Montserrat ExtraBold"/>
              </a:defRPr>
            </a:lvl2pPr>
            <a:lvl3pPr lvl="2" algn="ctr" rtl="0">
              <a:buNone/>
              <a:defRPr sz="3000">
                <a:solidFill>
                  <a:srgbClr val="B70000"/>
                </a:solidFill>
                <a:latin typeface="Montserrat ExtraBold"/>
                <a:ea typeface="Montserrat ExtraBold"/>
                <a:cs typeface="Montserrat ExtraBold"/>
                <a:sym typeface="Montserrat ExtraBold"/>
              </a:defRPr>
            </a:lvl3pPr>
            <a:lvl4pPr lvl="3" algn="ctr" rtl="0">
              <a:buNone/>
              <a:defRPr sz="3000">
                <a:solidFill>
                  <a:srgbClr val="B70000"/>
                </a:solidFill>
                <a:latin typeface="Montserrat ExtraBold"/>
                <a:ea typeface="Montserrat ExtraBold"/>
                <a:cs typeface="Montserrat ExtraBold"/>
                <a:sym typeface="Montserrat ExtraBold"/>
              </a:defRPr>
            </a:lvl4pPr>
            <a:lvl5pPr lvl="4" algn="ctr" rtl="0">
              <a:buNone/>
              <a:defRPr sz="3000">
                <a:solidFill>
                  <a:srgbClr val="B70000"/>
                </a:solidFill>
                <a:latin typeface="Montserrat ExtraBold"/>
                <a:ea typeface="Montserrat ExtraBold"/>
                <a:cs typeface="Montserrat ExtraBold"/>
                <a:sym typeface="Montserrat ExtraBold"/>
              </a:defRPr>
            </a:lvl5pPr>
            <a:lvl6pPr lvl="5" algn="ctr" rtl="0">
              <a:buNone/>
              <a:defRPr sz="3000">
                <a:solidFill>
                  <a:srgbClr val="B70000"/>
                </a:solidFill>
                <a:latin typeface="Montserrat ExtraBold"/>
                <a:ea typeface="Montserrat ExtraBold"/>
                <a:cs typeface="Montserrat ExtraBold"/>
                <a:sym typeface="Montserrat ExtraBold"/>
              </a:defRPr>
            </a:lvl6pPr>
            <a:lvl7pPr lvl="6" algn="ctr" rtl="0">
              <a:buNone/>
              <a:defRPr sz="3000">
                <a:solidFill>
                  <a:srgbClr val="B70000"/>
                </a:solidFill>
                <a:latin typeface="Montserrat ExtraBold"/>
                <a:ea typeface="Montserrat ExtraBold"/>
                <a:cs typeface="Montserrat ExtraBold"/>
                <a:sym typeface="Montserrat ExtraBold"/>
              </a:defRPr>
            </a:lvl7pPr>
            <a:lvl8pPr lvl="7" algn="ctr" rtl="0">
              <a:buNone/>
              <a:defRPr sz="3000">
                <a:solidFill>
                  <a:srgbClr val="B70000"/>
                </a:solidFill>
                <a:latin typeface="Montserrat ExtraBold"/>
                <a:ea typeface="Montserrat ExtraBold"/>
                <a:cs typeface="Montserrat ExtraBold"/>
                <a:sym typeface="Montserrat ExtraBold"/>
              </a:defRPr>
            </a:lvl8pPr>
            <a:lvl9pPr lvl="8" algn="ctr" rtl="0">
              <a:buNone/>
              <a:defRPr sz="3000">
                <a:solidFill>
                  <a:srgbClr val="B70000"/>
                </a:solidFill>
                <a:latin typeface="Montserrat ExtraBold"/>
                <a:ea typeface="Montserrat ExtraBold"/>
                <a:cs typeface="Montserrat ExtraBold"/>
                <a:sym typeface="Montserrat ExtraBold"/>
              </a:defRPr>
            </a:lvl9pPr>
          </a:lstStyle>
          <a:p>
            <a:pPr marL="0" lvl="0" indent="0" algn="ctr" rtl="0">
              <a:spcBef>
                <a:spcPts val="0"/>
              </a:spcBef>
              <a:spcAft>
                <a:spcPts val="0"/>
              </a:spcAft>
              <a:buNone/>
            </a:pPr>
            <a:fld id="{00000000-1234-1234-1234-123412341234}" type="slidenum">
              <a:rPr lang="en-GB"/>
              <a:t>‹#›</a:t>
            </a:fld>
            <a:endParaRPr/>
          </a:p>
        </p:txBody>
      </p:sp>
      <p:sp>
        <p:nvSpPr>
          <p:cNvPr id="156" name="Google Shape;156;p14"/>
          <p:cNvSpPr txBox="1">
            <a:spLocks noGrp="1"/>
          </p:cNvSpPr>
          <p:nvPr>
            <p:ph type="title"/>
          </p:nvPr>
        </p:nvSpPr>
        <p:spPr>
          <a:xfrm rot="5400000">
            <a:off x="-540000" y="540000"/>
            <a:ext cx="1800000" cy="720000"/>
          </a:xfrm>
          <a:prstGeom prst="rect">
            <a:avLst/>
          </a:prstGeom>
        </p:spPr>
        <p:txBody>
          <a:bodyPr spcFirstLastPara="1" wrap="square" lIns="360000" tIns="0" rIns="0" bIns="0" anchor="ctr" anchorCtr="0">
            <a:noAutofit/>
          </a:bodyPr>
          <a:lstStyle>
            <a:lvl1pPr lvl="0" rtl="0">
              <a:spcBef>
                <a:spcPts val="0"/>
              </a:spcBef>
              <a:spcAft>
                <a:spcPts val="0"/>
              </a:spcAft>
              <a:buNone/>
              <a:defRPr sz="1000">
                <a:solidFill>
                  <a:srgbClr val="999999"/>
                </a:solidFill>
                <a:latin typeface="Montserrat Medium"/>
                <a:ea typeface="Montserrat Medium"/>
                <a:cs typeface="Montserrat Medium"/>
                <a:sym typeface="Montserrat Medium"/>
              </a:defRPr>
            </a:lvl1pPr>
            <a:lvl2pPr lvl="1" rtl="0">
              <a:spcBef>
                <a:spcPts val="0"/>
              </a:spcBef>
              <a:spcAft>
                <a:spcPts val="0"/>
              </a:spcAft>
              <a:buNone/>
              <a:defRPr>
                <a:solidFill>
                  <a:srgbClr val="999999"/>
                </a:solidFill>
                <a:latin typeface="Montserrat"/>
                <a:ea typeface="Montserrat"/>
                <a:cs typeface="Montserrat"/>
                <a:sym typeface="Montserrat"/>
              </a:defRPr>
            </a:lvl2pPr>
            <a:lvl3pPr lvl="2" rtl="0">
              <a:spcBef>
                <a:spcPts val="0"/>
              </a:spcBef>
              <a:spcAft>
                <a:spcPts val="0"/>
              </a:spcAft>
              <a:buNone/>
              <a:defRPr>
                <a:solidFill>
                  <a:srgbClr val="999999"/>
                </a:solidFill>
                <a:latin typeface="Montserrat"/>
                <a:ea typeface="Montserrat"/>
                <a:cs typeface="Montserrat"/>
                <a:sym typeface="Montserrat"/>
              </a:defRPr>
            </a:lvl3pPr>
            <a:lvl4pPr lvl="3" rtl="0">
              <a:spcBef>
                <a:spcPts val="0"/>
              </a:spcBef>
              <a:spcAft>
                <a:spcPts val="0"/>
              </a:spcAft>
              <a:buNone/>
              <a:defRPr>
                <a:solidFill>
                  <a:srgbClr val="999999"/>
                </a:solidFill>
                <a:latin typeface="Montserrat"/>
                <a:ea typeface="Montserrat"/>
                <a:cs typeface="Montserrat"/>
                <a:sym typeface="Montserrat"/>
              </a:defRPr>
            </a:lvl4pPr>
            <a:lvl5pPr lvl="4" rtl="0">
              <a:spcBef>
                <a:spcPts val="0"/>
              </a:spcBef>
              <a:spcAft>
                <a:spcPts val="0"/>
              </a:spcAft>
              <a:buNone/>
              <a:defRPr>
                <a:solidFill>
                  <a:srgbClr val="999999"/>
                </a:solidFill>
                <a:latin typeface="Montserrat"/>
                <a:ea typeface="Montserrat"/>
                <a:cs typeface="Montserrat"/>
                <a:sym typeface="Montserrat"/>
              </a:defRPr>
            </a:lvl5pPr>
            <a:lvl6pPr lvl="5" rtl="0">
              <a:spcBef>
                <a:spcPts val="0"/>
              </a:spcBef>
              <a:spcAft>
                <a:spcPts val="0"/>
              </a:spcAft>
              <a:buNone/>
              <a:defRPr>
                <a:solidFill>
                  <a:srgbClr val="999999"/>
                </a:solidFill>
                <a:latin typeface="Montserrat"/>
                <a:ea typeface="Montserrat"/>
                <a:cs typeface="Montserrat"/>
                <a:sym typeface="Montserrat"/>
              </a:defRPr>
            </a:lvl6pPr>
            <a:lvl7pPr lvl="6" rtl="0">
              <a:spcBef>
                <a:spcPts val="0"/>
              </a:spcBef>
              <a:spcAft>
                <a:spcPts val="0"/>
              </a:spcAft>
              <a:buNone/>
              <a:defRPr>
                <a:solidFill>
                  <a:srgbClr val="999999"/>
                </a:solidFill>
                <a:latin typeface="Montserrat"/>
                <a:ea typeface="Montserrat"/>
                <a:cs typeface="Montserrat"/>
                <a:sym typeface="Montserrat"/>
              </a:defRPr>
            </a:lvl7pPr>
            <a:lvl8pPr lvl="7" rtl="0">
              <a:spcBef>
                <a:spcPts val="0"/>
              </a:spcBef>
              <a:spcAft>
                <a:spcPts val="0"/>
              </a:spcAft>
              <a:buNone/>
              <a:defRPr>
                <a:solidFill>
                  <a:srgbClr val="999999"/>
                </a:solidFill>
                <a:latin typeface="Montserrat"/>
                <a:ea typeface="Montserrat"/>
                <a:cs typeface="Montserrat"/>
                <a:sym typeface="Montserrat"/>
              </a:defRPr>
            </a:lvl8pPr>
            <a:lvl9pPr lvl="8" rtl="0">
              <a:spcBef>
                <a:spcPts val="0"/>
              </a:spcBef>
              <a:spcAft>
                <a:spcPts val="0"/>
              </a:spcAft>
              <a:buNone/>
              <a:defRPr>
                <a:solidFill>
                  <a:srgbClr val="999999"/>
                </a:solidFill>
                <a:latin typeface="Montserrat"/>
                <a:ea typeface="Montserrat"/>
                <a:cs typeface="Montserrat"/>
                <a:sym typeface="Montserrat"/>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1pPr>
            <a:lvl2pPr lvl="1">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B70000"/>
              </a:buClr>
              <a:buSzPts val="1200"/>
              <a:buFont typeface="Montserrat"/>
              <a:buChar char="⬤"/>
              <a:defRPr>
                <a:solidFill>
                  <a:schemeClr val="dk2"/>
                </a:solidFill>
                <a:latin typeface="Montserrat"/>
                <a:ea typeface="Montserrat"/>
                <a:cs typeface="Montserrat"/>
                <a:sym typeface="Montserrat"/>
              </a:defRPr>
            </a:lvl1pPr>
            <a:lvl2pPr marL="914400" lvl="1" indent="-317500">
              <a:lnSpc>
                <a:spcPct val="115000"/>
              </a:lnSpc>
              <a:spcBef>
                <a:spcPts val="1600"/>
              </a:spcBef>
              <a:spcAft>
                <a:spcPts val="0"/>
              </a:spcAft>
              <a:buClr>
                <a:srgbClr val="B70000"/>
              </a:buClr>
              <a:buSzPts val="1400"/>
              <a:buFont typeface="Montserrat"/>
              <a:buChar char="◉"/>
              <a:defRPr sz="1200">
                <a:solidFill>
                  <a:schemeClr val="dk2"/>
                </a:solidFill>
                <a:latin typeface="Montserrat"/>
                <a:ea typeface="Montserrat"/>
                <a:cs typeface="Montserrat"/>
                <a:sym typeface="Montserrat"/>
              </a:defRPr>
            </a:lvl2pPr>
            <a:lvl3pPr marL="1371600" lvl="2" indent="-304800">
              <a:lnSpc>
                <a:spcPct val="115000"/>
              </a:lnSpc>
              <a:spcBef>
                <a:spcPts val="1600"/>
              </a:spcBef>
              <a:spcAft>
                <a:spcPts val="0"/>
              </a:spcAft>
              <a:buClr>
                <a:srgbClr val="B70000"/>
              </a:buClr>
              <a:buSzPts val="1200"/>
              <a:buFont typeface="Montserrat"/>
              <a:buChar char="⭘"/>
              <a:defRPr sz="1200">
                <a:solidFill>
                  <a:schemeClr val="dk2"/>
                </a:solidFill>
                <a:latin typeface="Montserrat"/>
                <a:ea typeface="Montserrat"/>
                <a:cs typeface="Montserrat"/>
                <a:sym typeface="Montserrat"/>
              </a:defRPr>
            </a:lvl3pPr>
            <a:lvl4pPr marL="1828800" lvl="3" indent="-304800">
              <a:lnSpc>
                <a:spcPct val="115000"/>
              </a:lnSpc>
              <a:spcBef>
                <a:spcPts val="1600"/>
              </a:spcBef>
              <a:spcAft>
                <a:spcPts val="0"/>
              </a:spcAft>
              <a:buClr>
                <a:srgbClr val="B70000"/>
              </a:buClr>
              <a:buSzPts val="1200"/>
              <a:buFont typeface="Montserrat"/>
              <a:buChar char="●"/>
              <a:defRPr sz="1200">
                <a:solidFill>
                  <a:schemeClr val="dk2"/>
                </a:solidFill>
                <a:latin typeface="Montserrat"/>
                <a:ea typeface="Montserrat"/>
                <a:cs typeface="Montserrat"/>
                <a:sym typeface="Montserrat"/>
              </a:defRPr>
            </a:lvl4pPr>
            <a:lvl5pPr marL="2286000" lvl="4" indent="-304800">
              <a:lnSpc>
                <a:spcPct val="115000"/>
              </a:lnSpc>
              <a:spcBef>
                <a:spcPts val="1600"/>
              </a:spcBef>
              <a:spcAft>
                <a:spcPts val="0"/>
              </a:spcAft>
              <a:buClr>
                <a:srgbClr val="B70000"/>
              </a:buClr>
              <a:buSzPts val="1200"/>
              <a:buFont typeface="Montserrat"/>
              <a:buChar char="○"/>
              <a:defRPr sz="1200">
                <a:solidFill>
                  <a:schemeClr val="dk2"/>
                </a:solidFill>
                <a:latin typeface="Montserrat"/>
                <a:ea typeface="Montserrat"/>
                <a:cs typeface="Montserrat"/>
                <a:sym typeface="Montserrat"/>
              </a:defRPr>
            </a:lvl5pPr>
            <a:lvl6pPr marL="2743200" lvl="5" indent="-292100">
              <a:lnSpc>
                <a:spcPct val="115000"/>
              </a:lnSpc>
              <a:spcBef>
                <a:spcPts val="1600"/>
              </a:spcBef>
              <a:spcAft>
                <a:spcPts val="0"/>
              </a:spcAft>
              <a:buClr>
                <a:srgbClr val="B70000"/>
              </a:buClr>
              <a:buSzPts val="1000"/>
              <a:buFont typeface="Montserrat"/>
              <a:buChar char="■"/>
              <a:defRPr sz="1200">
                <a:solidFill>
                  <a:schemeClr val="dk2"/>
                </a:solidFill>
                <a:latin typeface="Montserrat"/>
                <a:ea typeface="Montserrat"/>
                <a:cs typeface="Montserrat"/>
                <a:sym typeface="Montserrat"/>
              </a:defRPr>
            </a:lvl6pPr>
            <a:lvl7pPr marL="3200400" lvl="6" indent="-304800">
              <a:lnSpc>
                <a:spcPct val="115000"/>
              </a:lnSpc>
              <a:spcBef>
                <a:spcPts val="1600"/>
              </a:spcBef>
              <a:spcAft>
                <a:spcPts val="0"/>
              </a:spcAft>
              <a:buClr>
                <a:srgbClr val="B70000"/>
              </a:buClr>
              <a:buSzPts val="1200"/>
              <a:buFont typeface="Montserrat"/>
              <a:buChar char="□"/>
              <a:defRPr sz="1200">
                <a:solidFill>
                  <a:schemeClr val="dk2"/>
                </a:solidFill>
                <a:latin typeface="Montserrat"/>
                <a:ea typeface="Montserrat"/>
                <a:cs typeface="Montserrat"/>
                <a:sym typeface="Montserrat"/>
              </a:defRPr>
            </a:lvl7pPr>
            <a:lvl8pPr marL="3657600" lvl="7" indent="-317500">
              <a:lnSpc>
                <a:spcPct val="115000"/>
              </a:lnSpc>
              <a:spcBef>
                <a:spcPts val="1600"/>
              </a:spcBef>
              <a:spcAft>
                <a:spcPts val="0"/>
              </a:spcAft>
              <a:buClr>
                <a:srgbClr val="B70000"/>
              </a:buClr>
              <a:buSzPts val="1400"/>
              <a:buFont typeface="Montserrat"/>
              <a:buChar char="▪"/>
              <a:defRPr sz="1200">
                <a:solidFill>
                  <a:schemeClr val="dk2"/>
                </a:solidFill>
                <a:latin typeface="Montserrat"/>
                <a:ea typeface="Montserrat"/>
                <a:cs typeface="Montserrat"/>
                <a:sym typeface="Montserrat"/>
              </a:defRPr>
            </a:lvl8pPr>
            <a:lvl9pPr marL="4114800" lvl="8" indent="-317500">
              <a:lnSpc>
                <a:spcPct val="115000"/>
              </a:lnSpc>
              <a:spcBef>
                <a:spcPts val="1600"/>
              </a:spcBef>
              <a:spcAft>
                <a:spcPts val="1600"/>
              </a:spcAft>
              <a:buClr>
                <a:srgbClr val="B70000"/>
              </a:buClr>
              <a:buSzPts val="1400"/>
              <a:buFont typeface="Montserrat"/>
              <a:buChar char="▫"/>
              <a:defRPr sz="1200">
                <a:solidFill>
                  <a:schemeClr val="dk2"/>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6" r:id="rId6"/>
    <p:sldLayoutId id="2147483658" r:id="rId7"/>
    <p:sldLayoutId id="2147483659" r:id="rId8"/>
    <p:sldLayoutId id="2147483660"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ikkeisoft.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drive.google.com/file/d/18154x4ZczOnT8yM_ZZOHw5MEZjErNB_6/view?usp=sharing" TargetMode="External"/><Relationship Id="rId7" Type="http://schemas.openxmlformats.org/officeDocument/2006/relationships/hyperlink" Target="https://en.wikipedia.org/wiki/Domain-driven_design"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hyperlink" Target="https://viblo.asia/p/khai-niem-co-ban-ve-domain-driven-design-ddd-Do754qL4KM6" TargetMode="External"/><Relationship Id="rId5" Type="http://schemas.openxmlformats.org/officeDocument/2006/relationships/hyperlink" Target="https://techblog.vn/gioi-thieu-design-pattern-domain-driven-design-ddd" TargetMode="External"/><Relationship Id="rId4" Type="http://schemas.openxmlformats.org/officeDocument/2006/relationships/hyperlink" Target="https://en.wikipedia.org/wiki/Microservice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rikkeisoft.com"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6"/>
          <p:cNvSpPr txBox="1">
            <a:spLocks noGrp="1"/>
          </p:cNvSpPr>
          <p:nvPr>
            <p:ph type="ctrTitle"/>
          </p:nvPr>
        </p:nvSpPr>
        <p:spPr>
          <a:xfrm>
            <a:off x="972000" y="1800000"/>
            <a:ext cx="7200000" cy="1085749"/>
          </a:xfrm>
          <a:prstGeom prst="rect">
            <a:avLst/>
          </a:prstGeom>
        </p:spPr>
        <p:txBody>
          <a:bodyPr spcFirstLastPara="1" wrap="square" lIns="0" tIns="0" rIns="0" bIns="0" anchor="b" anchorCtr="0">
            <a:noAutofit/>
          </a:bodyPr>
          <a:lstStyle/>
          <a:p>
            <a:pPr lvl="0"/>
            <a:r>
              <a:rPr lang="en-US" altLang="ja-JP" sz="3600" b="1">
                <a:latin typeface="Montserrat Medium" panose="020B0600070205080204" charset="0"/>
              </a:rPr>
              <a:t>BVTM</a:t>
            </a:r>
            <a:br>
              <a:rPr lang="en-US" altLang="ja-JP" sz="3600" b="1">
                <a:latin typeface="Montserrat Medium" panose="020B0600070205080204" charset="0"/>
              </a:rPr>
            </a:br>
            <a:r>
              <a:rPr lang="en-US" altLang="ja-JP" sz="3600" b="1">
                <a:latin typeface="Montserrat Medium" panose="020B0600070205080204" charset="0"/>
              </a:rPr>
              <a:t>Microservice architect</a:t>
            </a:r>
            <a:endParaRPr sz="3600" b="0" dirty="0">
              <a:latin typeface="Montserrat Medium" panose="020B0600070205080204" charset="0"/>
              <a:ea typeface="Montserrat Black"/>
              <a:cs typeface="Montserrat Black"/>
              <a:sym typeface="Montserrat Black"/>
            </a:endParaRPr>
          </a:p>
        </p:txBody>
      </p:sp>
      <p:sp>
        <p:nvSpPr>
          <p:cNvPr id="163" name="Google Shape;163;p16"/>
          <p:cNvSpPr txBox="1">
            <a:spLocks noGrp="1"/>
          </p:cNvSpPr>
          <p:nvPr>
            <p:ph type="subTitle" idx="1"/>
          </p:nvPr>
        </p:nvSpPr>
        <p:spPr>
          <a:xfrm>
            <a:off x="980573" y="2885749"/>
            <a:ext cx="7200000" cy="792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dirty="0" err="1">
                <a:latin typeface="Montserrat Medium" panose="020B0600070205080204" charset="0"/>
              </a:rPr>
              <a:t>Rikkeisoft</a:t>
            </a:r>
            <a:r>
              <a:rPr lang="en-GB" dirty="0">
                <a:latin typeface="Montserrat Medium" panose="020B0600070205080204" charset="0"/>
              </a:rPr>
              <a:t> 6/2020</a:t>
            </a:r>
            <a:endParaRPr dirty="0">
              <a:latin typeface="Montserrat Medium" panose="020B0600070205080204" charset="0"/>
            </a:endParaRPr>
          </a:p>
        </p:txBody>
      </p:sp>
      <p:sp>
        <p:nvSpPr>
          <p:cNvPr id="164" name="Google Shape;164;p16">
            <a:hlinkClick r:id="rId3"/>
          </p:cNvPr>
          <p:cNvSpPr txBox="1">
            <a:spLocks noGrp="1"/>
          </p:cNvSpPr>
          <p:nvPr>
            <p:ph type="title" idx="2"/>
          </p:nvPr>
        </p:nvSpPr>
        <p:spPr>
          <a:xfrm rot="5400000">
            <a:off x="-540000" y="540000"/>
            <a:ext cx="1800000" cy="720000"/>
          </a:xfrm>
          <a:prstGeom prst="rect">
            <a:avLst/>
          </a:prstGeom>
        </p:spPr>
        <p:txBody>
          <a:bodyPr spcFirstLastPara="1" wrap="square" lIns="360000" tIns="0" rIns="0" bIns="0" anchor="ctr" anchorCtr="0">
            <a:noAutofit/>
          </a:bodyPr>
          <a:lstStyle/>
          <a:p>
            <a:pPr marL="0" lvl="0" indent="0" algn="l" rtl="0">
              <a:spcBef>
                <a:spcPts val="0"/>
              </a:spcBef>
              <a:spcAft>
                <a:spcPts val="0"/>
              </a:spcAft>
              <a:buNone/>
            </a:pPr>
            <a:r>
              <a:rPr lang="en-GB"/>
              <a:t>RIKKEISOFT.COM</a:t>
            </a:r>
            <a:endParaRPr/>
          </a:p>
        </p:txBody>
      </p:sp>
      <p:sp>
        <p:nvSpPr>
          <p:cNvPr id="165" name="Google Shape;165;p16"/>
          <p:cNvSpPr/>
          <p:nvPr/>
        </p:nvSpPr>
        <p:spPr>
          <a:xfrm rot="10800000" flipH="1">
            <a:off x="6468403" y="1980071"/>
            <a:ext cx="2675479" cy="3167404"/>
          </a:xfrm>
          <a:custGeom>
            <a:avLst/>
            <a:gdLst/>
            <a:ahLst/>
            <a:cxnLst/>
            <a:rect l="l" t="t" r="r" b="b"/>
            <a:pathLst>
              <a:path w="178395" h="208622" extrusionOk="0">
                <a:moveTo>
                  <a:pt x="87379" y="0"/>
                </a:moveTo>
                <a:lnTo>
                  <a:pt x="0" y="104349"/>
                </a:lnTo>
                <a:lnTo>
                  <a:pt x="87379" y="208622"/>
                </a:lnTo>
                <a:lnTo>
                  <a:pt x="119205" y="208622"/>
                </a:lnTo>
                <a:lnTo>
                  <a:pt x="31826" y="104349"/>
                </a:lnTo>
                <a:lnTo>
                  <a:pt x="119205" y="0"/>
                </a:lnTo>
                <a:close/>
                <a:moveTo>
                  <a:pt x="146569" y="0"/>
                </a:moveTo>
                <a:lnTo>
                  <a:pt x="59190" y="104349"/>
                </a:lnTo>
                <a:lnTo>
                  <a:pt x="146569" y="208622"/>
                </a:lnTo>
                <a:lnTo>
                  <a:pt x="178395" y="208622"/>
                </a:lnTo>
                <a:lnTo>
                  <a:pt x="1783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6"/>
          <p:cNvGrpSpPr/>
          <p:nvPr/>
        </p:nvGrpSpPr>
        <p:grpSpPr>
          <a:xfrm>
            <a:off x="180000" y="4927500"/>
            <a:ext cx="360000" cy="216000"/>
            <a:chOff x="180000" y="4927500"/>
            <a:chExt cx="360000" cy="216000"/>
          </a:xfrm>
        </p:grpSpPr>
        <p:sp>
          <p:nvSpPr>
            <p:cNvPr id="167" name="Google Shape;167;p16"/>
            <p:cNvSpPr/>
            <p:nvPr/>
          </p:nvSpPr>
          <p:spPr>
            <a:xfrm>
              <a:off x="333000" y="4999500"/>
              <a:ext cx="54000" cy="144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6"/>
            <p:cNvSpPr/>
            <p:nvPr/>
          </p:nvSpPr>
          <p:spPr>
            <a:xfrm>
              <a:off x="486000" y="4927500"/>
              <a:ext cx="54000" cy="216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6"/>
            <p:cNvSpPr/>
            <p:nvPr/>
          </p:nvSpPr>
          <p:spPr>
            <a:xfrm>
              <a:off x="180000" y="4927500"/>
              <a:ext cx="54000" cy="216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 name="Google Shape;170;p16"/>
          <p:cNvGrpSpPr/>
          <p:nvPr/>
        </p:nvGrpSpPr>
        <p:grpSpPr>
          <a:xfrm>
            <a:off x="8101445" y="360000"/>
            <a:ext cx="719863" cy="387150"/>
            <a:chOff x="238125" y="924025"/>
            <a:chExt cx="7106250" cy="3818050"/>
          </a:xfrm>
        </p:grpSpPr>
        <p:sp>
          <p:nvSpPr>
            <p:cNvPr id="171" name="Google Shape;171;p16"/>
            <p:cNvSpPr/>
            <p:nvPr/>
          </p:nvSpPr>
          <p:spPr>
            <a:xfrm>
              <a:off x="238125" y="4258825"/>
              <a:ext cx="465050" cy="345675"/>
            </a:xfrm>
            <a:custGeom>
              <a:avLst/>
              <a:gdLst/>
              <a:ahLst/>
              <a:cxnLst/>
              <a:rect l="l" t="t" r="r" b="b"/>
              <a:pathLst>
                <a:path w="18602" h="13827" extrusionOk="0">
                  <a:moveTo>
                    <a:pt x="0" y="0"/>
                  </a:moveTo>
                  <a:lnTo>
                    <a:pt x="1455" y="13826"/>
                  </a:lnTo>
                  <a:lnTo>
                    <a:pt x="3911" y="13826"/>
                  </a:lnTo>
                  <a:lnTo>
                    <a:pt x="7550" y="5776"/>
                  </a:lnTo>
                  <a:cubicBezTo>
                    <a:pt x="8050" y="4685"/>
                    <a:pt x="8459" y="3684"/>
                    <a:pt x="8823" y="2775"/>
                  </a:cubicBezTo>
                  <a:cubicBezTo>
                    <a:pt x="8823" y="4230"/>
                    <a:pt x="8869" y="5231"/>
                    <a:pt x="8914" y="5731"/>
                  </a:cubicBezTo>
                  <a:lnTo>
                    <a:pt x="9414" y="13826"/>
                  </a:lnTo>
                  <a:lnTo>
                    <a:pt x="11870" y="13826"/>
                  </a:lnTo>
                  <a:lnTo>
                    <a:pt x="18601" y="0"/>
                  </a:lnTo>
                  <a:lnTo>
                    <a:pt x="16282" y="0"/>
                  </a:lnTo>
                  <a:lnTo>
                    <a:pt x="13326" y="6277"/>
                  </a:lnTo>
                  <a:cubicBezTo>
                    <a:pt x="12325" y="8323"/>
                    <a:pt x="11643" y="9961"/>
                    <a:pt x="11188" y="11098"/>
                  </a:cubicBezTo>
                  <a:cubicBezTo>
                    <a:pt x="11188" y="9369"/>
                    <a:pt x="11143" y="7959"/>
                    <a:pt x="11052" y="6913"/>
                  </a:cubicBezTo>
                  <a:lnTo>
                    <a:pt x="10597" y="0"/>
                  </a:lnTo>
                  <a:lnTo>
                    <a:pt x="8050" y="0"/>
                  </a:lnTo>
                  <a:lnTo>
                    <a:pt x="4775" y="7232"/>
                  </a:lnTo>
                  <a:cubicBezTo>
                    <a:pt x="4366" y="8096"/>
                    <a:pt x="4093" y="8778"/>
                    <a:pt x="3911" y="9233"/>
                  </a:cubicBezTo>
                  <a:cubicBezTo>
                    <a:pt x="3729" y="9688"/>
                    <a:pt x="3502" y="10370"/>
                    <a:pt x="3229" y="11279"/>
                  </a:cubicBezTo>
                  <a:cubicBezTo>
                    <a:pt x="3184" y="10461"/>
                    <a:pt x="3138" y="9961"/>
                    <a:pt x="3138" y="9688"/>
                  </a:cubicBezTo>
                  <a:lnTo>
                    <a:pt x="2911" y="6231"/>
                  </a:lnTo>
                  <a:lnTo>
                    <a:pt x="22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6"/>
            <p:cNvSpPr/>
            <p:nvPr/>
          </p:nvSpPr>
          <p:spPr>
            <a:xfrm>
              <a:off x="688375" y="4128075"/>
              <a:ext cx="330875" cy="476425"/>
            </a:xfrm>
            <a:custGeom>
              <a:avLst/>
              <a:gdLst/>
              <a:ahLst/>
              <a:cxnLst/>
              <a:rect l="l" t="t" r="r" b="b"/>
              <a:pathLst>
                <a:path w="13235" h="19057" extrusionOk="0">
                  <a:moveTo>
                    <a:pt x="4002" y="0"/>
                  </a:moveTo>
                  <a:lnTo>
                    <a:pt x="0" y="19056"/>
                  </a:lnTo>
                  <a:lnTo>
                    <a:pt x="2365" y="19056"/>
                  </a:lnTo>
                  <a:lnTo>
                    <a:pt x="3593" y="13098"/>
                  </a:lnTo>
                  <a:cubicBezTo>
                    <a:pt x="3820" y="11825"/>
                    <a:pt x="4230" y="10552"/>
                    <a:pt x="4775" y="9369"/>
                  </a:cubicBezTo>
                  <a:cubicBezTo>
                    <a:pt x="5640" y="7823"/>
                    <a:pt x="7277" y="6868"/>
                    <a:pt x="9005" y="6868"/>
                  </a:cubicBezTo>
                  <a:cubicBezTo>
                    <a:pt x="9068" y="6862"/>
                    <a:pt x="9130" y="6859"/>
                    <a:pt x="9192" y="6859"/>
                  </a:cubicBezTo>
                  <a:cubicBezTo>
                    <a:pt x="9628" y="6859"/>
                    <a:pt x="10051" y="6998"/>
                    <a:pt x="10369" y="7277"/>
                  </a:cubicBezTo>
                  <a:cubicBezTo>
                    <a:pt x="10688" y="7550"/>
                    <a:pt x="10870" y="7959"/>
                    <a:pt x="10824" y="8414"/>
                  </a:cubicBezTo>
                  <a:cubicBezTo>
                    <a:pt x="10779" y="9142"/>
                    <a:pt x="10642" y="9915"/>
                    <a:pt x="10460" y="10688"/>
                  </a:cubicBezTo>
                  <a:lnTo>
                    <a:pt x="8732" y="19011"/>
                  </a:lnTo>
                  <a:lnTo>
                    <a:pt x="11052" y="19011"/>
                  </a:lnTo>
                  <a:lnTo>
                    <a:pt x="12780" y="10870"/>
                  </a:lnTo>
                  <a:cubicBezTo>
                    <a:pt x="13007" y="10006"/>
                    <a:pt x="13144" y="9096"/>
                    <a:pt x="13189" y="8187"/>
                  </a:cubicBezTo>
                  <a:cubicBezTo>
                    <a:pt x="13235" y="7323"/>
                    <a:pt x="12871" y="6458"/>
                    <a:pt x="12234" y="5822"/>
                  </a:cubicBezTo>
                  <a:cubicBezTo>
                    <a:pt x="11552" y="5225"/>
                    <a:pt x="10670" y="4908"/>
                    <a:pt x="9776" y="4908"/>
                  </a:cubicBezTo>
                  <a:cubicBezTo>
                    <a:pt x="9716" y="4908"/>
                    <a:pt x="9656" y="4909"/>
                    <a:pt x="9596" y="4912"/>
                  </a:cubicBezTo>
                  <a:cubicBezTo>
                    <a:pt x="8778" y="4912"/>
                    <a:pt x="7959" y="5139"/>
                    <a:pt x="7277" y="5503"/>
                  </a:cubicBezTo>
                  <a:cubicBezTo>
                    <a:pt x="6367" y="5958"/>
                    <a:pt x="5549" y="6595"/>
                    <a:pt x="4821" y="7323"/>
                  </a:cubicBezTo>
                  <a:lnTo>
                    <a:pt x="63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6"/>
            <p:cNvSpPr/>
            <p:nvPr/>
          </p:nvSpPr>
          <p:spPr>
            <a:xfrm>
              <a:off x="1069250" y="4251750"/>
              <a:ext cx="321800" cy="359700"/>
            </a:xfrm>
            <a:custGeom>
              <a:avLst/>
              <a:gdLst/>
              <a:ahLst/>
              <a:cxnLst/>
              <a:rect l="l" t="t" r="r" b="b"/>
              <a:pathLst>
                <a:path w="12872" h="14388" extrusionOk="0">
                  <a:moveTo>
                    <a:pt x="7604" y="1826"/>
                  </a:moveTo>
                  <a:cubicBezTo>
                    <a:pt x="8415" y="1826"/>
                    <a:pt x="9175" y="2184"/>
                    <a:pt x="9733" y="2785"/>
                  </a:cubicBezTo>
                  <a:cubicBezTo>
                    <a:pt x="10370" y="3513"/>
                    <a:pt x="10689" y="4513"/>
                    <a:pt x="10598" y="5468"/>
                  </a:cubicBezTo>
                  <a:lnTo>
                    <a:pt x="10598" y="6014"/>
                  </a:lnTo>
                  <a:lnTo>
                    <a:pt x="2866" y="6014"/>
                  </a:lnTo>
                  <a:lnTo>
                    <a:pt x="2866" y="5968"/>
                  </a:lnTo>
                  <a:cubicBezTo>
                    <a:pt x="3184" y="4786"/>
                    <a:pt x="3821" y="3694"/>
                    <a:pt x="4731" y="2876"/>
                  </a:cubicBezTo>
                  <a:cubicBezTo>
                    <a:pt x="5504" y="2194"/>
                    <a:pt x="6459" y="1830"/>
                    <a:pt x="7459" y="1830"/>
                  </a:cubicBezTo>
                  <a:cubicBezTo>
                    <a:pt x="7508" y="1827"/>
                    <a:pt x="7556" y="1826"/>
                    <a:pt x="7604" y="1826"/>
                  </a:cubicBezTo>
                  <a:close/>
                  <a:moveTo>
                    <a:pt x="7683" y="1"/>
                  </a:moveTo>
                  <a:cubicBezTo>
                    <a:pt x="7578" y="1"/>
                    <a:pt x="7473" y="4"/>
                    <a:pt x="7369" y="11"/>
                  </a:cubicBezTo>
                  <a:cubicBezTo>
                    <a:pt x="7297" y="8"/>
                    <a:pt x="7226" y="7"/>
                    <a:pt x="7155" y="7"/>
                  </a:cubicBezTo>
                  <a:cubicBezTo>
                    <a:pt x="5958" y="7"/>
                    <a:pt x="4806" y="367"/>
                    <a:pt x="3776" y="1011"/>
                  </a:cubicBezTo>
                  <a:cubicBezTo>
                    <a:pt x="2593" y="1784"/>
                    <a:pt x="1638" y="2876"/>
                    <a:pt x="1047" y="4195"/>
                  </a:cubicBezTo>
                  <a:cubicBezTo>
                    <a:pt x="365" y="5514"/>
                    <a:pt x="46" y="7014"/>
                    <a:pt x="46" y="8561"/>
                  </a:cubicBezTo>
                  <a:cubicBezTo>
                    <a:pt x="1" y="9607"/>
                    <a:pt x="228" y="10653"/>
                    <a:pt x="683" y="11653"/>
                  </a:cubicBezTo>
                  <a:cubicBezTo>
                    <a:pt x="1092" y="12518"/>
                    <a:pt x="1774" y="13245"/>
                    <a:pt x="2639" y="13700"/>
                  </a:cubicBezTo>
                  <a:cubicBezTo>
                    <a:pt x="3440" y="14122"/>
                    <a:pt x="4359" y="14387"/>
                    <a:pt x="5286" y="14387"/>
                  </a:cubicBezTo>
                  <a:cubicBezTo>
                    <a:pt x="5359" y="14387"/>
                    <a:pt x="5431" y="14385"/>
                    <a:pt x="5504" y="14382"/>
                  </a:cubicBezTo>
                  <a:cubicBezTo>
                    <a:pt x="5564" y="14384"/>
                    <a:pt x="5623" y="14385"/>
                    <a:pt x="5683" y="14385"/>
                  </a:cubicBezTo>
                  <a:cubicBezTo>
                    <a:pt x="7166" y="14385"/>
                    <a:pt x="8595" y="13843"/>
                    <a:pt x="9688" y="12881"/>
                  </a:cubicBezTo>
                  <a:cubicBezTo>
                    <a:pt x="10780" y="12017"/>
                    <a:pt x="11553" y="10926"/>
                    <a:pt x="11962" y="9652"/>
                  </a:cubicBezTo>
                  <a:lnTo>
                    <a:pt x="9688" y="9425"/>
                  </a:lnTo>
                  <a:cubicBezTo>
                    <a:pt x="9324" y="10334"/>
                    <a:pt x="8687" y="11108"/>
                    <a:pt x="7869" y="11699"/>
                  </a:cubicBezTo>
                  <a:cubicBezTo>
                    <a:pt x="7187" y="12199"/>
                    <a:pt x="6368" y="12472"/>
                    <a:pt x="5504" y="12472"/>
                  </a:cubicBezTo>
                  <a:cubicBezTo>
                    <a:pt x="4685" y="12472"/>
                    <a:pt x="3867" y="12108"/>
                    <a:pt x="3321" y="11471"/>
                  </a:cubicBezTo>
                  <a:cubicBezTo>
                    <a:pt x="2684" y="10607"/>
                    <a:pt x="2366" y="9561"/>
                    <a:pt x="2457" y="8515"/>
                  </a:cubicBezTo>
                  <a:cubicBezTo>
                    <a:pt x="2457" y="8242"/>
                    <a:pt x="2457" y="8015"/>
                    <a:pt x="2502" y="7788"/>
                  </a:cubicBezTo>
                  <a:lnTo>
                    <a:pt x="12599" y="7788"/>
                  </a:lnTo>
                  <a:cubicBezTo>
                    <a:pt x="12735" y="7105"/>
                    <a:pt x="12781" y="6378"/>
                    <a:pt x="12781" y="5696"/>
                  </a:cubicBezTo>
                  <a:cubicBezTo>
                    <a:pt x="12872" y="4149"/>
                    <a:pt x="12326" y="2648"/>
                    <a:pt x="11325" y="1511"/>
                  </a:cubicBezTo>
                  <a:cubicBezTo>
                    <a:pt x="10355" y="541"/>
                    <a:pt x="9031" y="1"/>
                    <a:pt x="76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6"/>
            <p:cNvSpPr/>
            <p:nvPr/>
          </p:nvSpPr>
          <p:spPr>
            <a:xfrm>
              <a:off x="1428550" y="4252000"/>
              <a:ext cx="256975" cy="352500"/>
            </a:xfrm>
            <a:custGeom>
              <a:avLst/>
              <a:gdLst/>
              <a:ahLst/>
              <a:cxnLst/>
              <a:rect l="l" t="t" r="r" b="b"/>
              <a:pathLst>
                <a:path w="10279" h="14100" extrusionOk="0">
                  <a:moveTo>
                    <a:pt x="8551" y="1"/>
                  </a:moveTo>
                  <a:cubicBezTo>
                    <a:pt x="7777" y="1"/>
                    <a:pt x="7050" y="273"/>
                    <a:pt x="6459" y="774"/>
                  </a:cubicBezTo>
                  <a:cubicBezTo>
                    <a:pt x="5640" y="1410"/>
                    <a:pt x="4958" y="2229"/>
                    <a:pt x="4366" y="3139"/>
                  </a:cubicBezTo>
                  <a:lnTo>
                    <a:pt x="4958" y="273"/>
                  </a:lnTo>
                  <a:lnTo>
                    <a:pt x="2866" y="273"/>
                  </a:lnTo>
                  <a:lnTo>
                    <a:pt x="0" y="14099"/>
                  </a:lnTo>
                  <a:lnTo>
                    <a:pt x="2229" y="14099"/>
                  </a:lnTo>
                  <a:lnTo>
                    <a:pt x="3366" y="8551"/>
                  </a:lnTo>
                  <a:cubicBezTo>
                    <a:pt x="3866" y="6186"/>
                    <a:pt x="4548" y="4549"/>
                    <a:pt x="5413" y="3639"/>
                  </a:cubicBezTo>
                  <a:cubicBezTo>
                    <a:pt x="6277" y="2729"/>
                    <a:pt x="7141" y="2229"/>
                    <a:pt x="7959" y="2229"/>
                  </a:cubicBezTo>
                  <a:cubicBezTo>
                    <a:pt x="8460" y="2229"/>
                    <a:pt x="8914" y="2411"/>
                    <a:pt x="9278" y="2684"/>
                  </a:cubicBezTo>
                  <a:lnTo>
                    <a:pt x="10279" y="501"/>
                  </a:lnTo>
                  <a:cubicBezTo>
                    <a:pt x="9733" y="228"/>
                    <a:pt x="9142" y="46"/>
                    <a:pt x="85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6"/>
            <p:cNvSpPr/>
            <p:nvPr/>
          </p:nvSpPr>
          <p:spPr>
            <a:xfrm>
              <a:off x="1661625" y="4251750"/>
              <a:ext cx="321800" cy="359700"/>
            </a:xfrm>
            <a:custGeom>
              <a:avLst/>
              <a:gdLst/>
              <a:ahLst/>
              <a:cxnLst/>
              <a:rect l="l" t="t" r="r" b="b"/>
              <a:pathLst>
                <a:path w="12872" h="14388" extrusionOk="0">
                  <a:moveTo>
                    <a:pt x="7559" y="1826"/>
                  </a:moveTo>
                  <a:cubicBezTo>
                    <a:pt x="8369" y="1826"/>
                    <a:pt x="9130" y="2184"/>
                    <a:pt x="9688" y="2785"/>
                  </a:cubicBezTo>
                  <a:cubicBezTo>
                    <a:pt x="10325" y="3513"/>
                    <a:pt x="10643" y="4468"/>
                    <a:pt x="10598" y="5468"/>
                  </a:cubicBezTo>
                  <a:lnTo>
                    <a:pt x="10598" y="6014"/>
                  </a:lnTo>
                  <a:lnTo>
                    <a:pt x="2821" y="6014"/>
                  </a:lnTo>
                  <a:lnTo>
                    <a:pt x="2821" y="5968"/>
                  </a:lnTo>
                  <a:cubicBezTo>
                    <a:pt x="3093" y="4786"/>
                    <a:pt x="3776" y="3694"/>
                    <a:pt x="4685" y="2876"/>
                  </a:cubicBezTo>
                  <a:cubicBezTo>
                    <a:pt x="5413" y="2194"/>
                    <a:pt x="6413" y="1830"/>
                    <a:pt x="7414" y="1830"/>
                  </a:cubicBezTo>
                  <a:cubicBezTo>
                    <a:pt x="7462" y="1827"/>
                    <a:pt x="7511" y="1826"/>
                    <a:pt x="7559" y="1826"/>
                  </a:cubicBezTo>
                  <a:close/>
                  <a:moveTo>
                    <a:pt x="7683" y="1"/>
                  </a:moveTo>
                  <a:cubicBezTo>
                    <a:pt x="7578" y="1"/>
                    <a:pt x="7473" y="4"/>
                    <a:pt x="7369" y="11"/>
                  </a:cubicBezTo>
                  <a:cubicBezTo>
                    <a:pt x="7297" y="8"/>
                    <a:pt x="7226" y="7"/>
                    <a:pt x="7155" y="7"/>
                  </a:cubicBezTo>
                  <a:cubicBezTo>
                    <a:pt x="5953" y="7"/>
                    <a:pt x="4763" y="367"/>
                    <a:pt x="3776" y="1011"/>
                  </a:cubicBezTo>
                  <a:cubicBezTo>
                    <a:pt x="2593" y="1784"/>
                    <a:pt x="1638" y="2876"/>
                    <a:pt x="1047" y="4195"/>
                  </a:cubicBezTo>
                  <a:cubicBezTo>
                    <a:pt x="365" y="5514"/>
                    <a:pt x="1" y="7014"/>
                    <a:pt x="1" y="8561"/>
                  </a:cubicBezTo>
                  <a:cubicBezTo>
                    <a:pt x="1" y="9607"/>
                    <a:pt x="228" y="10653"/>
                    <a:pt x="683" y="11653"/>
                  </a:cubicBezTo>
                  <a:cubicBezTo>
                    <a:pt x="1092" y="12518"/>
                    <a:pt x="1775" y="13245"/>
                    <a:pt x="2639" y="13700"/>
                  </a:cubicBezTo>
                  <a:cubicBezTo>
                    <a:pt x="3440" y="14122"/>
                    <a:pt x="4320" y="14387"/>
                    <a:pt x="5205" y="14387"/>
                  </a:cubicBezTo>
                  <a:cubicBezTo>
                    <a:pt x="5274" y="14387"/>
                    <a:pt x="5344" y="14385"/>
                    <a:pt x="5413" y="14382"/>
                  </a:cubicBezTo>
                  <a:cubicBezTo>
                    <a:pt x="5473" y="14384"/>
                    <a:pt x="5532" y="14385"/>
                    <a:pt x="5592" y="14385"/>
                  </a:cubicBezTo>
                  <a:cubicBezTo>
                    <a:pt x="7078" y="14385"/>
                    <a:pt x="8549" y="13843"/>
                    <a:pt x="9643" y="12881"/>
                  </a:cubicBezTo>
                  <a:cubicBezTo>
                    <a:pt x="10734" y="12017"/>
                    <a:pt x="11507" y="10926"/>
                    <a:pt x="11917" y="9652"/>
                  </a:cubicBezTo>
                  <a:lnTo>
                    <a:pt x="9643" y="9425"/>
                  </a:lnTo>
                  <a:cubicBezTo>
                    <a:pt x="9279" y="10334"/>
                    <a:pt x="8687" y="11108"/>
                    <a:pt x="7869" y="11699"/>
                  </a:cubicBezTo>
                  <a:cubicBezTo>
                    <a:pt x="7187" y="12199"/>
                    <a:pt x="6322" y="12472"/>
                    <a:pt x="5458" y="12472"/>
                  </a:cubicBezTo>
                  <a:cubicBezTo>
                    <a:pt x="4640" y="12472"/>
                    <a:pt x="3821" y="12108"/>
                    <a:pt x="3275" y="11471"/>
                  </a:cubicBezTo>
                  <a:cubicBezTo>
                    <a:pt x="2639" y="10607"/>
                    <a:pt x="2320" y="9561"/>
                    <a:pt x="2411" y="8515"/>
                  </a:cubicBezTo>
                  <a:cubicBezTo>
                    <a:pt x="2411" y="8242"/>
                    <a:pt x="2411" y="8015"/>
                    <a:pt x="2457" y="7788"/>
                  </a:cubicBezTo>
                  <a:lnTo>
                    <a:pt x="12599" y="7788"/>
                  </a:lnTo>
                  <a:cubicBezTo>
                    <a:pt x="12690" y="7105"/>
                    <a:pt x="12781" y="6378"/>
                    <a:pt x="12781" y="5696"/>
                  </a:cubicBezTo>
                  <a:cubicBezTo>
                    <a:pt x="12872" y="4149"/>
                    <a:pt x="12326" y="2648"/>
                    <a:pt x="11280" y="1511"/>
                  </a:cubicBezTo>
                  <a:cubicBezTo>
                    <a:pt x="10351" y="541"/>
                    <a:pt x="9031" y="1"/>
                    <a:pt x="76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a:off x="2218750" y="4133750"/>
              <a:ext cx="177400" cy="476550"/>
            </a:xfrm>
            <a:custGeom>
              <a:avLst/>
              <a:gdLst/>
              <a:ahLst/>
              <a:cxnLst/>
              <a:rect l="l" t="t" r="r" b="b"/>
              <a:pathLst>
                <a:path w="7096" h="19062" extrusionOk="0">
                  <a:moveTo>
                    <a:pt x="5868" y="1"/>
                  </a:moveTo>
                  <a:lnTo>
                    <a:pt x="3139" y="1638"/>
                  </a:lnTo>
                  <a:lnTo>
                    <a:pt x="2457" y="5049"/>
                  </a:lnTo>
                  <a:lnTo>
                    <a:pt x="592" y="5049"/>
                  </a:lnTo>
                  <a:lnTo>
                    <a:pt x="228" y="6868"/>
                  </a:lnTo>
                  <a:lnTo>
                    <a:pt x="2093" y="6868"/>
                  </a:lnTo>
                  <a:lnTo>
                    <a:pt x="365" y="14873"/>
                  </a:lnTo>
                  <a:cubicBezTo>
                    <a:pt x="183" y="15555"/>
                    <a:pt x="92" y="16237"/>
                    <a:pt x="46" y="16965"/>
                  </a:cubicBezTo>
                  <a:cubicBezTo>
                    <a:pt x="1" y="17465"/>
                    <a:pt x="228" y="18011"/>
                    <a:pt x="638" y="18375"/>
                  </a:cubicBezTo>
                  <a:cubicBezTo>
                    <a:pt x="1228" y="18796"/>
                    <a:pt x="1975" y="19062"/>
                    <a:pt x="2734" y="19062"/>
                  </a:cubicBezTo>
                  <a:cubicBezTo>
                    <a:pt x="2793" y="19062"/>
                    <a:pt x="2852" y="19060"/>
                    <a:pt x="2912" y="19057"/>
                  </a:cubicBezTo>
                  <a:cubicBezTo>
                    <a:pt x="3457" y="19057"/>
                    <a:pt x="4003" y="18966"/>
                    <a:pt x="4503" y="18829"/>
                  </a:cubicBezTo>
                  <a:lnTo>
                    <a:pt x="4913" y="16919"/>
                  </a:lnTo>
                  <a:lnTo>
                    <a:pt x="4913" y="16919"/>
                  </a:lnTo>
                  <a:cubicBezTo>
                    <a:pt x="4458" y="17010"/>
                    <a:pt x="4003" y="17056"/>
                    <a:pt x="3548" y="17056"/>
                  </a:cubicBezTo>
                  <a:cubicBezTo>
                    <a:pt x="3502" y="17063"/>
                    <a:pt x="3455" y="17067"/>
                    <a:pt x="3408" y="17067"/>
                  </a:cubicBezTo>
                  <a:cubicBezTo>
                    <a:pt x="3183" y="17067"/>
                    <a:pt x="2964" y="16979"/>
                    <a:pt x="2775" y="16828"/>
                  </a:cubicBezTo>
                  <a:cubicBezTo>
                    <a:pt x="2639" y="16646"/>
                    <a:pt x="2548" y="16419"/>
                    <a:pt x="2548" y="16191"/>
                  </a:cubicBezTo>
                  <a:cubicBezTo>
                    <a:pt x="2593" y="15600"/>
                    <a:pt x="2730" y="15009"/>
                    <a:pt x="2866" y="14463"/>
                  </a:cubicBezTo>
                  <a:lnTo>
                    <a:pt x="4458" y="6823"/>
                  </a:lnTo>
                  <a:lnTo>
                    <a:pt x="6732" y="6823"/>
                  </a:lnTo>
                  <a:lnTo>
                    <a:pt x="7096" y="5003"/>
                  </a:lnTo>
                  <a:lnTo>
                    <a:pt x="4776" y="5003"/>
                  </a:lnTo>
                  <a:lnTo>
                    <a:pt x="5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6"/>
            <p:cNvSpPr/>
            <p:nvPr/>
          </p:nvSpPr>
          <p:spPr>
            <a:xfrm>
              <a:off x="2389300" y="4128075"/>
              <a:ext cx="329775" cy="476425"/>
            </a:xfrm>
            <a:custGeom>
              <a:avLst/>
              <a:gdLst/>
              <a:ahLst/>
              <a:cxnLst/>
              <a:rect l="l" t="t" r="r" b="b"/>
              <a:pathLst>
                <a:path w="13191" h="19057" extrusionOk="0">
                  <a:moveTo>
                    <a:pt x="3958" y="0"/>
                  </a:moveTo>
                  <a:lnTo>
                    <a:pt x="1" y="19056"/>
                  </a:lnTo>
                  <a:lnTo>
                    <a:pt x="2366" y="19056"/>
                  </a:lnTo>
                  <a:lnTo>
                    <a:pt x="3594" y="13098"/>
                  </a:lnTo>
                  <a:cubicBezTo>
                    <a:pt x="3821" y="11825"/>
                    <a:pt x="4231" y="10552"/>
                    <a:pt x="4822" y="9369"/>
                  </a:cubicBezTo>
                  <a:cubicBezTo>
                    <a:pt x="5231" y="8596"/>
                    <a:pt x="5868" y="7959"/>
                    <a:pt x="6641" y="7550"/>
                  </a:cubicBezTo>
                  <a:cubicBezTo>
                    <a:pt x="7323" y="7095"/>
                    <a:pt x="8187" y="6868"/>
                    <a:pt x="9006" y="6868"/>
                  </a:cubicBezTo>
                  <a:cubicBezTo>
                    <a:pt x="9068" y="6862"/>
                    <a:pt x="9130" y="6859"/>
                    <a:pt x="9191" y="6859"/>
                  </a:cubicBezTo>
                  <a:cubicBezTo>
                    <a:pt x="9619" y="6859"/>
                    <a:pt x="10012" y="6998"/>
                    <a:pt x="10370" y="7277"/>
                  </a:cubicBezTo>
                  <a:cubicBezTo>
                    <a:pt x="10689" y="7550"/>
                    <a:pt x="10825" y="7959"/>
                    <a:pt x="10825" y="8414"/>
                  </a:cubicBezTo>
                  <a:cubicBezTo>
                    <a:pt x="10780" y="9142"/>
                    <a:pt x="10643" y="9915"/>
                    <a:pt x="10461" y="10688"/>
                  </a:cubicBezTo>
                  <a:lnTo>
                    <a:pt x="8688" y="19011"/>
                  </a:lnTo>
                  <a:lnTo>
                    <a:pt x="11053" y="19011"/>
                  </a:lnTo>
                  <a:lnTo>
                    <a:pt x="12781" y="10870"/>
                  </a:lnTo>
                  <a:cubicBezTo>
                    <a:pt x="12963" y="10006"/>
                    <a:pt x="13099" y="9096"/>
                    <a:pt x="13190" y="8187"/>
                  </a:cubicBezTo>
                  <a:cubicBezTo>
                    <a:pt x="13190" y="7323"/>
                    <a:pt x="12872" y="6458"/>
                    <a:pt x="12235" y="5822"/>
                  </a:cubicBezTo>
                  <a:cubicBezTo>
                    <a:pt x="11553" y="5225"/>
                    <a:pt x="10671" y="4908"/>
                    <a:pt x="9739" y="4908"/>
                  </a:cubicBezTo>
                  <a:cubicBezTo>
                    <a:pt x="9677" y="4908"/>
                    <a:pt x="9614" y="4909"/>
                    <a:pt x="9552" y="4912"/>
                  </a:cubicBezTo>
                  <a:cubicBezTo>
                    <a:pt x="8733" y="4912"/>
                    <a:pt x="7960" y="5139"/>
                    <a:pt x="7232" y="5503"/>
                  </a:cubicBezTo>
                  <a:cubicBezTo>
                    <a:pt x="6323" y="5958"/>
                    <a:pt x="5504" y="6595"/>
                    <a:pt x="4822" y="7323"/>
                  </a:cubicBezTo>
                  <a:lnTo>
                    <a:pt x="63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6"/>
            <p:cNvSpPr/>
            <p:nvPr/>
          </p:nvSpPr>
          <p:spPr>
            <a:xfrm>
              <a:off x="2770200" y="4251750"/>
              <a:ext cx="321800" cy="359700"/>
            </a:xfrm>
            <a:custGeom>
              <a:avLst/>
              <a:gdLst/>
              <a:ahLst/>
              <a:cxnLst/>
              <a:rect l="l" t="t" r="r" b="b"/>
              <a:pathLst>
                <a:path w="12872" h="14388" extrusionOk="0">
                  <a:moveTo>
                    <a:pt x="7597" y="1826"/>
                  </a:moveTo>
                  <a:cubicBezTo>
                    <a:pt x="8374" y="1826"/>
                    <a:pt x="9175" y="2184"/>
                    <a:pt x="9733" y="2785"/>
                  </a:cubicBezTo>
                  <a:cubicBezTo>
                    <a:pt x="10325" y="3513"/>
                    <a:pt x="10643" y="4468"/>
                    <a:pt x="10597" y="5468"/>
                  </a:cubicBezTo>
                  <a:lnTo>
                    <a:pt x="10597" y="6014"/>
                  </a:lnTo>
                  <a:lnTo>
                    <a:pt x="2866" y="6014"/>
                  </a:lnTo>
                  <a:lnTo>
                    <a:pt x="2866" y="5968"/>
                  </a:lnTo>
                  <a:cubicBezTo>
                    <a:pt x="3139" y="4786"/>
                    <a:pt x="3775" y="3694"/>
                    <a:pt x="4685" y="2876"/>
                  </a:cubicBezTo>
                  <a:cubicBezTo>
                    <a:pt x="5458" y="2194"/>
                    <a:pt x="6413" y="1830"/>
                    <a:pt x="7459" y="1830"/>
                  </a:cubicBezTo>
                  <a:cubicBezTo>
                    <a:pt x="7505" y="1827"/>
                    <a:pt x="7551" y="1826"/>
                    <a:pt x="7597" y="1826"/>
                  </a:cubicBezTo>
                  <a:close/>
                  <a:moveTo>
                    <a:pt x="7683" y="1"/>
                  </a:moveTo>
                  <a:cubicBezTo>
                    <a:pt x="7578" y="1"/>
                    <a:pt x="7473" y="4"/>
                    <a:pt x="7368" y="11"/>
                  </a:cubicBezTo>
                  <a:cubicBezTo>
                    <a:pt x="7297" y="8"/>
                    <a:pt x="7226" y="7"/>
                    <a:pt x="7155" y="7"/>
                  </a:cubicBezTo>
                  <a:cubicBezTo>
                    <a:pt x="5958" y="7"/>
                    <a:pt x="4806" y="367"/>
                    <a:pt x="3775" y="1011"/>
                  </a:cubicBezTo>
                  <a:cubicBezTo>
                    <a:pt x="2593" y="1784"/>
                    <a:pt x="1638" y="2876"/>
                    <a:pt x="1047" y="4195"/>
                  </a:cubicBezTo>
                  <a:cubicBezTo>
                    <a:pt x="365" y="5514"/>
                    <a:pt x="1" y="7014"/>
                    <a:pt x="1" y="8561"/>
                  </a:cubicBezTo>
                  <a:cubicBezTo>
                    <a:pt x="1" y="9607"/>
                    <a:pt x="228" y="10698"/>
                    <a:pt x="683" y="11653"/>
                  </a:cubicBezTo>
                  <a:cubicBezTo>
                    <a:pt x="1092" y="12518"/>
                    <a:pt x="1774" y="13245"/>
                    <a:pt x="2638" y="13700"/>
                  </a:cubicBezTo>
                  <a:cubicBezTo>
                    <a:pt x="3440" y="14122"/>
                    <a:pt x="4320" y="14387"/>
                    <a:pt x="5241" y="14387"/>
                  </a:cubicBezTo>
                  <a:cubicBezTo>
                    <a:pt x="5313" y="14387"/>
                    <a:pt x="5386" y="14385"/>
                    <a:pt x="5458" y="14382"/>
                  </a:cubicBezTo>
                  <a:cubicBezTo>
                    <a:pt x="5518" y="14384"/>
                    <a:pt x="5578" y="14385"/>
                    <a:pt x="5637" y="14385"/>
                  </a:cubicBezTo>
                  <a:cubicBezTo>
                    <a:pt x="7120" y="14385"/>
                    <a:pt x="8551" y="13843"/>
                    <a:pt x="9688" y="12881"/>
                  </a:cubicBezTo>
                  <a:cubicBezTo>
                    <a:pt x="10734" y="12017"/>
                    <a:pt x="11507" y="10926"/>
                    <a:pt x="11962" y="9652"/>
                  </a:cubicBezTo>
                  <a:lnTo>
                    <a:pt x="9688" y="9425"/>
                  </a:lnTo>
                  <a:cubicBezTo>
                    <a:pt x="9324" y="10334"/>
                    <a:pt x="8687" y="11108"/>
                    <a:pt x="7869" y="11699"/>
                  </a:cubicBezTo>
                  <a:cubicBezTo>
                    <a:pt x="7186" y="12199"/>
                    <a:pt x="6322" y="12472"/>
                    <a:pt x="5504" y="12472"/>
                  </a:cubicBezTo>
                  <a:cubicBezTo>
                    <a:pt x="4640" y="12472"/>
                    <a:pt x="3821" y="12108"/>
                    <a:pt x="3321" y="11471"/>
                  </a:cubicBezTo>
                  <a:cubicBezTo>
                    <a:pt x="2638" y="10607"/>
                    <a:pt x="2366" y="9561"/>
                    <a:pt x="2411" y="8515"/>
                  </a:cubicBezTo>
                  <a:cubicBezTo>
                    <a:pt x="2411" y="8242"/>
                    <a:pt x="2457" y="8015"/>
                    <a:pt x="2457" y="7788"/>
                  </a:cubicBezTo>
                  <a:lnTo>
                    <a:pt x="12599" y="7788"/>
                  </a:lnTo>
                  <a:cubicBezTo>
                    <a:pt x="12735" y="7105"/>
                    <a:pt x="12781" y="6378"/>
                    <a:pt x="12781" y="5696"/>
                  </a:cubicBezTo>
                  <a:cubicBezTo>
                    <a:pt x="12871" y="4149"/>
                    <a:pt x="12326" y="2648"/>
                    <a:pt x="11325" y="1511"/>
                  </a:cubicBezTo>
                  <a:cubicBezTo>
                    <a:pt x="10354" y="541"/>
                    <a:pt x="9031" y="1"/>
                    <a:pt x="76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6"/>
            <p:cNvSpPr/>
            <p:nvPr/>
          </p:nvSpPr>
          <p:spPr>
            <a:xfrm>
              <a:off x="3326200" y="4129200"/>
              <a:ext cx="362725" cy="482175"/>
            </a:xfrm>
            <a:custGeom>
              <a:avLst/>
              <a:gdLst/>
              <a:ahLst/>
              <a:cxnLst/>
              <a:rect l="l" t="t" r="r" b="b"/>
              <a:pathLst>
                <a:path w="14509" h="19287" extrusionOk="0">
                  <a:moveTo>
                    <a:pt x="6868" y="6823"/>
                  </a:moveTo>
                  <a:cubicBezTo>
                    <a:pt x="7686" y="6823"/>
                    <a:pt x="8460" y="7141"/>
                    <a:pt x="9051" y="7778"/>
                  </a:cubicBezTo>
                  <a:cubicBezTo>
                    <a:pt x="9642" y="8460"/>
                    <a:pt x="9960" y="9370"/>
                    <a:pt x="9915" y="10325"/>
                  </a:cubicBezTo>
                  <a:cubicBezTo>
                    <a:pt x="9960" y="12280"/>
                    <a:pt x="9324" y="14190"/>
                    <a:pt x="8141" y="15782"/>
                  </a:cubicBezTo>
                  <a:cubicBezTo>
                    <a:pt x="7277" y="16874"/>
                    <a:pt x="6322" y="17420"/>
                    <a:pt x="5276" y="17420"/>
                  </a:cubicBezTo>
                  <a:cubicBezTo>
                    <a:pt x="5222" y="17423"/>
                    <a:pt x="5168" y="17425"/>
                    <a:pt x="5115" y="17425"/>
                  </a:cubicBezTo>
                  <a:cubicBezTo>
                    <a:pt x="4547" y="17425"/>
                    <a:pt x="4051" y="17207"/>
                    <a:pt x="3593" y="16874"/>
                  </a:cubicBezTo>
                  <a:cubicBezTo>
                    <a:pt x="3138" y="16510"/>
                    <a:pt x="2820" y="16010"/>
                    <a:pt x="2638" y="15509"/>
                  </a:cubicBezTo>
                  <a:cubicBezTo>
                    <a:pt x="2411" y="14736"/>
                    <a:pt x="2320" y="13963"/>
                    <a:pt x="2365" y="13235"/>
                  </a:cubicBezTo>
                  <a:cubicBezTo>
                    <a:pt x="2365" y="12371"/>
                    <a:pt x="2547" y="11553"/>
                    <a:pt x="2820" y="10779"/>
                  </a:cubicBezTo>
                  <a:cubicBezTo>
                    <a:pt x="3093" y="9961"/>
                    <a:pt x="3457" y="9188"/>
                    <a:pt x="3957" y="8505"/>
                  </a:cubicBezTo>
                  <a:cubicBezTo>
                    <a:pt x="4321" y="7960"/>
                    <a:pt x="4776" y="7550"/>
                    <a:pt x="5321" y="7232"/>
                  </a:cubicBezTo>
                  <a:cubicBezTo>
                    <a:pt x="5822" y="6959"/>
                    <a:pt x="6322" y="6823"/>
                    <a:pt x="6868" y="6823"/>
                  </a:cubicBezTo>
                  <a:close/>
                  <a:moveTo>
                    <a:pt x="12189" y="1"/>
                  </a:moveTo>
                  <a:lnTo>
                    <a:pt x="10643" y="7368"/>
                  </a:lnTo>
                  <a:cubicBezTo>
                    <a:pt x="9960" y="5822"/>
                    <a:pt x="8414" y="4867"/>
                    <a:pt x="6731" y="4867"/>
                  </a:cubicBezTo>
                  <a:cubicBezTo>
                    <a:pt x="5640" y="4913"/>
                    <a:pt x="4548" y="5276"/>
                    <a:pt x="3639" y="5913"/>
                  </a:cubicBezTo>
                  <a:cubicBezTo>
                    <a:pt x="2502" y="6732"/>
                    <a:pt x="1592" y="7778"/>
                    <a:pt x="1046" y="9051"/>
                  </a:cubicBezTo>
                  <a:cubicBezTo>
                    <a:pt x="364" y="10507"/>
                    <a:pt x="0" y="12053"/>
                    <a:pt x="0" y="13645"/>
                  </a:cubicBezTo>
                  <a:cubicBezTo>
                    <a:pt x="0" y="15464"/>
                    <a:pt x="455" y="16874"/>
                    <a:pt x="1319" y="17874"/>
                  </a:cubicBezTo>
                  <a:cubicBezTo>
                    <a:pt x="2106" y="18749"/>
                    <a:pt x="3229" y="19287"/>
                    <a:pt x="4446" y="19287"/>
                  </a:cubicBezTo>
                  <a:cubicBezTo>
                    <a:pt x="4495" y="19287"/>
                    <a:pt x="4544" y="19286"/>
                    <a:pt x="4594" y="19284"/>
                  </a:cubicBezTo>
                  <a:cubicBezTo>
                    <a:pt x="6049" y="19284"/>
                    <a:pt x="7459" y="18557"/>
                    <a:pt x="8778" y="17010"/>
                  </a:cubicBezTo>
                  <a:lnTo>
                    <a:pt x="8778" y="17010"/>
                  </a:lnTo>
                  <a:lnTo>
                    <a:pt x="8369" y="19011"/>
                  </a:lnTo>
                  <a:lnTo>
                    <a:pt x="10552" y="19011"/>
                  </a:lnTo>
                  <a:lnTo>
                    <a:pt x="145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6"/>
            <p:cNvSpPr/>
            <p:nvPr/>
          </p:nvSpPr>
          <p:spPr>
            <a:xfrm>
              <a:off x="3683225" y="4252000"/>
              <a:ext cx="256975" cy="352500"/>
            </a:xfrm>
            <a:custGeom>
              <a:avLst/>
              <a:gdLst/>
              <a:ahLst/>
              <a:cxnLst/>
              <a:rect l="l" t="t" r="r" b="b"/>
              <a:pathLst>
                <a:path w="10279" h="14100" extrusionOk="0">
                  <a:moveTo>
                    <a:pt x="8550" y="1"/>
                  </a:moveTo>
                  <a:cubicBezTo>
                    <a:pt x="7823" y="1"/>
                    <a:pt x="7049" y="273"/>
                    <a:pt x="6504" y="774"/>
                  </a:cubicBezTo>
                  <a:cubicBezTo>
                    <a:pt x="5640" y="1410"/>
                    <a:pt x="4957" y="2229"/>
                    <a:pt x="4412" y="3139"/>
                  </a:cubicBezTo>
                  <a:lnTo>
                    <a:pt x="4957" y="273"/>
                  </a:lnTo>
                  <a:lnTo>
                    <a:pt x="2865" y="273"/>
                  </a:lnTo>
                  <a:lnTo>
                    <a:pt x="0" y="14099"/>
                  </a:lnTo>
                  <a:lnTo>
                    <a:pt x="2229" y="14099"/>
                  </a:lnTo>
                  <a:lnTo>
                    <a:pt x="3411" y="8551"/>
                  </a:lnTo>
                  <a:cubicBezTo>
                    <a:pt x="3911" y="6186"/>
                    <a:pt x="4548" y="4549"/>
                    <a:pt x="5412" y="3639"/>
                  </a:cubicBezTo>
                  <a:cubicBezTo>
                    <a:pt x="6322" y="2729"/>
                    <a:pt x="7140" y="2229"/>
                    <a:pt x="7959" y="2229"/>
                  </a:cubicBezTo>
                  <a:cubicBezTo>
                    <a:pt x="8459" y="2229"/>
                    <a:pt x="8914" y="2411"/>
                    <a:pt x="9323" y="2684"/>
                  </a:cubicBezTo>
                  <a:lnTo>
                    <a:pt x="10278" y="501"/>
                  </a:lnTo>
                  <a:cubicBezTo>
                    <a:pt x="9733" y="228"/>
                    <a:pt x="9141" y="46"/>
                    <a:pt x="85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6"/>
            <p:cNvSpPr/>
            <p:nvPr/>
          </p:nvSpPr>
          <p:spPr>
            <a:xfrm>
              <a:off x="3916300" y="4251750"/>
              <a:ext cx="321800" cy="359700"/>
            </a:xfrm>
            <a:custGeom>
              <a:avLst/>
              <a:gdLst/>
              <a:ahLst/>
              <a:cxnLst/>
              <a:rect l="l" t="t" r="r" b="b"/>
              <a:pathLst>
                <a:path w="12872" h="14388" extrusionOk="0">
                  <a:moveTo>
                    <a:pt x="7559" y="1826"/>
                  </a:moveTo>
                  <a:cubicBezTo>
                    <a:pt x="8369" y="1826"/>
                    <a:pt x="9130" y="2184"/>
                    <a:pt x="9688" y="2785"/>
                  </a:cubicBezTo>
                  <a:cubicBezTo>
                    <a:pt x="10324" y="3513"/>
                    <a:pt x="10643" y="4513"/>
                    <a:pt x="10552" y="5468"/>
                  </a:cubicBezTo>
                  <a:lnTo>
                    <a:pt x="10552" y="6014"/>
                  </a:lnTo>
                  <a:lnTo>
                    <a:pt x="2866" y="6014"/>
                  </a:lnTo>
                  <a:lnTo>
                    <a:pt x="2820" y="5968"/>
                  </a:lnTo>
                  <a:cubicBezTo>
                    <a:pt x="3138" y="4786"/>
                    <a:pt x="3775" y="3694"/>
                    <a:pt x="4685" y="2876"/>
                  </a:cubicBezTo>
                  <a:cubicBezTo>
                    <a:pt x="5412" y="2194"/>
                    <a:pt x="6413" y="1830"/>
                    <a:pt x="7414" y="1830"/>
                  </a:cubicBezTo>
                  <a:cubicBezTo>
                    <a:pt x="7462" y="1827"/>
                    <a:pt x="7510" y="1826"/>
                    <a:pt x="7559" y="1826"/>
                  </a:cubicBezTo>
                  <a:close/>
                  <a:moveTo>
                    <a:pt x="7682" y="1"/>
                  </a:moveTo>
                  <a:cubicBezTo>
                    <a:pt x="7578" y="1"/>
                    <a:pt x="7473" y="4"/>
                    <a:pt x="7368" y="11"/>
                  </a:cubicBezTo>
                  <a:cubicBezTo>
                    <a:pt x="7297" y="8"/>
                    <a:pt x="7226" y="7"/>
                    <a:pt x="7155" y="7"/>
                  </a:cubicBezTo>
                  <a:cubicBezTo>
                    <a:pt x="5953" y="7"/>
                    <a:pt x="4763" y="367"/>
                    <a:pt x="3775" y="1011"/>
                  </a:cubicBezTo>
                  <a:cubicBezTo>
                    <a:pt x="2593" y="1784"/>
                    <a:pt x="1638" y="2876"/>
                    <a:pt x="1046" y="4195"/>
                  </a:cubicBezTo>
                  <a:cubicBezTo>
                    <a:pt x="364" y="5514"/>
                    <a:pt x="0" y="7014"/>
                    <a:pt x="0" y="8561"/>
                  </a:cubicBezTo>
                  <a:cubicBezTo>
                    <a:pt x="0" y="9607"/>
                    <a:pt x="228" y="10698"/>
                    <a:pt x="683" y="11653"/>
                  </a:cubicBezTo>
                  <a:cubicBezTo>
                    <a:pt x="1092" y="12518"/>
                    <a:pt x="1774" y="13245"/>
                    <a:pt x="2638" y="13700"/>
                  </a:cubicBezTo>
                  <a:cubicBezTo>
                    <a:pt x="3440" y="14122"/>
                    <a:pt x="4319" y="14387"/>
                    <a:pt x="5241" y="14387"/>
                  </a:cubicBezTo>
                  <a:cubicBezTo>
                    <a:pt x="5313" y="14387"/>
                    <a:pt x="5385" y="14385"/>
                    <a:pt x="5458" y="14382"/>
                  </a:cubicBezTo>
                  <a:cubicBezTo>
                    <a:pt x="5518" y="14384"/>
                    <a:pt x="5577" y="14385"/>
                    <a:pt x="5637" y="14385"/>
                  </a:cubicBezTo>
                  <a:cubicBezTo>
                    <a:pt x="7120" y="14385"/>
                    <a:pt x="8551" y="13843"/>
                    <a:pt x="9688" y="12881"/>
                  </a:cubicBezTo>
                  <a:cubicBezTo>
                    <a:pt x="10734" y="12017"/>
                    <a:pt x="11507" y="10926"/>
                    <a:pt x="11962" y="9652"/>
                  </a:cubicBezTo>
                  <a:lnTo>
                    <a:pt x="9688" y="9425"/>
                  </a:lnTo>
                  <a:cubicBezTo>
                    <a:pt x="9278" y="10334"/>
                    <a:pt x="8642" y="11108"/>
                    <a:pt x="7868" y="11699"/>
                  </a:cubicBezTo>
                  <a:cubicBezTo>
                    <a:pt x="7141" y="12199"/>
                    <a:pt x="6322" y="12472"/>
                    <a:pt x="5458" y="12472"/>
                  </a:cubicBezTo>
                  <a:cubicBezTo>
                    <a:pt x="4639" y="12472"/>
                    <a:pt x="3821" y="12108"/>
                    <a:pt x="3320" y="11471"/>
                  </a:cubicBezTo>
                  <a:cubicBezTo>
                    <a:pt x="2638" y="10607"/>
                    <a:pt x="2320" y="9561"/>
                    <a:pt x="2411" y="8515"/>
                  </a:cubicBezTo>
                  <a:cubicBezTo>
                    <a:pt x="2411" y="8242"/>
                    <a:pt x="2411" y="8015"/>
                    <a:pt x="2456" y="7788"/>
                  </a:cubicBezTo>
                  <a:lnTo>
                    <a:pt x="12598" y="7788"/>
                  </a:lnTo>
                  <a:cubicBezTo>
                    <a:pt x="12689" y="7105"/>
                    <a:pt x="12780" y="6378"/>
                    <a:pt x="12780" y="5696"/>
                  </a:cubicBezTo>
                  <a:cubicBezTo>
                    <a:pt x="12871" y="4149"/>
                    <a:pt x="12325" y="2648"/>
                    <a:pt x="11279" y="1511"/>
                  </a:cubicBezTo>
                  <a:cubicBezTo>
                    <a:pt x="10351" y="541"/>
                    <a:pt x="9031" y="1"/>
                    <a:pt x="76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p:nvPr/>
          </p:nvSpPr>
          <p:spPr>
            <a:xfrm>
              <a:off x="4281275" y="4250575"/>
              <a:ext cx="321800" cy="360925"/>
            </a:xfrm>
            <a:custGeom>
              <a:avLst/>
              <a:gdLst/>
              <a:ahLst/>
              <a:cxnLst/>
              <a:rect l="l" t="t" r="r" b="b"/>
              <a:pathLst>
                <a:path w="12872" h="14437" extrusionOk="0">
                  <a:moveTo>
                    <a:pt x="9915" y="7152"/>
                  </a:moveTo>
                  <a:cubicBezTo>
                    <a:pt x="9733" y="8244"/>
                    <a:pt x="9415" y="9290"/>
                    <a:pt x="8914" y="10291"/>
                  </a:cubicBezTo>
                  <a:cubicBezTo>
                    <a:pt x="8141" y="11700"/>
                    <a:pt x="6595" y="12610"/>
                    <a:pt x="4958" y="12610"/>
                  </a:cubicBezTo>
                  <a:cubicBezTo>
                    <a:pt x="4900" y="12614"/>
                    <a:pt x="4842" y="12616"/>
                    <a:pt x="4785" y="12616"/>
                  </a:cubicBezTo>
                  <a:cubicBezTo>
                    <a:pt x="4161" y="12616"/>
                    <a:pt x="3547" y="12393"/>
                    <a:pt x="3048" y="12019"/>
                  </a:cubicBezTo>
                  <a:cubicBezTo>
                    <a:pt x="2593" y="11564"/>
                    <a:pt x="2320" y="10973"/>
                    <a:pt x="2365" y="10381"/>
                  </a:cubicBezTo>
                  <a:cubicBezTo>
                    <a:pt x="2365" y="9881"/>
                    <a:pt x="2502" y="9426"/>
                    <a:pt x="2775" y="9017"/>
                  </a:cubicBezTo>
                  <a:cubicBezTo>
                    <a:pt x="3093" y="8608"/>
                    <a:pt x="3548" y="8289"/>
                    <a:pt x="4048" y="8153"/>
                  </a:cubicBezTo>
                  <a:cubicBezTo>
                    <a:pt x="5003" y="7880"/>
                    <a:pt x="5958" y="7744"/>
                    <a:pt x="6959" y="7653"/>
                  </a:cubicBezTo>
                  <a:cubicBezTo>
                    <a:pt x="7823" y="7607"/>
                    <a:pt x="8460" y="7516"/>
                    <a:pt x="8824" y="7471"/>
                  </a:cubicBezTo>
                  <a:cubicBezTo>
                    <a:pt x="9187" y="7380"/>
                    <a:pt x="9551" y="7289"/>
                    <a:pt x="9915" y="7152"/>
                  </a:cubicBezTo>
                  <a:close/>
                  <a:moveTo>
                    <a:pt x="8009" y="1"/>
                  </a:moveTo>
                  <a:cubicBezTo>
                    <a:pt x="7886" y="1"/>
                    <a:pt x="7764" y="4"/>
                    <a:pt x="7641" y="12"/>
                  </a:cubicBezTo>
                  <a:cubicBezTo>
                    <a:pt x="7563" y="10"/>
                    <a:pt x="7485" y="8"/>
                    <a:pt x="7406" y="8"/>
                  </a:cubicBezTo>
                  <a:cubicBezTo>
                    <a:pt x="6080" y="8"/>
                    <a:pt x="4801" y="373"/>
                    <a:pt x="3684" y="1104"/>
                  </a:cubicBezTo>
                  <a:cubicBezTo>
                    <a:pt x="2593" y="1877"/>
                    <a:pt x="1774" y="2968"/>
                    <a:pt x="1365" y="4242"/>
                  </a:cubicBezTo>
                  <a:lnTo>
                    <a:pt x="3730" y="4469"/>
                  </a:lnTo>
                  <a:cubicBezTo>
                    <a:pt x="4003" y="3696"/>
                    <a:pt x="4457" y="3059"/>
                    <a:pt x="5094" y="2604"/>
                  </a:cubicBezTo>
                  <a:cubicBezTo>
                    <a:pt x="5822" y="2150"/>
                    <a:pt x="6686" y="1922"/>
                    <a:pt x="7550" y="1922"/>
                  </a:cubicBezTo>
                  <a:cubicBezTo>
                    <a:pt x="7618" y="1918"/>
                    <a:pt x="7687" y="1917"/>
                    <a:pt x="7756" y="1917"/>
                  </a:cubicBezTo>
                  <a:cubicBezTo>
                    <a:pt x="8511" y="1917"/>
                    <a:pt x="9290" y="2146"/>
                    <a:pt x="9915" y="2604"/>
                  </a:cubicBezTo>
                  <a:cubicBezTo>
                    <a:pt x="10324" y="2877"/>
                    <a:pt x="10552" y="3378"/>
                    <a:pt x="10506" y="3878"/>
                  </a:cubicBezTo>
                  <a:cubicBezTo>
                    <a:pt x="10506" y="4424"/>
                    <a:pt x="10415" y="4969"/>
                    <a:pt x="10233" y="5470"/>
                  </a:cubicBezTo>
                  <a:cubicBezTo>
                    <a:pt x="9233" y="5788"/>
                    <a:pt x="8141" y="5924"/>
                    <a:pt x="7095" y="5924"/>
                  </a:cubicBezTo>
                  <a:cubicBezTo>
                    <a:pt x="6049" y="5970"/>
                    <a:pt x="5049" y="6015"/>
                    <a:pt x="4048" y="6197"/>
                  </a:cubicBezTo>
                  <a:cubicBezTo>
                    <a:pt x="3320" y="6288"/>
                    <a:pt x="2593" y="6561"/>
                    <a:pt x="1956" y="6970"/>
                  </a:cubicBezTo>
                  <a:cubicBezTo>
                    <a:pt x="1365" y="7334"/>
                    <a:pt x="865" y="7789"/>
                    <a:pt x="546" y="8380"/>
                  </a:cubicBezTo>
                  <a:cubicBezTo>
                    <a:pt x="182" y="9017"/>
                    <a:pt x="0" y="9699"/>
                    <a:pt x="0" y="10427"/>
                  </a:cubicBezTo>
                  <a:cubicBezTo>
                    <a:pt x="0" y="11518"/>
                    <a:pt x="410" y="12565"/>
                    <a:pt x="1183" y="13292"/>
                  </a:cubicBezTo>
                  <a:cubicBezTo>
                    <a:pt x="1960" y="14026"/>
                    <a:pt x="3025" y="14433"/>
                    <a:pt x="4104" y="14433"/>
                  </a:cubicBezTo>
                  <a:cubicBezTo>
                    <a:pt x="4161" y="14433"/>
                    <a:pt x="4218" y="14431"/>
                    <a:pt x="4276" y="14429"/>
                  </a:cubicBezTo>
                  <a:cubicBezTo>
                    <a:pt x="4359" y="14434"/>
                    <a:pt x="4443" y="14436"/>
                    <a:pt x="4526" y="14436"/>
                  </a:cubicBezTo>
                  <a:cubicBezTo>
                    <a:pt x="5261" y="14436"/>
                    <a:pt x="5992" y="14260"/>
                    <a:pt x="6686" y="13974"/>
                  </a:cubicBezTo>
                  <a:cubicBezTo>
                    <a:pt x="7550" y="13565"/>
                    <a:pt x="8323" y="13065"/>
                    <a:pt x="9051" y="12428"/>
                  </a:cubicBezTo>
                  <a:cubicBezTo>
                    <a:pt x="9051" y="12974"/>
                    <a:pt x="9142" y="13565"/>
                    <a:pt x="9278" y="14111"/>
                  </a:cubicBezTo>
                  <a:lnTo>
                    <a:pt x="11689" y="14111"/>
                  </a:lnTo>
                  <a:cubicBezTo>
                    <a:pt x="11507" y="13474"/>
                    <a:pt x="11416" y="12883"/>
                    <a:pt x="11370" y="12246"/>
                  </a:cubicBezTo>
                  <a:cubicBezTo>
                    <a:pt x="11416" y="11337"/>
                    <a:pt x="11507" y="10427"/>
                    <a:pt x="11734" y="9563"/>
                  </a:cubicBezTo>
                  <a:lnTo>
                    <a:pt x="12507" y="6152"/>
                  </a:lnTo>
                  <a:cubicBezTo>
                    <a:pt x="12689" y="5333"/>
                    <a:pt x="12826" y="4469"/>
                    <a:pt x="12826" y="3605"/>
                  </a:cubicBezTo>
                  <a:cubicBezTo>
                    <a:pt x="12871" y="2695"/>
                    <a:pt x="12416" y="1786"/>
                    <a:pt x="11689" y="1240"/>
                  </a:cubicBezTo>
                  <a:cubicBezTo>
                    <a:pt x="10647" y="449"/>
                    <a:pt x="9339" y="1"/>
                    <a:pt x="8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p:cNvSpPr/>
            <p:nvPr/>
          </p:nvSpPr>
          <p:spPr>
            <a:xfrm>
              <a:off x="4643975" y="4250750"/>
              <a:ext cx="519625" cy="353750"/>
            </a:xfrm>
            <a:custGeom>
              <a:avLst/>
              <a:gdLst/>
              <a:ahLst/>
              <a:cxnLst/>
              <a:rect l="l" t="t" r="r" b="b"/>
              <a:pathLst>
                <a:path w="20785" h="14150" extrusionOk="0">
                  <a:moveTo>
                    <a:pt x="17487" y="0"/>
                  </a:moveTo>
                  <a:cubicBezTo>
                    <a:pt x="17419" y="0"/>
                    <a:pt x="17351" y="2"/>
                    <a:pt x="17283" y="5"/>
                  </a:cubicBezTo>
                  <a:cubicBezTo>
                    <a:pt x="16419" y="5"/>
                    <a:pt x="15600" y="232"/>
                    <a:pt x="14827" y="642"/>
                  </a:cubicBezTo>
                  <a:cubicBezTo>
                    <a:pt x="13963" y="1142"/>
                    <a:pt x="13235" y="1824"/>
                    <a:pt x="12644" y="2597"/>
                  </a:cubicBezTo>
                  <a:cubicBezTo>
                    <a:pt x="12462" y="1870"/>
                    <a:pt x="12098" y="1188"/>
                    <a:pt x="11507" y="687"/>
                  </a:cubicBezTo>
                  <a:cubicBezTo>
                    <a:pt x="10870" y="232"/>
                    <a:pt x="10097" y="5"/>
                    <a:pt x="9324" y="5"/>
                  </a:cubicBezTo>
                  <a:cubicBezTo>
                    <a:pt x="8551" y="5"/>
                    <a:pt x="7778" y="187"/>
                    <a:pt x="7095" y="596"/>
                  </a:cubicBezTo>
                  <a:cubicBezTo>
                    <a:pt x="6186" y="1142"/>
                    <a:pt x="5413" y="1824"/>
                    <a:pt x="4776" y="2597"/>
                  </a:cubicBezTo>
                  <a:lnTo>
                    <a:pt x="5231" y="323"/>
                  </a:lnTo>
                  <a:lnTo>
                    <a:pt x="2866" y="323"/>
                  </a:lnTo>
                  <a:lnTo>
                    <a:pt x="0" y="14149"/>
                  </a:lnTo>
                  <a:lnTo>
                    <a:pt x="2320" y="14104"/>
                  </a:lnTo>
                  <a:lnTo>
                    <a:pt x="3684" y="7600"/>
                  </a:lnTo>
                  <a:cubicBezTo>
                    <a:pt x="3912" y="6463"/>
                    <a:pt x="4276" y="5372"/>
                    <a:pt x="4821" y="4371"/>
                  </a:cubicBezTo>
                  <a:cubicBezTo>
                    <a:pt x="5276" y="3643"/>
                    <a:pt x="5867" y="3007"/>
                    <a:pt x="6641" y="2597"/>
                  </a:cubicBezTo>
                  <a:cubicBezTo>
                    <a:pt x="7232" y="2188"/>
                    <a:pt x="7959" y="1961"/>
                    <a:pt x="8733" y="1961"/>
                  </a:cubicBezTo>
                  <a:cubicBezTo>
                    <a:pt x="8760" y="1959"/>
                    <a:pt x="8787" y="1959"/>
                    <a:pt x="8814" y="1959"/>
                  </a:cubicBezTo>
                  <a:cubicBezTo>
                    <a:pt x="9639" y="1959"/>
                    <a:pt x="10278" y="2625"/>
                    <a:pt x="10233" y="3462"/>
                  </a:cubicBezTo>
                  <a:cubicBezTo>
                    <a:pt x="10233" y="3916"/>
                    <a:pt x="10142" y="4371"/>
                    <a:pt x="10052" y="4826"/>
                  </a:cubicBezTo>
                  <a:lnTo>
                    <a:pt x="8096" y="14104"/>
                  </a:lnTo>
                  <a:lnTo>
                    <a:pt x="10461" y="14104"/>
                  </a:lnTo>
                  <a:lnTo>
                    <a:pt x="11825" y="7418"/>
                  </a:lnTo>
                  <a:cubicBezTo>
                    <a:pt x="12053" y="6327"/>
                    <a:pt x="12371" y="5235"/>
                    <a:pt x="12917" y="4280"/>
                  </a:cubicBezTo>
                  <a:cubicBezTo>
                    <a:pt x="13326" y="3553"/>
                    <a:pt x="13872" y="2961"/>
                    <a:pt x="14600" y="2597"/>
                  </a:cubicBezTo>
                  <a:cubicBezTo>
                    <a:pt x="15236" y="2188"/>
                    <a:pt x="15964" y="1961"/>
                    <a:pt x="16737" y="1961"/>
                  </a:cubicBezTo>
                  <a:cubicBezTo>
                    <a:pt x="16795" y="1955"/>
                    <a:pt x="16852" y="1952"/>
                    <a:pt x="16908" y="1952"/>
                  </a:cubicBezTo>
                  <a:cubicBezTo>
                    <a:pt x="17295" y="1952"/>
                    <a:pt x="17647" y="2086"/>
                    <a:pt x="17965" y="2325"/>
                  </a:cubicBezTo>
                  <a:cubicBezTo>
                    <a:pt x="18238" y="2597"/>
                    <a:pt x="18374" y="3007"/>
                    <a:pt x="18374" y="3416"/>
                  </a:cubicBezTo>
                  <a:cubicBezTo>
                    <a:pt x="18329" y="3962"/>
                    <a:pt x="18283" y="4462"/>
                    <a:pt x="18147" y="5008"/>
                  </a:cubicBezTo>
                  <a:lnTo>
                    <a:pt x="16237" y="14104"/>
                  </a:lnTo>
                  <a:lnTo>
                    <a:pt x="18602" y="14104"/>
                  </a:lnTo>
                  <a:lnTo>
                    <a:pt x="20466" y="5190"/>
                  </a:lnTo>
                  <a:cubicBezTo>
                    <a:pt x="20603" y="4508"/>
                    <a:pt x="20694" y="3825"/>
                    <a:pt x="20739" y="3098"/>
                  </a:cubicBezTo>
                  <a:cubicBezTo>
                    <a:pt x="20785" y="2279"/>
                    <a:pt x="20466" y="1460"/>
                    <a:pt x="19875" y="824"/>
                  </a:cubicBezTo>
                  <a:cubicBezTo>
                    <a:pt x="19199" y="275"/>
                    <a:pt x="18367" y="0"/>
                    <a:pt x="17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p:nvPr/>
          </p:nvSpPr>
          <p:spPr>
            <a:xfrm>
              <a:off x="5383025" y="4128075"/>
              <a:ext cx="334300" cy="484375"/>
            </a:xfrm>
            <a:custGeom>
              <a:avLst/>
              <a:gdLst/>
              <a:ahLst/>
              <a:cxnLst/>
              <a:rect l="l" t="t" r="r" b="b"/>
              <a:pathLst>
                <a:path w="13372" h="19375" extrusionOk="0">
                  <a:moveTo>
                    <a:pt x="8317" y="6818"/>
                  </a:moveTo>
                  <a:cubicBezTo>
                    <a:pt x="9046" y="6818"/>
                    <a:pt x="9761" y="7176"/>
                    <a:pt x="10233" y="7777"/>
                  </a:cubicBezTo>
                  <a:cubicBezTo>
                    <a:pt x="10825" y="8550"/>
                    <a:pt x="11143" y="9506"/>
                    <a:pt x="11097" y="10461"/>
                  </a:cubicBezTo>
                  <a:cubicBezTo>
                    <a:pt x="11052" y="11643"/>
                    <a:pt x="10825" y="12780"/>
                    <a:pt x="10415" y="13826"/>
                  </a:cubicBezTo>
                  <a:cubicBezTo>
                    <a:pt x="10097" y="14872"/>
                    <a:pt x="9506" y="15827"/>
                    <a:pt x="8733" y="16555"/>
                  </a:cubicBezTo>
                  <a:cubicBezTo>
                    <a:pt x="8096" y="17101"/>
                    <a:pt x="7277" y="17419"/>
                    <a:pt x="6459" y="17419"/>
                  </a:cubicBezTo>
                  <a:cubicBezTo>
                    <a:pt x="5640" y="17419"/>
                    <a:pt x="4867" y="17101"/>
                    <a:pt x="4321" y="16464"/>
                  </a:cubicBezTo>
                  <a:cubicBezTo>
                    <a:pt x="3730" y="15736"/>
                    <a:pt x="3411" y="14781"/>
                    <a:pt x="3502" y="13781"/>
                  </a:cubicBezTo>
                  <a:lnTo>
                    <a:pt x="3502" y="13417"/>
                  </a:lnTo>
                  <a:cubicBezTo>
                    <a:pt x="3502" y="12507"/>
                    <a:pt x="3730" y="11643"/>
                    <a:pt x="4048" y="10824"/>
                  </a:cubicBezTo>
                  <a:cubicBezTo>
                    <a:pt x="4412" y="9687"/>
                    <a:pt x="5003" y="8641"/>
                    <a:pt x="5822" y="7777"/>
                  </a:cubicBezTo>
                  <a:cubicBezTo>
                    <a:pt x="6459" y="7186"/>
                    <a:pt x="7277" y="6822"/>
                    <a:pt x="8187" y="6822"/>
                  </a:cubicBezTo>
                  <a:cubicBezTo>
                    <a:pt x="8230" y="6820"/>
                    <a:pt x="8273" y="6818"/>
                    <a:pt x="8317" y="6818"/>
                  </a:cubicBezTo>
                  <a:close/>
                  <a:moveTo>
                    <a:pt x="4003" y="0"/>
                  </a:moveTo>
                  <a:lnTo>
                    <a:pt x="0" y="19056"/>
                  </a:lnTo>
                  <a:lnTo>
                    <a:pt x="2092" y="19056"/>
                  </a:lnTo>
                  <a:lnTo>
                    <a:pt x="2593" y="16418"/>
                  </a:lnTo>
                  <a:cubicBezTo>
                    <a:pt x="2911" y="17328"/>
                    <a:pt x="3502" y="18101"/>
                    <a:pt x="4230" y="18647"/>
                  </a:cubicBezTo>
                  <a:cubicBezTo>
                    <a:pt x="4958" y="19147"/>
                    <a:pt x="5776" y="19375"/>
                    <a:pt x="6640" y="19375"/>
                  </a:cubicBezTo>
                  <a:cubicBezTo>
                    <a:pt x="7186" y="19375"/>
                    <a:pt x="7777" y="19238"/>
                    <a:pt x="8278" y="19056"/>
                  </a:cubicBezTo>
                  <a:cubicBezTo>
                    <a:pt x="8914" y="18829"/>
                    <a:pt x="9460" y="18511"/>
                    <a:pt x="9960" y="18147"/>
                  </a:cubicBezTo>
                  <a:cubicBezTo>
                    <a:pt x="10552" y="17646"/>
                    <a:pt x="11097" y="17101"/>
                    <a:pt x="11552" y="16464"/>
                  </a:cubicBezTo>
                  <a:cubicBezTo>
                    <a:pt x="12098" y="15691"/>
                    <a:pt x="12553" y="14872"/>
                    <a:pt x="12826" y="13917"/>
                  </a:cubicBezTo>
                  <a:cubicBezTo>
                    <a:pt x="13190" y="12871"/>
                    <a:pt x="13371" y="11734"/>
                    <a:pt x="13371" y="10597"/>
                  </a:cubicBezTo>
                  <a:cubicBezTo>
                    <a:pt x="13371" y="8732"/>
                    <a:pt x="12917" y="7368"/>
                    <a:pt x="12053" y="6367"/>
                  </a:cubicBezTo>
                  <a:cubicBezTo>
                    <a:pt x="11309" y="5493"/>
                    <a:pt x="10188" y="4955"/>
                    <a:pt x="8971" y="4955"/>
                  </a:cubicBezTo>
                  <a:cubicBezTo>
                    <a:pt x="8922" y="4955"/>
                    <a:pt x="8873" y="4956"/>
                    <a:pt x="8823" y="4958"/>
                  </a:cubicBezTo>
                  <a:cubicBezTo>
                    <a:pt x="8187" y="4958"/>
                    <a:pt x="7550" y="5094"/>
                    <a:pt x="6959" y="5367"/>
                  </a:cubicBezTo>
                  <a:cubicBezTo>
                    <a:pt x="6186" y="5731"/>
                    <a:pt x="5503" y="6231"/>
                    <a:pt x="4912" y="6822"/>
                  </a:cubicBezTo>
                  <a:lnTo>
                    <a:pt x="63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6"/>
            <p:cNvSpPr/>
            <p:nvPr/>
          </p:nvSpPr>
          <p:spPr>
            <a:xfrm>
              <a:off x="5763925" y="4251750"/>
              <a:ext cx="321775" cy="359700"/>
            </a:xfrm>
            <a:custGeom>
              <a:avLst/>
              <a:gdLst/>
              <a:ahLst/>
              <a:cxnLst/>
              <a:rect l="l" t="t" r="r" b="b"/>
              <a:pathLst>
                <a:path w="12871" h="14388" extrusionOk="0">
                  <a:moveTo>
                    <a:pt x="7604" y="1826"/>
                  </a:moveTo>
                  <a:cubicBezTo>
                    <a:pt x="8414" y="1826"/>
                    <a:pt x="9175" y="2184"/>
                    <a:pt x="9733" y="2785"/>
                  </a:cubicBezTo>
                  <a:cubicBezTo>
                    <a:pt x="10370" y="3513"/>
                    <a:pt x="10688" y="4468"/>
                    <a:pt x="10597" y="5468"/>
                  </a:cubicBezTo>
                  <a:lnTo>
                    <a:pt x="10597" y="6014"/>
                  </a:lnTo>
                  <a:lnTo>
                    <a:pt x="2865" y="6014"/>
                  </a:lnTo>
                  <a:lnTo>
                    <a:pt x="2865" y="5968"/>
                  </a:lnTo>
                  <a:cubicBezTo>
                    <a:pt x="3138" y="4786"/>
                    <a:pt x="3775" y="3694"/>
                    <a:pt x="4685" y="2876"/>
                  </a:cubicBezTo>
                  <a:cubicBezTo>
                    <a:pt x="5458" y="2194"/>
                    <a:pt x="6458" y="1830"/>
                    <a:pt x="7459" y="1830"/>
                  </a:cubicBezTo>
                  <a:cubicBezTo>
                    <a:pt x="7507" y="1827"/>
                    <a:pt x="7556" y="1826"/>
                    <a:pt x="7604" y="1826"/>
                  </a:cubicBezTo>
                  <a:close/>
                  <a:moveTo>
                    <a:pt x="7682" y="1"/>
                  </a:moveTo>
                  <a:cubicBezTo>
                    <a:pt x="7577" y="1"/>
                    <a:pt x="7473" y="4"/>
                    <a:pt x="7368" y="11"/>
                  </a:cubicBezTo>
                  <a:cubicBezTo>
                    <a:pt x="7297" y="8"/>
                    <a:pt x="7226" y="7"/>
                    <a:pt x="7155" y="7"/>
                  </a:cubicBezTo>
                  <a:cubicBezTo>
                    <a:pt x="5958" y="7"/>
                    <a:pt x="4805" y="367"/>
                    <a:pt x="3775" y="1011"/>
                  </a:cubicBezTo>
                  <a:cubicBezTo>
                    <a:pt x="2593" y="1784"/>
                    <a:pt x="1637" y="2876"/>
                    <a:pt x="1046" y="4195"/>
                  </a:cubicBezTo>
                  <a:cubicBezTo>
                    <a:pt x="364" y="5514"/>
                    <a:pt x="46" y="7014"/>
                    <a:pt x="46" y="8561"/>
                  </a:cubicBezTo>
                  <a:cubicBezTo>
                    <a:pt x="0" y="9607"/>
                    <a:pt x="228" y="10698"/>
                    <a:pt x="682" y="11653"/>
                  </a:cubicBezTo>
                  <a:cubicBezTo>
                    <a:pt x="1092" y="12518"/>
                    <a:pt x="1774" y="13245"/>
                    <a:pt x="2638" y="13700"/>
                  </a:cubicBezTo>
                  <a:cubicBezTo>
                    <a:pt x="3439" y="14122"/>
                    <a:pt x="4319" y="14387"/>
                    <a:pt x="5241" y="14387"/>
                  </a:cubicBezTo>
                  <a:cubicBezTo>
                    <a:pt x="5313" y="14387"/>
                    <a:pt x="5385" y="14385"/>
                    <a:pt x="5458" y="14382"/>
                  </a:cubicBezTo>
                  <a:cubicBezTo>
                    <a:pt x="5517" y="14384"/>
                    <a:pt x="5577" y="14385"/>
                    <a:pt x="5637" y="14385"/>
                  </a:cubicBezTo>
                  <a:cubicBezTo>
                    <a:pt x="7120" y="14385"/>
                    <a:pt x="8551" y="13843"/>
                    <a:pt x="9687" y="12881"/>
                  </a:cubicBezTo>
                  <a:cubicBezTo>
                    <a:pt x="10733" y="12017"/>
                    <a:pt x="11507" y="10926"/>
                    <a:pt x="11961" y="9652"/>
                  </a:cubicBezTo>
                  <a:lnTo>
                    <a:pt x="9687" y="9425"/>
                  </a:lnTo>
                  <a:cubicBezTo>
                    <a:pt x="9324" y="10334"/>
                    <a:pt x="8687" y="11108"/>
                    <a:pt x="7868" y="11699"/>
                  </a:cubicBezTo>
                  <a:cubicBezTo>
                    <a:pt x="7186" y="12199"/>
                    <a:pt x="6322" y="12472"/>
                    <a:pt x="5503" y="12472"/>
                  </a:cubicBezTo>
                  <a:cubicBezTo>
                    <a:pt x="4639" y="12472"/>
                    <a:pt x="3866" y="12108"/>
                    <a:pt x="3320" y="11471"/>
                  </a:cubicBezTo>
                  <a:cubicBezTo>
                    <a:pt x="2683" y="10607"/>
                    <a:pt x="2365" y="9561"/>
                    <a:pt x="2411" y="8515"/>
                  </a:cubicBezTo>
                  <a:cubicBezTo>
                    <a:pt x="2411" y="8242"/>
                    <a:pt x="2456" y="8015"/>
                    <a:pt x="2456" y="7788"/>
                  </a:cubicBezTo>
                  <a:lnTo>
                    <a:pt x="12598" y="7788"/>
                  </a:lnTo>
                  <a:cubicBezTo>
                    <a:pt x="12735" y="7105"/>
                    <a:pt x="12780" y="6378"/>
                    <a:pt x="12780" y="5696"/>
                  </a:cubicBezTo>
                  <a:cubicBezTo>
                    <a:pt x="12871" y="4149"/>
                    <a:pt x="12325" y="2648"/>
                    <a:pt x="11325" y="1511"/>
                  </a:cubicBezTo>
                  <a:cubicBezTo>
                    <a:pt x="10354" y="541"/>
                    <a:pt x="9031" y="1"/>
                    <a:pt x="76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6"/>
            <p:cNvSpPr/>
            <p:nvPr/>
          </p:nvSpPr>
          <p:spPr>
            <a:xfrm>
              <a:off x="6118650" y="4250825"/>
              <a:ext cx="358200" cy="491250"/>
            </a:xfrm>
            <a:custGeom>
              <a:avLst/>
              <a:gdLst/>
              <a:ahLst/>
              <a:cxnLst/>
              <a:rect l="l" t="t" r="r" b="b"/>
              <a:pathLst>
                <a:path w="14328" h="19650" extrusionOk="0">
                  <a:moveTo>
                    <a:pt x="7551" y="1912"/>
                  </a:moveTo>
                  <a:cubicBezTo>
                    <a:pt x="8415" y="1912"/>
                    <a:pt x="9279" y="2276"/>
                    <a:pt x="9870" y="2913"/>
                  </a:cubicBezTo>
                  <a:cubicBezTo>
                    <a:pt x="10507" y="3686"/>
                    <a:pt x="10825" y="4641"/>
                    <a:pt x="10780" y="5642"/>
                  </a:cubicBezTo>
                  <a:cubicBezTo>
                    <a:pt x="10780" y="6733"/>
                    <a:pt x="10552" y="7870"/>
                    <a:pt x="10097" y="8871"/>
                  </a:cubicBezTo>
                  <a:cubicBezTo>
                    <a:pt x="9734" y="9871"/>
                    <a:pt x="9097" y="10735"/>
                    <a:pt x="8233" y="11418"/>
                  </a:cubicBezTo>
                  <a:cubicBezTo>
                    <a:pt x="7596" y="11918"/>
                    <a:pt x="6777" y="12191"/>
                    <a:pt x="5959" y="12191"/>
                  </a:cubicBezTo>
                  <a:cubicBezTo>
                    <a:pt x="5368" y="12191"/>
                    <a:pt x="4822" y="12009"/>
                    <a:pt x="4367" y="11690"/>
                  </a:cubicBezTo>
                  <a:cubicBezTo>
                    <a:pt x="3867" y="11281"/>
                    <a:pt x="3457" y="10781"/>
                    <a:pt x="3275" y="10144"/>
                  </a:cubicBezTo>
                  <a:cubicBezTo>
                    <a:pt x="3048" y="9462"/>
                    <a:pt x="2957" y="8734"/>
                    <a:pt x="3003" y="8007"/>
                  </a:cubicBezTo>
                  <a:cubicBezTo>
                    <a:pt x="3003" y="7370"/>
                    <a:pt x="3139" y="6688"/>
                    <a:pt x="3321" y="6051"/>
                  </a:cubicBezTo>
                  <a:cubicBezTo>
                    <a:pt x="3503" y="5232"/>
                    <a:pt x="3867" y="4459"/>
                    <a:pt x="4367" y="3777"/>
                  </a:cubicBezTo>
                  <a:cubicBezTo>
                    <a:pt x="4776" y="3231"/>
                    <a:pt x="5277" y="2731"/>
                    <a:pt x="5868" y="2367"/>
                  </a:cubicBezTo>
                  <a:cubicBezTo>
                    <a:pt x="6368" y="2094"/>
                    <a:pt x="6959" y="1912"/>
                    <a:pt x="7551" y="1912"/>
                  </a:cubicBezTo>
                  <a:close/>
                  <a:moveTo>
                    <a:pt x="7621" y="1"/>
                  </a:moveTo>
                  <a:cubicBezTo>
                    <a:pt x="7582" y="1"/>
                    <a:pt x="7544" y="1"/>
                    <a:pt x="7505" y="2"/>
                  </a:cubicBezTo>
                  <a:cubicBezTo>
                    <a:pt x="6368" y="2"/>
                    <a:pt x="5277" y="366"/>
                    <a:pt x="4367" y="1003"/>
                  </a:cubicBezTo>
                  <a:cubicBezTo>
                    <a:pt x="3230" y="1730"/>
                    <a:pt x="2320" y="2776"/>
                    <a:pt x="1729" y="3959"/>
                  </a:cubicBezTo>
                  <a:cubicBezTo>
                    <a:pt x="956" y="5232"/>
                    <a:pt x="547" y="6688"/>
                    <a:pt x="592" y="8188"/>
                  </a:cubicBezTo>
                  <a:cubicBezTo>
                    <a:pt x="592" y="10099"/>
                    <a:pt x="1047" y="11554"/>
                    <a:pt x="2002" y="12555"/>
                  </a:cubicBezTo>
                  <a:cubicBezTo>
                    <a:pt x="2835" y="13519"/>
                    <a:pt x="4049" y="14103"/>
                    <a:pt x="5357" y="14103"/>
                  </a:cubicBezTo>
                  <a:cubicBezTo>
                    <a:pt x="5406" y="14103"/>
                    <a:pt x="5455" y="14102"/>
                    <a:pt x="5504" y="14101"/>
                  </a:cubicBezTo>
                  <a:cubicBezTo>
                    <a:pt x="7005" y="14055"/>
                    <a:pt x="8415" y="13373"/>
                    <a:pt x="9370" y="12236"/>
                  </a:cubicBezTo>
                  <a:lnTo>
                    <a:pt x="9370" y="12236"/>
                  </a:lnTo>
                  <a:lnTo>
                    <a:pt x="9142" y="13373"/>
                  </a:lnTo>
                  <a:cubicBezTo>
                    <a:pt x="8778" y="15056"/>
                    <a:pt x="8415" y="16102"/>
                    <a:pt x="8005" y="16602"/>
                  </a:cubicBezTo>
                  <a:cubicBezTo>
                    <a:pt x="7369" y="17330"/>
                    <a:pt x="6368" y="17694"/>
                    <a:pt x="4958" y="17694"/>
                  </a:cubicBezTo>
                  <a:cubicBezTo>
                    <a:pt x="4860" y="17701"/>
                    <a:pt x="4762" y="17705"/>
                    <a:pt x="4666" y="17705"/>
                  </a:cubicBezTo>
                  <a:cubicBezTo>
                    <a:pt x="4186" y="17705"/>
                    <a:pt x="3738" y="17610"/>
                    <a:pt x="3321" y="17421"/>
                  </a:cubicBezTo>
                  <a:cubicBezTo>
                    <a:pt x="3003" y="17284"/>
                    <a:pt x="2775" y="17103"/>
                    <a:pt x="2593" y="16784"/>
                  </a:cubicBezTo>
                  <a:cubicBezTo>
                    <a:pt x="2411" y="16420"/>
                    <a:pt x="2366" y="16011"/>
                    <a:pt x="2411" y="15602"/>
                  </a:cubicBezTo>
                  <a:lnTo>
                    <a:pt x="46" y="15374"/>
                  </a:lnTo>
                  <a:cubicBezTo>
                    <a:pt x="1" y="15602"/>
                    <a:pt x="1" y="15829"/>
                    <a:pt x="1" y="16056"/>
                  </a:cubicBezTo>
                  <a:cubicBezTo>
                    <a:pt x="1" y="16739"/>
                    <a:pt x="183" y="17421"/>
                    <a:pt x="592" y="17967"/>
                  </a:cubicBezTo>
                  <a:cubicBezTo>
                    <a:pt x="1047" y="18558"/>
                    <a:pt x="1638" y="18967"/>
                    <a:pt x="2366" y="19195"/>
                  </a:cubicBezTo>
                  <a:cubicBezTo>
                    <a:pt x="3275" y="19513"/>
                    <a:pt x="4231" y="19649"/>
                    <a:pt x="5186" y="19649"/>
                  </a:cubicBezTo>
                  <a:cubicBezTo>
                    <a:pt x="6277" y="19649"/>
                    <a:pt x="7323" y="19422"/>
                    <a:pt x="8278" y="18967"/>
                  </a:cubicBezTo>
                  <a:cubicBezTo>
                    <a:pt x="9097" y="18512"/>
                    <a:pt x="9825" y="17876"/>
                    <a:pt x="10325" y="17057"/>
                  </a:cubicBezTo>
                  <a:cubicBezTo>
                    <a:pt x="10871" y="16011"/>
                    <a:pt x="11280" y="14829"/>
                    <a:pt x="11507" y="13646"/>
                  </a:cubicBezTo>
                  <a:lnTo>
                    <a:pt x="14327" y="320"/>
                  </a:lnTo>
                  <a:lnTo>
                    <a:pt x="12144" y="320"/>
                  </a:lnTo>
                  <a:lnTo>
                    <a:pt x="11689" y="2594"/>
                  </a:lnTo>
                  <a:cubicBezTo>
                    <a:pt x="10933" y="993"/>
                    <a:pt x="9350" y="1"/>
                    <a:pt x="76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6"/>
            <p:cNvSpPr/>
            <p:nvPr/>
          </p:nvSpPr>
          <p:spPr>
            <a:xfrm>
              <a:off x="6490450" y="4128075"/>
              <a:ext cx="158075" cy="476425"/>
            </a:xfrm>
            <a:custGeom>
              <a:avLst/>
              <a:gdLst/>
              <a:ahLst/>
              <a:cxnLst/>
              <a:rect l="l" t="t" r="r" b="b"/>
              <a:pathLst>
                <a:path w="6323" h="19057" extrusionOk="0">
                  <a:moveTo>
                    <a:pt x="3958" y="0"/>
                  </a:moveTo>
                  <a:lnTo>
                    <a:pt x="3412" y="2684"/>
                  </a:lnTo>
                  <a:lnTo>
                    <a:pt x="5731" y="2684"/>
                  </a:lnTo>
                  <a:lnTo>
                    <a:pt x="6323" y="0"/>
                  </a:lnTo>
                  <a:close/>
                  <a:moveTo>
                    <a:pt x="2912" y="5230"/>
                  </a:moveTo>
                  <a:lnTo>
                    <a:pt x="1" y="19056"/>
                  </a:lnTo>
                  <a:lnTo>
                    <a:pt x="2320" y="19056"/>
                  </a:lnTo>
                  <a:lnTo>
                    <a:pt x="5231" y="523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6"/>
            <p:cNvSpPr/>
            <p:nvPr/>
          </p:nvSpPr>
          <p:spPr>
            <a:xfrm>
              <a:off x="6640550" y="4251625"/>
              <a:ext cx="329750" cy="352875"/>
            </a:xfrm>
            <a:custGeom>
              <a:avLst/>
              <a:gdLst/>
              <a:ahLst/>
              <a:cxnLst/>
              <a:rect l="l" t="t" r="r" b="b"/>
              <a:pathLst>
                <a:path w="13190" h="14115" extrusionOk="0">
                  <a:moveTo>
                    <a:pt x="9871" y="0"/>
                  </a:moveTo>
                  <a:cubicBezTo>
                    <a:pt x="9764" y="0"/>
                    <a:pt x="9658" y="5"/>
                    <a:pt x="9551" y="16"/>
                  </a:cubicBezTo>
                  <a:cubicBezTo>
                    <a:pt x="8687" y="16"/>
                    <a:pt x="7823" y="243"/>
                    <a:pt x="7095" y="652"/>
                  </a:cubicBezTo>
                  <a:cubicBezTo>
                    <a:pt x="6140" y="1198"/>
                    <a:pt x="5230" y="1880"/>
                    <a:pt x="4503" y="2699"/>
                  </a:cubicBezTo>
                  <a:lnTo>
                    <a:pt x="5003" y="288"/>
                  </a:lnTo>
                  <a:lnTo>
                    <a:pt x="2865" y="288"/>
                  </a:lnTo>
                  <a:lnTo>
                    <a:pt x="0" y="14114"/>
                  </a:lnTo>
                  <a:lnTo>
                    <a:pt x="2320" y="14069"/>
                  </a:lnTo>
                  <a:lnTo>
                    <a:pt x="3684" y="7656"/>
                  </a:lnTo>
                  <a:cubicBezTo>
                    <a:pt x="4093" y="5564"/>
                    <a:pt x="4821" y="4063"/>
                    <a:pt x="5731" y="3199"/>
                  </a:cubicBezTo>
                  <a:cubicBezTo>
                    <a:pt x="6595" y="2381"/>
                    <a:pt x="7732" y="1926"/>
                    <a:pt x="8960" y="1926"/>
                  </a:cubicBezTo>
                  <a:cubicBezTo>
                    <a:pt x="9022" y="1920"/>
                    <a:pt x="9084" y="1917"/>
                    <a:pt x="9145" y="1917"/>
                  </a:cubicBezTo>
                  <a:cubicBezTo>
                    <a:pt x="9573" y="1917"/>
                    <a:pt x="9966" y="2056"/>
                    <a:pt x="10324" y="2335"/>
                  </a:cubicBezTo>
                  <a:cubicBezTo>
                    <a:pt x="10642" y="2608"/>
                    <a:pt x="10824" y="3063"/>
                    <a:pt x="10824" y="3472"/>
                  </a:cubicBezTo>
                  <a:cubicBezTo>
                    <a:pt x="10779" y="4109"/>
                    <a:pt x="10688" y="4745"/>
                    <a:pt x="10551" y="5337"/>
                  </a:cubicBezTo>
                  <a:lnTo>
                    <a:pt x="8687" y="14114"/>
                  </a:lnTo>
                  <a:lnTo>
                    <a:pt x="11052" y="14114"/>
                  </a:lnTo>
                  <a:lnTo>
                    <a:pt x="12780" y="5746"/>
                  </a:lnTo>
                  <a:cubicBezTo>
                    <a:pt x="12962" y="4973"/>
                    <a:pt x="13098" y="4154"/>
                    <a:pt x="13144" y="3336"/>
                  </a:cubicBezTo>
                  <a:cubicBezTo>
                    <a:pt x="13189" y="2426"/>
                    <a:pt x="12825" y="1516"/>
                    <a:pt x="12189" y="925"/>
                  </a:cubicBezTo>
                  <a:cubicBezTo>
                    <a:pt x="11542" y="319"/>
                    <a:pt x="10717" y="0"/>
                    <a:pt x="98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6"/>
            <p:cNvSpPr/>
            <p:nvPr/>
          </p:nvSpPr>
          <p:spPr>
            <a:xfrm>
              <a:off x="7013475" y="4251700"/>
              <a:ext cx="308150" cy="359775"/>
            </a:xfrm>
            <a:custGeom>
              <a:avLst/>
              <a:gdLst/>
              <a:ahLst/>
              <a:cxnLst/>
              <a:rect l="l" t="t" r="r" b="b"/>
              <a:pathLst>
                <a:path w="12326" h="14391" extrusionOk="0">
                  <a:moveTo>
                    <a:pt x="6552" y="0"/>
                  </a:moveTo>
                  <a:cubicBezTo>
                    <a:pt x="5363" y="0"/>
                    <a:pt x="4225" y="406"/>
                    <a:pt x="3275" y="1150"/>
                  </a:cubicBezTo>
                  <a:cubicBezTo>
                    <a:pt x="2456" y="1832"/>
                    <a:pt x="2002" y="2878"/>
                    <a:pt x="2002" y="3969"/>
                  </a:cubicBezTo>
                  <a:cubicBezTo>
                    <a:pt x="2002" y="4515"/>
                    <a:pt x="2138" y="5106"/>
                    <a:pt x="2456" y="5607"/>
                  </a:cubicBezTo>
                  <a:cubicBezTo>
                    <a:pt x="2775" y="6107"/>
                    <a:pt x="3230" y="6562"/>
                    <a:pt x="3775" y="6880"/>
                  </a:cubicBezTo>
                  <a:cubicBezTo>
                    <a:pt x="4503" y="7289"/>
                    <a:pt x="5322" y="7653"/>
                    <a:pt x="6140" y="8017"/>
                  </a:cubicBezTo>
                  <a:cubicBezTo>
                    <a:pt x="7004" y="8290"/>
                    <a:pt x="7778" y="8745"/>
                    <a:pt x="8505" y="9336"/>
                  </a:cubicBezTo>
                  <a:cubicBezTo>
                    <a:pt x="8778" y="9654"/>
                    <a:pt x="8915" y="10064"/>
                    <a:pt x="8960" y="10473"/>
                  </a:cubicBezTo>
                  <a:cubicBezTo>
                    <a:pt x="8915" y="11064"/>
                    <a:pt x="8642" y="11610"/>
                    <a:pt x="8187" y="11928"/>
                  </a:cubicBezTo>
                  <a:cubicBezTo>
                    <a:pt x="7562" y="12345"/>
                    <a:pt x="6784" y="12571"/>
                    <a:pt x="6029" y="12571"/>
                  </a:cubicBezTo>
                  <a:cubicBezTo>
                    <a:pt x="5960" y="12571"/>
                    <a:pt x="5891" y="12569"/>
                    <a:pt x="5822" y="12565"/>
                  </a:cubicBezTo>
                  <a:cubicBezTo>
                    <a:pt x="5140" y="12565"/>
                    <a:pt x="4503" y="12429"/>
                    <a:pt x="3866" y="12110"/>
                  </a:cubicBezTo>
                  <a:cubicBezTo>
                    <a:pt x="3366" y="11837"/>
                    <a:pt x="2957" y="11428"/>
                    <a:pt x="2729" y="10928"/>
                  </a:cubicBezTo>
                  <a:cubicBezTo>
                    <a:pt x="2502" y="10382"/>
                    <a:pt x="2411" y="9836"/>
                    <a:pt x="2411" y="9245"/>
                  </a:cubicBezTo>
                  <a:lnTo>
                    <a:pt x="91" y="9381"/>
                  </a:lnTo>
                  <a:cubicBezTo>
                    <a:pt x="1" y="11155"/>
                    <a:pt x="546" y="12429"/>
                    <a:pt x="1683" y="13202"/>
                  </a:cubicBezTo>
                  <a:cubicBezTo>
                    <a:pt x="2850" y="13979"/>
                    <a:pt x="4180" y="14388"/>
                    <a:pt x="5558" y="14388"/>
                  </a:cubicBezTo>
                  <a:cubicBezTo>
                    <a:pt x="5631" y="14388"/>
                    <a:pt x="5704" y="14386"/>
                    <a:pt x="5776" y="14384"/>
                  </a:cubicBezTo>
                  <a:cubicBezTo>
                    <a:pt x="5881" y="14389"/>
                    <a:pt x="5985" y="14391"/>
                    <a:pt x="6089" y="14391"/>
                  </a:cubicBezTo>
                  <a:cubicBezTo>
                    <a:pt x="7023" y="14391"/>
                    <a:pt x="7923" y="14207"/>
                    <a:pt x="8824" y="13838"/>
                  </a:cubicBezTo>
                  <a:cubicBezTo>
                    <a:pt x="9597" y="13520"/>
                    <a:pt x="10234" y="12974"/>
                    <a:pt x="10734" y="12247"/>
                  </a:cubicBezTo>
                  <a:cubicBezTo>
                    <a:pt x="11143" y="11655"/>
                    <a:pt x="11371" y="10973"/>
                    <a:pt x="11371" y="10246"/>
                  </a:cubicBezTo>
                  <a:cubicBezTo>
                    <a:pt x="11371" y="9245"/>
                    <a:pt x="10961" y="8290"/>
                    <a:pt x="10234" y="7608"/>
                  </a:cubicBezTo>
                  <a:cubicBezTo>
                    <a:pt x="9733" y="7153"/>
                    <a:pt x="8596" y="6562"/>
                    <a:pt x="6823" y="5788"/>
                  </a:cubicBezTo>
                  <a:cubicBezTo>
                    <a:pt x="6095" y="5516"/>
                    <a:pt x="5413" y="5152"/>
                    <a:pt x="4821" y="4742"/>
                  </a:cubicBezTo>
                  <a:cubicBezTo>
                    <a:pt x="4458" y="4470"/>
                    <a:pt x="4230" y="4060"/>
                    <a:pt x="4230" y="3605"/>
                  </a:cubicBezTo>
                  <a:cubicBezTo>
                    <a:pt x="4276" y="3105"/>
                    <a:pt x="4503" y="2650"/>
                    <a:pt x="4912" y="2378"/>
                  </a:cubicBezTo>
                  <a:cubicBezTo>
                    <a:pt x="5404" y="2009"/>
                    <a:pt x="6005" y="1825"/>
                    <a:pt x="6618" y="1825"/>
                  </a:cubicBezTo>
                  <a:cubicBezTo>
                    <a:pt x="6686" y="1825"/>
                    <a:pt x="6754" y="1827"/>
                    <a:pt x="6823" y="1832"/>
                  </a:cubicBezTo>
                  <a:cubicBezTo>
                    <a:pt x="6890" y="1828"/>
                    <a:pt x="6958" y="1826"/>
                    <a:pt x="7027" y="1826"/>
                  </a:cubicBezTo>
                  <a:cubicBezTo>
                    <a:pt x="7783" y="1826"/>
                    <a:pt x="8558" y="2059"/>
                    <a:pt x="9142" y="2559"/>
                  </a:cubicBezTo>
                  <a:cubicBezTo>
                    <a:pt x="9733" y="3060"/>
                    <a:pt x="10052" y="3787"/>
                    <a:pt x="10052" y="4515"/>
                  </a:cubicBezTo>
                  <a:lnTo>
                    <a:pt x="12326" y="4379"/>
                  </a:lnTo>
                  <a:cubicBezTo>
                    <a:pt x="12326" y="3151"/>
                    <a:pt x="11825" y="2014"/>
                    <a:pt x="10916" y="1195"/>
                  </a:cubicBezTo>
                  <a:cubicBezTo>
                    <a:pt x="9961" y="422"/>
                    <a:pt x="8642" y="13"/>
                    <a:pt x="6913" y="13"/>
                  </a:cubicBezTo>
                  <a:cubicBezTo>
                    <a:pt x="6793" y="4"/>
                    <a:pt x="6672" y="0"/>
                    <a:pt x="65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6"/>
            <p:cNvSpPr/>
            <p:nvPr/>
          </p:nvSpPr>
          <p:spPr>
            <a:xfrm>
              <a:off x="255175" y="931975"/>
              <a:ext cx="2101175" cy="2932325"/>
            </a:xfrm>
            <a:custGeom>
              <a:avLst/>
              <a:gdLst/>
              <a:ahLst/>
              <a:cxnLst/>
              <a:rect l="l" t="t" r="r" b="b"/>
              <a:pathLst>
                <a:path w="84047" h="117293" extrusionOk="0">
                  <a:moveTo>
                    <a:pt x="34777" y="12456"/>
                  </a:moveTo>
                  <a:cubicBezTo>
                    <a:pt x="37723" y="12456"/>
                    <a:pt x="56213" y="13226"/>
                    <a:pt x="56213" y="32564"/>
                  </a:cubicBezTo>
                  <a:cubicBezTo>
                    <a:pt x="56213" y="53121"/>
                    <a:pt x="36157" y="54986"/>
                    <a:pt x="34474" y="54986"/>
                  </a:cubicBezTo>
                  <a:lnTo>
                    <a:pt x="13735" y="54986"/>
                  </a:lnTo>
                  <a:lnTo>
                    <a:pt x="13735" y="12462"/>
                  </a:lnTo>
                  <a:lnTo>
                    <a:pt x="34383" y="12462"/>
                  </a:lnTo>
                  <a:cubicBezTo>
                    <a:pt x="34383" y="12462"/>
                    <a:pt x="34522" y="12456"/>
                    <a:pt x="34777" y="12456"/>
                  </a:cubicBezTo>
                  <a:close/>
                  <a:moveTo>
                    <a:pt x="0" y="0"/>
                  </a:moveTo>
                  <a:lnTo>
                    <a:pt x="0" y="117293"/>
                  </a:lnTo>
                  <a:lnTo>
                    <a:pt x="13735" y="117293"/>
                  </a:lnTo>
                  <a:lnTo>
                    <a:pt x="13735" y="66856"/>
                  </a:lnTo>
                  <a:lnTo>
                    <a:pt x="25014" y="66856"/>
                  </a:lnTo>
                  <a:cubicBezTo>
                    <a:pt x="31381" y="66856"/>
                    <a:pt x="37703" y="67811"/>
                    <a:pt x="46481" y="81773"/>
                  </a:cubicBezTo>
                  <a:lnTo>
                    <a:pt x="67629" y="117247"/>
                  </a:lnTo>
                  <a:lnTo>
                    <a:pt x="84047" y="117247"/>
                  </a:lnTo>
                  <a:lnTo>
                    <a:pt x="58214" y="75952"/>
                  </a:lnTo>
                  <a:cubicBezTo>
                    <a:pt x="58214" y="75952"/>
                    <a:pt x="51938" y="65400"/>
                    <a:pt x="44161" y="62990"/>
                  </a:cubicBezTo>
                  <a:cubicBezTo>
                    <a:pt x="44161" y="62990"/>
                    <a:pt x="70721" y="57896"/>
                    <a:pt x="70721" y="30927"/>
                  </a:cubicBezTo>
                  <a:cubicBezTo>
                    <a:pt x="70721" y="4003"/>
                    <a:pt x="45071" y="0"/>
                    <a:pt x="37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6"/>
            <p:cNvSpPr/>
            <p:nvPr/>
          </p:nvSpPr>
          <p:spPr>
            <a:xfrm>
              <a:off x="2545075" y="1345850"/>
              <a:ext cx="345675" cy="2518450"/>
            </a:xfrm>
            <a:custGeom>
              <a:avLst/>
              <a:gdLst/>
              <a:ahLst/>
              <a:cxnLst/>
              <a:rect l="l" t="t" r="r" b="b"/>
              <a:pathLst>
                <a:path w="13827" h="100738" extrusionOk="0">
                  <a:moveTo>
                    <a:pt x="1" y="0"/>
                  </a:moveTo>
                  <a:lnTo>
                    <a:pt x="1" y="100738"/>
                  </a:lnTo>
                  <a:lnTo>
                    <a:pt x="13827" y="100738"/>
                  </a:lnTo>
                  <a:lnTo>
                    <a:pt x="138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6"/>
            <p:cNvSpPr/>
            <p:nvPr/>
          </p:nvSpPr>
          <p:spPr>
            <a:xfrm>
              <a:off x="2545075" y="924025"/>
              <a:ext cx="345675" cy="346800"/>
            </a:xfrm>
            <a:custGeom>
              <a:avLst/>
              <a:gdLst/>
              <a:ahLst/>
              <a:cxnLst/>
              <a:rect l="l" t="t" r="r" b="b"/>
              <a:pathLst>
                <a:path w="13827" h="13872" extrusionOk="0">
                  <a:moveTo>
                    <a:pt x="1" y="0"/>
                  </a:moveTo>
                  <a:lnTo>
                    <a:pt x="1" y="13871"/>
                  </a:lnTo>
                  <a:lnTo>
                    <a:pt x="13827" y="13871"/>
                  </a:lnTo>
                  <a:lnTo>
                    <a:pt x="138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6"/>
            <p:cNvSpPr/>
            <p:nvPr/>
          </p:nvSpPr>
          <p:spPr>
            <a:xfrm>
              <a:off x="6998700" y="1345850"/>
              <a:ext cx="345675" cy="2518450"/>
            </a:xfrm>
            <a:custGeom>
              <a:avLst/>
              <a:gdLst/>
              <a:ahLst/>
              <a:cxnLst/>
              <a:rect l="l" t="t" r="r" b="b"/>
              <a:pathLst>
                <a:path w="13827" h="100738" extrusionOk="0">
                  <a:moveTo>
                    <a:pt x="0" y="0"/>
                  </a:moveTo>
                  <a:lnTo>
                    <a:pt x="0" y="100738"/>
                  </a:lnTo>
                  <a:lnTo>
                    <a:pt x="13826" y="100738"/>
                  </a:lnTo>
                  <a:lnTo>
                    <a:pt x="138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6"/>
            <p:cNvSpPr/>
            <p:nvPr/>
          </p:nvSpPr>
          <p:spPr>
            <a:xfrm>
              <a:off x="5346650" y="1344700"/>
              <a:ext cx="1442850" cy="346800"/>
            </a:xfrm>
            <a:custGeom>
              <a:avLst/>
              <a:gdLst/>
              <a:ahLst/>
              <a:cxnLst/>
              <a:rect l="l" t="t" r="r" b="b"/>
              <a:pathLst>
                <a:path w="57714" h="13872" extrusionOk="0">
                  <a:moveTo>
                    <a:pt x="0" y="1"/>
                  </a:moveTo>
                  <a:lnTo>
                    <a:pt x="0" y="13872"/>
                  </a:lnTo>
                  <a:lnTo>
                    <a:pt x="57714" y="13872"/>
                  </a:lnTo>
                  <a:lnTo>
                    <a:pt x="577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6"/>
            <p:cNvSpPr/>
            <p:nvPr/>
          </p:nvSpPr>
          <p:spPr>
            <a:xfrm>
              <a:off x="5346650" y="3517500"/>
              <a:ext cx="1442850" cy="346800"/>
            </a:xfrm>
            <a:custGeom>
              <a:avLst/>
              <a:gdLst/>
              <a:ahLst/>
              <a:cxnLst/>
              <a:rect l="l" t="t" r="r" b="b"/>
              <a:pathLst>
                <a:path w="57714" h="13872" extrusionOk="0">
                  <a:moveTo>
                    <a:pt x="0" y="1"/>
                  </a:moveTo>
                  <a:lnTo>
                    <a:pt x="0" y="13872"/>
                  </a:lnTo>
                  <a:lnTo>
                    <a:pt x="57714" y="13872"/>
                  </a:lnTo>
                  <a:lnTo>
                    <a:pt x="577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6"/>
            <p:cNvSpPr/>
            <p:nvPr/>
          </p:nvSpPr>
          <p:spPr>
            <a:xfrm>
              <a:off x="5346650" y="2431675"/>
              <a:ext cx="972150" cy="345675"/>
            </a:xfrm>
            <a:custGeom>
              <a:avLst/>
              <a:gdLst/>
              <a:ahLst/>
              <a:cxnLst/>
              <a:rect l="l" t="t" r="r" b="b"/>
              <a:pathLst>
                <a:path w="38886" h="13827" extrusionOk="0">
                  <a:moveTo>
                    <a:pt x="0" y="0"/>
                  </a:moveTo>
                  <a:lnTo>
                    <a:pt x="0" y="13826"/>
                  </a:lnTo>
                  <a:lnTo>
                    <a:pt x="38885" y="13826"/>
                  </a:lnTo>
                  <a:lnTo>
                    <a:pt x="3888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6"/>
            <p:cNvSpPr/>
            <p:nvPr/>
          </p:nvSpPr>
          <p:spPr>
            <a:xfrm>
              <a:off x="3026025" y="1344700"/>
              <a:ext cx="1439475" cy="2519600"/>
            </a:xfrm>
            <a:custGeom>
              <a:avLst/>
              <a:gdLst/>
              <a:ahLst/>
              <a:cxnLst/>
              <a:rect l="l" t="t" r="r" b="b"/>
              <a:pathLst>
                <a:path w="57579" h="100784" extrusionOk="0">
                  <a:moveTo>
                    <a:pt x="42206" y="1"/>
                  </a:moveTo>
                  <a:lnTo>
                    <a:pt x="1" y="50392"/>
                  </a:lnTo>
                  <a:lnTo>
                    <a:pt x="42206" y="100784"/>
                  </a:lnTo>
                  <a:lnTo>
                    <a:pt x="57578" y="100784"/>
                  </a:lnTo>
                  <a:lnTo>
                    <a:pt x="15373" y="50392"/>
                  </a:lnTo>
                  <a:lnTo>
                    <a:pt x="5757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6"/>
            <p:cNvSpPr/>
            <p:nvPr/>
          </p:nvSpPr>
          <p:spPr>
            <a:xfrm>
              <a:off x="3741200" y="1344700"/>
              <a:ext cx="1439450" cy="2519600"/>
            </a:xfrm>
            <a:custGeom>
              <a:avLst/>
              <a:gdLst/>
              <a:ahLst/>
              <a:cxnLst/>
              <a:rect l="l" t="t" r="r" b="b"/>
              <a:pathLst>
                <a:path w="57578" h="100784" extrusionOk="0">
                  <a:moveTo>
                    <a:pt x="42206" y="1"/>
                  </a:moveTo>
                  <a:lnTo>
                    <a:pt x="0" y="50392"/>
                  </a:lnTo>
                  <a:lnTo>
                    <a:pt x="42206" y="100784"/>
                  </a:lnTo>
                  <a:lnTo>
                    <a:pt x="57578" y="100784"/>
                  </a:lnTo>
                  <a:lnTo>
                    <a:pt x="15373" y="50392"/>
                  </a:lnTo>
                  <a:lnTo>
                    <a:pt x="5757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92583-F068-4CA4-9476-C6FE7CE7BE2F}"/>
              </a:ext>
            </a:extLst>
          </p:cNvPr>
          <p:cNvSpPr>
            <a:spLocks noGrp="1"/>
          </p:cNvSpPr>
          <p:nvPr>
            <p:ph type="title"/>
          </p:nvPr>
        </p:nvSpPr>
        <p:spPr>
          <a:xfrm>
            <a:off x="1339024" y="490451"/>
            <a:ext cx="6986269" cy="493524"/>
          </a:xfrm>
        </p:spPr>
        <p:txBody>
          <a:bodyPr/>
          <a:lstStyle/>
          <a:p>
            <a:r>
              <a:rPr lang="en-US" altLang="ja-JP"/>
              <a:t>DDD approach</a:t>
            </a:r>
            <a:endParaRPr kumimoji="1" lang="ja-JP" altLang="en-US"/>
          </a:p>
        </p:txBody>
      </p:sp>
      <p:sp>
        <p:nvSpPr>
          <p:cNvPr id="3" name="Slide Number Placeholder 2">
            <a:extLst>
              <a:ext uri="{FF2B5EF4-FFF2-40B4-BE49-F238E27FC236}">
                <a16:creationId xmlns:a16="http://schemas.microsoft.com/office/drawing/2014/main" id="{4DCFE319-C5D5-4897-B152-A91D878258F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10</a:t>
            </a:fld>
            <a:endParaRPr lang="en-GB"/>
          </a:p>
        </p:txBody>
      </p:sp>
      <p:sp>
        <p:nvSpPr>
          <p:cNvPr id="5" name="Slide Number Placeholder 4">
            <a:extLst>
              <a:ext uri="{FF2B5EF4-FFF2-40B4-BE49-F238E27FC236}">
                <a16:creationId xmlns:a16="http://schemas.microsoft.com/office/drawing/2014/main" id="{85735635-379A-46BF-8228-FDFAD0B5410C}"/>
              </a:ext>
            </a:extLst>
          </p:cNvPr>
          <p:cNvSpPr>
            <a:spLocks noGrp="1"/>
          </p:cNvSpPr>
          <p:nvPr>
            <p:ph type="sldNum" idx="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sp>
        <p:nvSpPr>
          <p:cNvPr id="6" name="Title 5">
            <a:extLst>
              <a:ext uri="{FF2B5EF4-FFF2-40B4-BE49-F238E27FC236}">
                <a16:creationId xmlns:a16="http://schemas.microsoft.com/office/drawing/2014/main" id="{90051F51-460A-4C61-8F10-62E668DA2B03}"/>
              </a:ext>
            </a:extLst>
          </p:cNvPr>
          <p:cNvSpPr>
            <a:spLocks noGrp="1"/>
          </p:cNvSpPr>
          <p:nvPr>
            <p:ph type="title" idx="3"/>
          </p:nvPr>
        </p:nvSpPr>
        <p:spPr/>
        <p:txBody>
          <a:bodyPr/>
          <a:lstStyle/>
          <a:p>
            <a:r>
              <a:rPr lang="en-GB" altLang="ja-JP"/>
              <a:t>RIKKEISOFT.COM</a:t>
            </a:r>
            <a:endParaRPr kumimoji="1" lang="ja-JP" altLang="en-US"/>
          </a:p>
        </p:txBody>
      </p:sp>
      <p:sp>
        <p:nvSpPr>
          <p:cNvPr id="7" name="Text Placeholder 3">
            <a:extLst>
              <a:ext uri="{FF2B5EF4-FFF2-40B4-BE49-F238E27FC236}">
                <a16:creationId xmlns:a16="http://schemas.microsoft.com/office/drawing/2014/main" id="{FC1325C2-64A0-4485-B65B-D8F54A374FBD}"/>
              </a:ext>
            </a:extLst>
          </p:cNvPr>
          <p:cNvSpPr>
            <a:spLocks noGrp="1"/>
          </p:cNvSpPr>
          <p:nvPr>
            <p:ph type="body" idx="1"/>
          </p:nvPr>
        </p:nvSpPr>
        <p:spPr>
          <a:xfrm>
            <a:off x="720001" y="1938528"/>
            <a:ext cx="8182930" cy="2463354"/>
          </a:xfrm>
        </p:spPr>
        <p:txBody>
          <a:bodyPr/>
          <a:lstStyle/>
          <a:p>
            <a:pPr>
              <a:lnSpc>
                <a:spcPct val="100000"/>
              </a:lnSpc>
            </a:pPr>
            <a:r>
              <a:rPr lang="en-US" altLang="ja-JP"/>
              <a:t>Domain-driven design (DDD) is an approach to developing software for complex needs by deeply connecting the implementation to an evolving model of the core business concepts.</a:t>
            </a:r>
          </a:p>
          <a:p>
            <a:pPr>
              <a:lnSpc>
                <a:spcPct val="100000"/>
              </a:lnSpc>
              <a:spcBef>
                <a:spcPts val="600"/>
              </a:spcBef>
            </a:pPr>
            <a:r>
              <a:rPr lang="en-US" altLang="ja-JP"/>
              <a:t>Domain-driven design is predicated on the following goals:</a:t>
            </a:r>
          </a:p>
          <a:p>
            <a:pPr lvl="1">
              <a:lnSpc>
                <a:spcPct val="100000"/>
              </a:lnSpc>
              <a:spcBef>
                <a:spcPts val="600"/>
              </a:spcBef>
            </a:pPr>
            <a:r>
              <a:rPr lang="en-US" altLang="ja-JP" sz="1400"/>
              <a:t>placing the project's primary focus on the core domain and domain logic;</a:t>
            </a:r>
          </a:p>
          <a:p>
            <a:pPr lvl="1">
              <a:lnSpc>
                <a:spcPct val="100000"/>
              </a:lnSpc>
              <a:spcBef>
                <a:spcPts val="600"/>
              </a:spcBef>
            </a:pPr>
            <a:r>
              <a:rPr lang="en-US" altLang="ja-JP" sz="1400"/>
              <a:t>basing complex designs on a model of the domain;</a:t>
            </a:r>
          </a:p>
          <a:p>
            <a:pPr lvl="1">
              <a:lnSpc>
                <a:spcPct val="100000"/>
              </a:lnSpc>
              <a:spcBef>
                <a:spcPts val="600"/>
              </a:spcBef>
            </a:pPr>
            <a:r>
              <a:rPr lang="en-US" altLang="ja-JP" sz="1400"/>
              <a:t>initiating a creative collaboration between technical and domain experts to iteratively refine a conceptual model that addresses particular domain problems.</a:t>
            </a:r>
            <a:endParaRPr kumimoji="1" lang="en-US" altLang="ja-JP" sz="1400"/>
          </a:p>
        </p:txBody>
      </p:sp>
    </p:spTree>
    <p:extLst>
      <p:ext uri="{BB962C8B-B14F-4D97-AF65-F5344CB8AC3E}">
        <p14:creationId xmlns:p14="http://schemas.microsoft.com/office/powerpoint/2010/main" val="2565034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92583-F068-4CA4-9476-C6FE7CE7BE2F}"/>
              </a:ext>
            </a:extLst>
          </p:cNvPr>
          <p:cNvSpPr>
            <a:spLocks noGrp="1"/>
          </p:cNvSpPr>
          <p:nvPr>
            <p:ph type="title"/>
          </p:nvPr>
        </p:nvSpPr>
        <p:spPr>
          <a:xfrm>
            <a:off x="1339024" y="490451"/>
            <a:ext cx="6986269" cy="493524"/>
          </a:xfrm>
        </p:spPr>
        <p:txBody>
          <a:bodyPr/>
          <a:lstStyle/>
          <a:p>
            <a:r>
              <a:rPr lang="en-US" altLang="ja-JP"/>
              <a:t>DDD approach - Concepts</a:t>
            </a:r>
            <a:endParaRPr kumimoji="1" lang="ja-JP" altLang="en-US"/>
          </a:p>
        </p:txBody>
      </p:sp>
      <p:sp>
        <p:nvSpPr>
          <p:cNvPr id="3" name="Slide Number Placeholder 2">
            <a:extLst>
              <a:ext uri="{FF2B5EF4-FFF2-40B4-BE49-F238E27FC236}">
                <a16:creationId xmlns:a16="http://schemas.microsoft.com/office/drawing/2014/main" id="{4DCFE319-C5D5-4897-B152-A91D878258F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11</a:t>
            </a:fld>
            <a:endParaRPr lang="en-GB"/>
          </a:p>
        </p:txBody>
      </p:sp>
      <p:sp>
        <p:nvSpPr>
          <p:cNvPr id="5" name="Slide Number Placeholder 4">
            <a:extLst>
              <a:ext uri="{FF2B5EF4-FFF2-40B4-BE49-F238E27FC236}">
                <a16:creationId xmlns:a16="http://schemas.microsoft.com/office/drawing/2014/main" id="{85735635-379A-46BF-8228-FDFAD0B5410C}"/>
              </a:ext>
            </a:extLst>
          </p:cNvPr>
          <p:cNvSpPr>
            <a:spLocks noGrp="1"/>
          </p:cNvSpPr>
          <p:nvPr>
            <p:ph type="sldNum" idx="2"/>
          </p:nvPr>
        </p:nvSpPr>
        <p:spPr/>
        <p:txBody>
          <a:bodyPr/>
          <a:lstStyle/>
          <a:p>
            <a:pPr marL="0" lvl="0" indent="0" algn="r" rtl="0">
              <a:spcBef>
                <a:spcPts val="0"/>
              </a:spcBef>
              <a:spcAft>
                <a:spcPts val="0"/>
              </a:spcAft>
              <a:buNone/>
            </a:pPr>
            <a:fld id="{00000000-1234-1234-1234-123412341234}" type="slidenum">
              <a:rPr lang="en-GB" smtClean="0"/>
              <a:t>11</a:t>
            </a:fld>
            <a:endParaRPr lang="en-GB"/>
          </a:p>
        </p:txBody>
      </p:sp>
      <p:sp>
        <p:nvSpPr>
          <p:cNvPr id="6" name="Title 5">
            <a:extLst>
              <a:ext uri="{FF2B5EF4-FFF2-40B4-BE49-F238E27FC236}">
                <a16:creationId xmlns:a16="http://schemas.microsoft.com/office/drawing/2014/main" id="{90051F51-460A-4C61-8F10-62E668DA2B03}"/>
              </a:ext>
            </a:extLst>
          </p:cNvPr>
          <p:cNvSpPr>
            <a:spLocks noGrp="1"/>
          </p:cNvSpPr>
          <p:nvPr>
            <p:ph type="title" idx="3"/>
          </p:nvPr>
        </p:nvSpPr>
        <p:spPr/>
        <p:txBody>
          <a:bodyPr/>
          <a:lstStyle/>
          <a:p>
            <a:r>
              <a:rPr lang="en-GB" altLang="ja-JP"/>
              <a:t>RIKKEISOFT.COM</a:t>
            </a:r>
            <a:endParaRPr kumimoji="1" lang="ja-JP" altLang="en-US"/>
          </a:p>
        </p:txBody>
      </p:sp>
      <p:sp>
        <p:nvSpPr>
          <p:cNvPr id="7" name="Text Placeholder 3">
            <a:extLst>
              <a:ext uri="{FF2B5EF4-FFF2-40B4-BE49-F238E27FC236}">
                <a16:creationId xmlns:a16="http://schemas.microsoft.com/office/drawing/2014/main" id="{FC1325C2-64A0-4485-B65B-D8F54A374FBD}"/>
              </a:ext>
            </a:extLst>
          </p:cNvPr>
          <p:cNvSpPr>
            <a:spLocks noGrp="1"/>
          </p:cNvSpPr>
          <p:nvPr>
            <p:ph type="body" idx="1"/>
          </p:nvPr>
        </p:nvSpPr>
        <p:spPr>
          <a:xfrm>
            <a:off x="720001" y="1247775"/>
            <a:ext cx="8182930" cy="3679726"/>
          </a:xfrm>
        </p:spPr>
        <p:txBody>
          <a:bodyPr/>
          <a:lstStyle/>
          <a:p>
            <a:pPr>
              <a:lnSpc>
                <a:spcPct val="150000"/>
              </a:lnSpc>
            </a:pPr>
            <a:r>
              <a:rPr lang="en-US" altLang="ja-JP" b="1"/>
              <a:t>Domain</a:t>
            </a:r>
          </a:p>
          <a:p>
            <a:pPr lvl="1">
              <a:lnSpc>
                <a:spcPct val="150000"/>
              </a:lnSpc>
              <a:spcBef>
                <a:spcPts val="600"/>
              </a:spcBef>
            </a:pPr>
            <a:r>
              <a:rPr lang="en-US" altLang="ja-JP"/>
              <a:t>A sphere of knowledge (ontology), influence, or activity. The subject area to which the user applies a program is the domain of the software;</a:t>
            </a:r>
            <a:endParaRPr lang="en-US" altLang="ja-JP" b="1"/>
          </a:p>
          <a:p>
            <a:pPr>
              <a:lnSpc>
                <a:spcPct val="150000"/>
              </a:lnSpc>
            </a:pPr>
            <a:r>
              <a:rPr lang="en-US" altLang="ja-JP" b="1"/>
              <a:t>Model</a:t>
            </a:r>
          </a:p>
          <a:p>
            <a:pPr lvl="1">
              <a:lnSpc>
                <a:spcPct val="100000"/>
              </a:lnSpc>
              <a:spcBef>
                <a:spcPts val="600"/>
              </a:spcBef>
            </a:pPr>
            <a:r>
              <a:rPr lang="en-US" altLang="ja-JP"/>
              <a:t>A system of abstractions that describes selected aspects of a domain and can be used to solve problems related to that domain;</a:t>
            </a:r>
            <a:endParaRPr lang="en-US" altLang="ja-JP" b="1"/>
          </a:p>
          <a:p>
            <a:pPr>
              <a:lnSpc>
                <a:spcPct val="150000"/>
              </a:lnSpc>
            </a:pPr>
            <a:r>
              <a:rPr lang="en-US" altLang="ja-JP" b="1"/>
              <a:t>Ubiquitous Language</a:t>
            </a:r>
          </a:p>
          <a:p>
            <a:pPr lvl="1">
              <a:lnSpc>
                <a:spcPct val="150000"/>
              </a:lnSpc>
              <a:spcBef>
                <a:spcPts val="600"/>
              </a:spcBef>
            </a:pPr>
            <a:r>
              <a:rPr lang="en-US" altLang="ja-JP"/>
              <a:t>A language structured around the domain model and used by all team members to connect all the activities of the team with the software.</a:t>
            </a:r>
          </a:p>
          <a:p>
            <a:pPr>
              <a:lnSpc>
                <a:spcPct val="150000"/>
              </a:lnSpc>
            </a:pPr>
            <a:r>
              <a:rPr lang="en-US" altLang="ja-JP" b="1"/>
              <a:t>Context</a:t>
            </a:r>
          </a:p>
          <a:p>
            <a:pPr lvl="1">
              <a:lnSpc>
                <a:spcPct val="150000"/>
              </a:lnSpc>
              <a:spcBef>
                <a:spcPts val="600"/>
              </a:spcBef>
            </a:pPr>
            <a:r>
              <a:rPr lang="en-US" altLang="ja-JP"/>
              <a:t>The setting in which a word or statement appears that determines its meaning;</a:t>
            </a:r>
            <a:endParaRPr lang="en-US" altLang="ja-JP" b="1"/>
          </a:p>
        </p:txBody>
      </p:sp>
    </p:spTree>
    <p:extLst>
      <p:ext uri="{BB962C8B-B14F-4D97-AF65-F5344CB8AC3E}">
        <p14:creationId xmlns:p14="http://schemas.microsoft.com/office/powerpoint/2010/main" val="3800794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92583-F068-4CA4-9476-C6FE7CE7BE2F}"/>
              </a:ext>
            </a:extLst>
          </p:cNvPr>
          <p:cNvSpPr>
            <a:spLocks noGrp="1"/>
          </p:cNvSpPr>
          <p:nvPr>
            <p:ph type="title"/>
          </p:nvPr>
        </p:nvSpPr>
        <p:spPr>
          <a:xfrm>
            <a:off x="1339024" y="490451"/>
            <a:ext cx="6986269" cy="493524"/>
          </a:xfrm>
        </p:spPr>
        <p:txBody>
          <a:bodyPr/>
          <a:lstStyle/>
          <a:p>
            <a:r>
              <a:rPr lang="en-US" altLang="ja-JP"/>
              <a:t>DDD approach - </a:t>
            </a:r>
            <a:r>
              <a:rPr lang="en-US" altLang="ja-JP" b="1"/>
              <a:t>Basic element</a:t>
            </a:r>
            <a:endParaRPr kumimoji="1" lang="ja-JP" altLang="en-US"/>
          </a:p>
        </p:txBody>
      </p:sp>
      <p:sp>
        <p:nvSpPr>
          <p:cNvPr id="3" name="Slide Number Placeholder 2">
            <a:extLst>
              <a:ext uri="{FF2B5EF4-FFF2-40B4-BE49-F238E27FC236}">
                <a16:creationId xmlns:a16="http://schemas.microsoft.com/office/drawing/2014/main" id="{4DCFE319-C5D5-4897-B152-A91D878258F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12</a:t>
            </a:fld>
            <a:endParaRPr lang="en-GB"/>
          </a:p>
        </p:txBody>
      </p:sp>
      <p:sp>
        <p:nvSpPr>
          <p:cNvPr id="5" name="Slide Number Placeholder 4">
            <a:extLst>
              <a:ext uri="{FF2B5EF4-FFF2-40B4-BE49-F238E27FC236}">
                <a16:creationId xmlns:a16="http://schemas.microsoft.com/office/drawing/2014/main" id="{85735635-379A-46BF-8228-FDFAD0B5410C}"/>
              </a:ext>
            </a:extLst>
          </p:cNvPr>
          <p:cNvSpPr>
            <a:spLocks noGrp="1"/>
          </p:cNvSpPr>
          <p:nvPr>
            <p:ph type="sldNum" idx="2"/>
          </p:nvPr>
        </p:nvSpPr>
        <p:spPr/>
        <p:txBody>
          <a:bodyPr/>
          <a:lstStyle/>
          <a:p>
            <a:pPr marL="0" lvl="0" indent="0" algn="r" rtl="0">
              <a:spcBef>
                <a:spcPts val="0"/>
              </a:spcBef>
              <a:spcAft>
                <a:spcPts val="0"/>
              </a:spcAft>
              <a:buNone/>
            </a:pPr>
            <a:fld id="{00000000-1234-1234-1234-123412341234}" type="slidenum">
              <a:rPr lang="en-GB" smtClean="0"/>
              <a:t>12</a:t>
            </a:fld>
            <a:endParaRPr lang="en-GB"/>
          </a:p>
        </p:txBody>
      </p:sp>
      <p:sp>
        <p:nvSpPr>
          <p:cNvPr id="6" name="Title 5">
            <a:extLst>
              <a:ext uri="{FF2B5EF4-FFF2-40B4-BE49-F238E27FC236}">
                <a16:creationId xmlns:a16="http://schemas.microsoft.com/office/drawing/2014/main" id="{90051F51-460A-4C61-8F10-62E668DA2B03}"/>
              </a:ext>
            </a:extLst>
          </p:cNvPr>
          <p:cNvSpPr>
            <a:spLocks noGrp="1"/>
          </p:cNvSpPr>
          <p:nvPr>
            <p:ph type="title" idx="3"/>
          </p:nvPr>
        </p:nvSpPr>
        <p:spPr/>
        <p:txBody>
          <a:bodyPr/>
          <a:lstStyle/>
          <a:p>
            <a:r>
              <a:rPr lang="en-GB" altLang="ja-JP"/>
              <a:t>RIKKEISOFT.COM</a:t>
            </a:r>
            <a:endParaRPr kumimoji="1" lang="ja-JP" altLang="en-US"/>
          </a:p>
        </p:txBody>
      </p:sp>
      <p:sp>
        <p:nvSpPr>
          <p:cNvPr id="7" name="Text Placeholder 3">
            <a:extLst>
              <a:ext uri="{FF2B5EF4-FFF2-40B4-BE49-F238E27FC236}">
                <a16:creationId xmlns:a16="http://schemas.microsoft.com/office/drawing/2014/main" id="{1BCAB28B-861F-40D5-BB52-EFB541785332}"/>
              </a:ext>
            </a:extLst>
          </p:cNvPr>
          <p:cNvSpPr>
            <a:spLocks noGrp="1"/>
          </p:cNvSpPr>
          <p:nvPr>
            <p:ph type="body" idx="1"/>
          </p:nvPr>
        </p:nvSpPr>
        <p:spPr>
          <a:xfrm>
            <a:off x="720001" y="1477499"/>
            <a:ext cx="3778520" cy="3450002"/>
          </a:xfrm>
        </p:spPr>
        <p:txBody>
          <a:bodyPr/>
          <a:lstStyle/>
          <a:p>
            <a:pPr>
              <a:lnSpc>
                <a:spcPct val="150000"/>
              </a:lnSpc>
            </a:pPr>
            <a:r>
              <a:rPr lang="en-US" altLang="ja-JP"/>
              <a:t>Domain models are the way we understand the real world and the problems our software needs to solve</a:t>
            </a:r>
          </a:p>
          <a:p>
            <a:pPr>
              <a:lnSpc>
                <a:spcPct val="150000"/>
              </a:lnSpc>
            </a:pPr>
            <a:r>
              <a:rPr lang="en-US" altLang="ja-JP"/>
              <a:t> With the DDD approach, we must first understand the domain. In other words, it is necessary to understand the business overview related to the project, then proceed to design.</a:t>
            </a:r>
          </a:p>
        </p:txBody>
      </p:sp>
      <p:pic>
        <p:nvPicPr>
          <p:cNvPr id="8" name="Picture 7">
            <a:extLst>
              <a:ext uri="{FF2B5EF4-FFF2-40B4-BE49-F238E27FC236}">
                <a16:creationId xmlns:a16="http://schemas.microsoft.com/office/drawing/2014/main" id="{9136C634-B5A0-4376-84DD-9261F9CA7C39}"/>
              </a:ext>
            </a:extLst>
          </p:cNvPr>
          <p:cNvPicPr>
            <a:picLocks noChangeAspect="1"/>
          </p:cNvPicPr>
          <p:nvPr/>
        </p:nvPicPr>
        <p:blipFill>
          <a:blip r:embed="rId3"/>
          <a:stretch>
            <a:fillRect/>
          </a:stretch>
        </p:blipFill>
        <p:spPr>
          <a:xfrm>
            <a:off x="4799502" y="1632614"/>
            <a:ext cx="3929488" cy="2588315"/>
          </a:xfrm>
          <a:prstGeom prst="rect">
            <a:avLst/>
          </a:prstGeom>
        </p:spPr>
      </p:pic>
    </p:spTree>
    <p:extLst>
      <p:ext uri="{BB962C8B-B14F-4D97-AF65-F5344CB8AC3E}">
        <p14:creationId xmlns:p14="http://schemas.microsoft.com/office/powerpoint/2010/main" val="3044131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92583-F068-4CA4-9476-C6FE7CE7BE2F}"/>
              </a:ext>
            </a:extLst>
          </p:cNvPr>
          <p:cNvSpPr>
            <a:spLocks noGrp="1"/>
          </p:cNvSpPr>
          <p:nvPr>
            <p:ph type="title"/>
          </p:nvPr>
        </p:nvSpPr>
        <p:spPr>
          <a:xfrm>
            <a:off x="1339024" y="490451"/>
            <a:ext cx="6986269" cy="493524"/>
          </a:xfrm>
        </p:spPr>
        <p:txBody>
          <a:bodyPr/>
          <a:lstStyle/>
          <a:p>
            <a:r>
              <a:rPr lang="en-US" altLang="ja-JP"/>
              <a:t>DDD approach - </a:t>
            </a:r>
            <a:r>
              <a:rPr lang="en-US" altLang="ja-JP" b="1"/>
              <a:t>Basic element</a:t>
            </a:r>
            <a:endParaRPr kumimoji="1" lang="ja-JP" altLang="en-US"/>
          </a:p>
        </p:txBody>
      </p:sp>
      <p:sp>
        <p:nvSpPr>
          <p:cNvPr id="3" name="Slide Number Placeholder 2">
            <a:extLst>
              <a:ext uri="{FF2B5EF4-FFF2-40B4-BE49-F238E27FC236}">
                <a16:creationId xmlns:a16="http://schemas.microsoft.com/office/drawing/2014/main" id="{4DCFE319-C5D5-4897-B152-A91D878258F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13</a:t>
            </a:fld>
            <a:endParaRPr lang="en-GB"/>
          </a:p>
        </p:txBody>
      </p:sp>
      <p:sp>
        <p:nvSpPr>
          <p:cNvPr id="5" name="Slide Number Placeholder 4">
            <a:extLst>
              <a:ext uri="{FF2B5EF4-FFF2-40B4-BE49-F238E27FC236}">
                <a16:creationId xmlns:a16="http://schemas.microsoft.com/office/drawing/2014/main" id="{85735635-379A-46BF-8228-FDFAD0B5410C}"/>
              </a:ext>
            </a:extLst>
          </p:cNvPr>
          <p:cNvSpPr>
            <a:spLocks noGrp="1"/>
          </p:cNvSpPr>
          <p:nvPr>
            <p:ph type="sldNum" idx="2"/>
          </p:nvPr>
        </p:nvSpPr>
        <p:spPr/>
        <p:txBody>
          <a:bodyPr/>
          <a:lstStyle/>
          <a:p>
            <a:pPr marL="0" lvl="0" indent="0" algn="r" rtl="0">
              <a:spcBef>
                <a:spcPts val="0"/>
              </a:spcBef>
              <a:spcAft>
                <a:spcPts val="0"/>
              </a:spcAft>
              <a:buNone/>
            </a:pPr>
            <a:fld id="{00000000-1234-1234-1234-123412341234}" type="slidenum">
              <a:rPr lang="en-GB" smtClean="0"/>
              <a:t>13</a:t>
            </a:fld>
            <a:endParaRPr lang="en-GB"/>
          </a:p>
        </p:txBody>
      </p:sp>
      <p:sp>
        <p:nvSpPr>
          <p:cNvPr id="6" name="Title 5">
            <a:extLst>
              <a:ext uri="{FF2B5EF4-FFF2-40B4-BE49-F238E27FC236}">
                <a16:creationId xmlns:a16="http://schemas.microsoft.com/office/drawing/2014/main" id="{90051F51-460A-4C61-8F10-62E668DA2B03}"/>
              </a:ext>
            </a:extLst>
          </p:cNvPr>
          <p:cNvSpPr>
            <a:spLocks noGrp="1"/>
          </p:cNvSpPr>
          <p:nvPr>
            <p:ph type="title" idx="3"/>
          </p:nvPr>
        </p:nvSpPr>
        <p:spPr/>
        <p:txBody>
          <a:bodyPr/>
          <a:lstStyle/>
          <a:p>
            <a:r>
              <a:rPr lang="en-GB" altLang="ja-JP"/>
              <a:t>RIKKEISOFT.COM</a:t>
            </a:r>
            <a:endParaRPr kumimoji="1" lang="ja-JP" altLang="en-US"/>
          </a:p>
        </p:txBody>
      </p:sp>
      <p:pic>
        <p:nvPicPr>
          <p:cNvPr id="10" name="Picture 9">
            <a:extLst>
              <a:ext uri="{FF2B5EF4-FFF2-40B4-BE49-F238E27FC236}">
                <a16:creationId xmlns:a16="http://schemas.microsoft.com/office/drawing/2014/main" id="{8C208728-F9A3-4629-88AC-7DBF35D4E5C6}"/>
              </a:ext>
            </a:extLst>
          </p:cNvPr>
          <p:cNvPicPr>
            <a:picLocks noChangeAspect="1"/>
          </p:cNvPicPr>
          <p:nvPr/>
        </p:nvPicPr>
        <p:blipFill>
          <a:blip r:embed="rId3"/>
          <a:stretch>
            <a:fillRect/>
          </a:stretch>
        </p:blipFill>
        <p:spPr>
          <a:xfrm>
            <a:off x="4645481" y="1169241"/>
            <a:ext cx="4055569" cy="3775143"/>
          </a:xfrm>
          <a:prstGeom prst="rect">
            <a:avLst/>
          </a:prstGeom>
        </p:spPr>
      </p:pic>
      <p:sp>
        <p:nvSpPr>
          <p:cNvPr id="7" name="Text Placeholder 3">
            <a:extLst>
              <a:ext uri="{FF2B5EF4-FFF2-40B4-BE49-F238E27FC236}">
                <a16:creationId xmlns:a16="http://schemas.microsoft.com/office/drawing/2014/main" id="{1BCAB28B-861F-40D5-BB52-EFB541785332}"/>
              </a:ext>
            </a:extLst>
          </p:cNvPr>
          <p:cNvSpPr>
            <a:spLocks noGrp="1"/>
          </p:cNvSpPr>
          <p:nvPr>
            <p:ph type="body" idx="1"/>
          </p:nvPr>
        </p:nvSpPr>
        <p:spPr>
          <a:xfrm>
            <a:off x="720001" y="1624693"/>
            <a:ext cx="3778520" cy="2963636"/>
          </a:xfrm>
        </p:spPr>
        <p:txBody>
          <a:bodyPr/>
          <a:lstStyle/>
          <a:p>
            <a:pPr>
              <a:lnSpc>
                <a:spcPct val="100000"/>
              </a:lnSpc>
            </a:pPr>
            <a:r>
              <a:rPr lang="en-US" altLang="ja-JP" b="1"/>
              <a:t>Presentation</a:t>
            </a:r>
            <a:r>
              <a:rPr lang="en-US" altLang="ja-JP"/>
              <a:t>: Presents information to the user and interprets the user's commands</a:t>
            </a:r>
          </a:p>
          <a:p>
            <a:pPr>
              <a:lnSpc>
                <a:spcPct val="100000"/>
              </a:lnSpc>
              <a:spcBef>
                <a:spcPts val="600"/>
              </a:spcBef>
            </a:pPr>
            <a:r>
              <a:rPr lang="en-US" altLang="ja-JP" b="1"/>
              <a:t>Application</a:t>
            </a:r>
            <a:r>
              <a:rPr lang="en-US" altLang="ja-JP"/>
              <a:t>: The software actually does for the user</a:t>
            </a:r>
          </a:p>
          <a:p>
            <a:pPr>
              <a:lnSpc>
                <a:spcPct val="100000"/>
              </a:lnSpc>
              <a:spcBef>
                <a:spcPts val="600"/>
              </a:spcBef>
            </a:pPr>
            <a:r>
              <a:rPr lang="en-US" altLang="ja-JP" b="1"/>
              <a:t>Domain</a:t>
            </a:r>
            <a:r>
              <a:rPr lang="en-US" altLang="ja-JP"/>
              <a:t>: Represents concepts of the business, information about the business situation, and business rules</a:t>
            </a:r>
          </a:p>
          <a:p>
            <a:pPr>
              <a:lnSpc>
                <a:spcPct val="100000"/>
              </a:lnSpc>
              <a:spcBef>
                <a:spcPts val="600"/>
              </a:spcBef>
            </a:pPr>
            <a:r>
              <a:rPr lang="en-US" altLang="ja-JP" b="1"/>
              <a:t>Infrastructure</a:t>
            </a:r>
            <a:r>
              <a:rPr lang="en-US" altLang="ja-JP"/>
              <a:t>: Provides generic technical capabilities that support the higher layers</a:t>
            </a:r>
          </a:p>
          <a:p>
            <a:pPr>
              <a:lnSpc>
                <a:spcPct val="150000"/>
              </a:lnSpc>
            </a:pPr>
            <a:endParaRPr lang="en-US" altLang="ja-JP"/>
          </a:p>
        </p:txBody>
      </p:sp>
    </p:spTree>
    <p:extLst>
      <p:ext uri="{BB962C8B-B14F-4D97-AF65-F5344CB8AC3E}">
        <p14:creationId xmlns:p14="http://schemas.microsoft.com/office/powerpoint/2010/main" val="3703077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92583-F068-4CA4-9476-C6FE7CE7BE2F}"/>
              </a:ext>
            </a:extLst>
          </p:cNvPr>
          <p:cNvSpPr>
            <a:spLocks noGrp="1"/>
          </p:cNvSpPr>
          <p:nvPr>
            <p:ph type="title"/>
          </p:nvPr>
        </p:nvSpPr>
        <p:spPr>
          <a:xfrm>
            <a:off x="1339024" y="490451"/>
            <a:ext cx="6986269" cy="493524"/>
          </a:xfrm>
        </p:spPr>
        <p:txBody>
          <a:bodyPr/>
          <a:lstStyle/>
          <a:p>
            <a:r>
              <a:rPr lang="en-US" altLang="ja-JP"/>
              <a:t>DDD approach - </a:t>
            </a:r>
            <a:r>
              <a:rPr lang="en-US" altLang="ja-JP" b="1"/>
              <a:t>Basic element</a:t>
            </a:r>
            <a:endParaRPr kumimoji="1" lang="ja-JP" altLang="en-US"/>
          </a:p>
        </p:txBody>
      </p:sp>
      <p:sp>
        <p:nvSpPr>
          <p:cNvPr id="3" name="Slide Number Placeholder 2">
            <a:extLst>
              <a:ext uri="{FF2B5EF4-FFF2-40B4-BE49-F238E27FC236}">
                <a16:creationId xmlns:a16="http://schemas.microsoft.com/office/drawing/2014/main" id="{4DCFE319-C5D5-4897-B152-A91D878258F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14</a:t>
            </a:fld>
            <a:endParaRPr lang="en-GB"/>
          </a:p>
        </p:txBody>
      </p:sp>
      <p:sp>
        <p:nvSpPr>
          <p:cNvPr id="5" name="Slide Number Placeholder 4">
            <a:extLst>
              <a:ext uri="{FF2B5EF4-FFF2-40B4-BE49-F238E27FC236}">
                <a16:creationId xmlns:a16="http://schemas.microsoft.com/office/drawing/2014/main" id="{85735635-379A-46BF-8228-FDFAD0B5410C}"/>
              </a:ext>
            </a:extLst>
          </p:cNvPr>
          <p:cNvSpPr>
            <a:spLocks noGrp="1"/>
          </p:cNvSpPr>
          <p:nvPr>
            <p:ph type="sldNum" idx="2"/>
          </p:nvPr>
        </p:nvSpPr>
        <p:spPr/>
        <p:txBody>
          <a:bodyPr/>
          <a:lstStyle/>
          <a:p>
            <a:pPr marL="0" lvl="0" indent="0" algn="r" rtl="0">
              <a:spcBef>
                <a:spcPts val="0"/>
              </a:spcBef>
              <a:spcAft>
                <a:spcPts val="0"/>
              </a:spcAft>
              <a:buNone/>
            </a:pPr>
            <a:fld id="{00000000-1234-1234-1234-123412341234}" type="slidenum">
              <a:rPr lang="en-GB" smtClean="0"/>
              <a:t>14</a:t>
            </a:fld>
            <a:endParaRPr lang="en-GB"/>
          </a:p>
        </p:txBody>
      </p:sp>
      <p:sp>
        <p:nvSpPr>
          <p:cNvPr id="6" name="Title 5">
            <a:extLst>
              <a:ext uri="{FF2B5EF4-FFF2-40B4-BE49-F238E27FC236}">
                <a16:creationId xmlns:a16="http://schemas.microsoft.com/office/drawing/2014/main" id="{90051F51-460A-4C61-8F10-62E668DA2B03}"/>
              </a:ext>
            </a:extLst>
          </p:cNvPr>
          <p:cNvSpPr>
            <a:spLocks noGrp="1"/>
          </p:cNvSpPr>
          <p:nvPr>
            <p:ph type="title" idx="3"/>
          </p:nvPr>
        </p:nvSpPr>
        <p:spPr/>
        <p:txBody>
          <a:bodyPr/>
          <a:lstStyle/>
          <a:p>
            <a:r>
              <a:rPr lang="en-GB" altLang="ja-JP"/>
              <a:t>RIKKEISOFT.COM</a:t>
            </a:r>
            <a:endParaRPr kumimoji="1" lang="ja-JP" altLang="en-US"/>
          </a:p>
        </p:txBody>
      </p:sp>
      <p:pic>
        <p:nvPicPr>
          <p:cNvPr id="4" name="Picture 3">
            <a:extLst>
              <a:ext uri="{FF2B5EF4-FFF2-40B4-BE49-F238E27FC236}">
                <a16:creationId xmlns:a16="http://schemas.microsoft.com/office/drawing/2014/main" id="{C11BAC8D-DEE2-47CE-BA6A-89518D7E1F80}"/>
              </a:ext>
            </a:extLst>
          </p:cNvPr>
          <p:cNvPicPr>
            <a:picLocks noChangeAspect="1"/>
          </p:cNvPicPr>
          <p:nvPr/>
        </p:nvPicPr>
        <p:blipFill>
          <a:blip r:embed="rId3"/>
          <a:stretch>
            <a:fillRect/>
          </a:stretch>
        </p:blipFill>
        <p:spPr>
          <a:xfrm>
            <a:off x="1903392" y="983975"/>
            <a:ext cx="4832144" cy="4071338"/>
          </a:xfrm>
          <a:prstGeom prst="rect">
            <a:avLst/>
          </a:prstGeom>
        </p:spPr>
      </p:pic>
    </p:spTree>
    <p:extLst>
      <p:ext uri="{BB962C8B-B14F-4D97-AF65-F5344CB8AC3E}">
        <p14:creationId xmlns:p14="http://schemas.microsoft.com/office/powerpoint/2010/main" val="1561653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7" name="Google Shape;447;p23"/>
          <p:cNvSpPr txBox="1">
            <a:spLocks noGrp="1"/>
          </p:cNvSpPr>
          <p:nvPr>
            <p:ph type="sldNum" idx="12"/>
          </p:nvPr>
        </p:nvSpPr>
        <p:spPr>
          <a:xfrm>
            <a:off x="9" y="4495501"/>
            <a:ext cx="720000" cy="43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15</a:t>
            </a:fld>
            <a:endParaRPr/>
          </a:p>
        </p:txBody>
      </p:sp>
      <p:sp>
        <p:nvSpPr>
          <p:cNvPr id="448" name="Google Shape;448;p23"/>
          <p:cNvSpPr txBox="1">
            <a:spLocks noGrp="1"/>
          </p:cNvSpPr>
          <p:nvPr>
            <p:ph type="subTitle" idx="1"/>
          </p:nvPr>
        </p:nvSpPr>
        <p:spPr>
          <a:xfrm>
            <a:off x="842872" y="3393534"/>
            <a:ext cx="6961426" cy="455452"/>
          </a:xfrm>
          <a:prstGeom prst="rect">
            <a:avLst/>
          </a:prstGeom>
        </p:spPr>
        <p:txBody>
          <a:bodyPr spcFirstLastPara="1" wrap="square" lIns="0" tIns="0" rIns="0" bIns="0" anchor="t" anchorCtr="0">
            <a:noAutofit/>
          </a:bodyPr>
          <a:lstStyle/>
          <a:p>
            <a:pPr marL="0" lvl="0" indent="0">
              <a:lnSpc>
                <a:spcPct val="100000"/>
              </a:lnSpc>
            </a:pPr>
            <a:r>
              <a:rPr lang="en-GB" altLang="ja-JP">
                <a:solidFill>
                  <a:srgbClr val="666666"/>
                </a:solidFill>
                <a:latin typeface="Montserrat" panose="020B0600070205080204" charset="0"/>
                <a:ea typeface="Montserrat ExtraBold"/>
                <a:cs typeface="Montserrat ExtraBold"/>
                <a:sym typeface="Montserrat ExtraBold"/>
              </a:rPr>
              <a:t>suggestion for Microservice</a:t>
            </a:r>
            <a:endParaRPr>
              <a:solidFill>
                <a:srgbClr val="7F7F7F"/>
              </a:solidFill>
              <a:latin typeface="Montserrat" panose="020B0600070205080204" charset="0"/>
            </a:endParaRPr>
          </a:p>
        </p:txBody>
      </p:sp>
      <p:sp>
        <p:nvSpPr>
          <p:cNvPr id="449" name="Google Shape;449;p23"/>
          <p:cNvSpPr txBox="1">
            <a:spLocks noGrp="1"/>
          </p:cNvSpPr>
          <p:nvPr>
            <p:ph type="title" idx="2"/>
          </p:nvPr>
        </p:nvSpPr>
        <p:spPr>
          <a:xfrm>
            <a:off x="769547" y="1424393"/>
            <a:ext cx="1527085" cy="14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a:solidFill>
                  <a:srgbClr val="B70000"/>
                </a:solidFill>
              </a:rPr>
              <a:t>03</a:t>
            </a:r>
            <a:endParaRPr>
              <a:solidFill>
                <a:srgbClr val="B70000"/>
              </a:solidFill>
            </a:endParaRPr>
          </a:p>
        </p:txBody>
      </p:sp>
      <p:sp>
        <p:nvSpPr>
          <p:cNvPr id="450" name="Google Shape;450;p23"/>
          <p:cNvSpPr txBox="1">
            <a:spLocks noGrp="1"/>
          </p:cNvSpPr>
          <p:nvPr>
            <p:ph type="title" idx="3"/>
          </p:nvPr>
        </p:nvSpPr>
        <p:spPr>
          <a:xfrm rot="5400000">
            <a:off x="-540000" y="540000"/>
            <a:ext cx="1800000" cy="720000"/>
          </a:xfrm>
          <a:prstGeom prst="rect">
            <a:avLst/>
          </a:prstGeom>
        </p:spPr>
        <p:txBody>
          <a:bodyPr spcFirstLastPara="1" wrap="square" lIns="360000" tIns="0" rIns="0" bIns="0" anchor="ctr" anchorCtr="0">
            <a:noAutofit/>
          </a:bodyPr>
          <a:lstStyle/>
          <a:p>
            <a:pPr marL="0" lvl="0" indent="0" algn="l" rtl="0">
              <a:spcBef>
                <a:spcPts val="0"/>
              </a:spcBef>
              <a:spcAft>
                <a:spcPts val="0"/>
              </a:spcAft>
              <a:buNone/>
            </a:pPr>
            <a:r>
              <a:rPr lang="en-GB">
                <a:solidFill>
                  <a:srgbClr val="000000"/>
                </a:solidFill>
              </a:rPr>
              <a:t>RIKKEISOFT.COM</a:t>
            </a:r>
            <a:endParaRPr>
              <a:solidFill>
                <a:srgbClr val="000000"/>
              </a:solidFill>
            </a:endParaRPr>
          </a:p>
        </p:txBody>
      </p:sp>
      <p:sp>
        <p:nvSpPr>
          <p:cNvPr id="451" name="Google Shape;451;p23"/>
          <p:cNvSpPr/>
          <p:nvPr/>
        </p:nvSpPr>
        <p:spPr>
          <a:xfrm rot="10800000">
            <a:off x="0" y="2340000"/>
            <a:ext cx="760409" cy="900204"/>
          </a:xfrm>
          <a:custGeom>
            <a:avLst/>
            <a:gdLst/>
            <a:ahLst/>
            <a:cxnLst/>
            <a:rect l="l" t="t" r="r" b="b"/>
            <a:pathLst>
              <a:path w="178395" h="208622" extrusionOk="0">
                <a:moveTo>
                  <a:pt x="87379" y="0"/>
                </a:moveTo>
                <a:lnTo>
                  <a:pt x="0" y="104349"/>
                </a:lnTo>
                <a:lnTo>
                  <a:pt x="87379" y="208622"/>
                </a:lnTo>
                <a:lnTo>
                  <a:pt x="119205" y="208622"/>
                </a:lnTo>
                <a:lnTo>
                  <a:pt x="31826" y="104349"/>
                </a:lnTo>
                <a:lnTo>
                  <a:pt x="119205" y="0"/>
                </a:lnTo>
                <a:close/>
                <a:moveTo>
                  <a:pt x="146569" y="0"/>
                </a:moveTo>
                <a:lnTo>
                  <a:pt x="59190" y="104349"/>
                </a:lnTo>
                <a:lnTo>
                  <a:pt x="146569" y="208622"/>
                </a:lnTo>
                <a:lnTo>
                  <a:pt x="178395" y="208622"/>
                </a:lnTo>
                <a:lnTo>
                  <a:pt x="178395" y="0"/>
                </a:lnTo>
                <a:close/>
              </a:path>
            </a:pathLst>
          </a:cu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7920000" y="720000"/>
            <a:ext cx="619323" cy="720094"/>
          </a:xfrm>
          <a:custGeom>
            <a:avLst/>
            <a:gdLst/>
            <a:ahLst/>
            <a:cxnLst/>
            <a:rect l="l" t="t" r="r" b="b"/>
            <a:pathLst>
              <a:path w="177076" h="206775" extrusionOk="0">
                <a:moveTo>
                  <a:pt x="0" y="0"/>
                </a:moveTo>
                <a:lnTo>
                  <a:pt x="86873" y="103248"/>
                </a:lnTo>
                <a:lnTo>
                  <a:pt x="0" y="206775"/>
                </a:lnTo>
                <a:lnTo>
                  <a:pt x="31641" y="206775"/>
                </a:lnTo>
                <a:lnTo>
                  <a:pt x="118236" y="103248"/>
                </a:lnTo>
                <a:lnTo>
                  <a:pt x="31641" y="0"/>
                </a:lnTo>
                <a:close/>
                <a:moveTo>
                  <a:pt x="58563" y="0"/>
                </a:moveTo>
                <a:lnTo>
                  <a:pt x="145435" y="103248"/>
                </a:lnTo>
                <a:lnTo>
                  <a:pt x="58563" y="206775"/>
                </a:lnTo>
                <a:lnTo>
                  <a:pt x="90203" y="206775"/>
                </a:lnTo>
                <a:lnTo>
                  <a:pt x="177076" y="103248"/>
                </a:lnTo>
                <a:lnTo>
                  <a:pt x="90203" y="0"/>
                </a:lnTo>
                <a:close/>
              </a:path>
            </a:pathLst>
          </a:cu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grpSp>
        <p:nvGrpSpPr>
          <p:cNvPr id="453" name="Google Shape;453;p23"/>
          <p:cNvGrpSpPr/>
          <p:nvPr/>
        </p:nvGrpSpPr>
        <p:grpSpPr>
          <a:xfrm>
            <a:off x="180000" y="4927500"/>
            <a:ext cx="360000" cy="216000"/>
            <a:chOff x="180000" y="4927500"/>
            <a:chExt cx="360000" cy="216000"/>
          </a:xfrm>
        </p:grpSpPr>
        <p:sp>
          <p:nvSpPr>
            <p:cNvPr id="454" name="Google Shape;454;p23"/>
            <p:cNvSpPr/>
            <p:nvPr/>
          </p:nvSpPr>
          <p:spPr>
            <a:xfrm>
              <a:off x="333000" y="4999500"/>
              <a:ext cx="54000" cy="144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486000" y="4927500"/>
              <a:ext cx="54000" cy="216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3"/>
            <p:cNvSpPr/>
            <p:nvPr/>
          </p:nvSpPr>
          <p:spPr>
            <a:xfrm>
              <a:off x="180000" y="4927500"/>
              <a:ext cx="54000" cy="216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7" name="Google Shape;457;p23"/>
          <p:cNvSpPr txBox="1">
            <a:spLocks noGrp="1"/>
          </p:cNvSpPr>
          <p:nvPr>
            <p:ph type="ctrTitle"/>
          </p:nvPr>
        </p:nvSpPr>
        <p:spPr>
          <a:xfrm>
            <a:off x="841373" y="2685246"/>
            <a:ext cx="5761446" cy="727800"/>
          </a:xfrm>
          <a:prstGeom prst="rect">
            <a:avLst/>
          </a:prstGeom>
        </p:spPr>
        <p:txBody>
          <a:bodyPr spcFirstLastPara="1" wrap="square" lIns="0" tIns="0" rIns="0" bIns="0" anchor="t" anchorCtr="0">
            <a:noAutofit/>
          </a:bodyPr>
          <a:lstStyle/>
          <a:p>
            <a:pPr lvl="0"/>
            <a:r>
              <a:rPr lang="en-US">
                <a:solidFill>
                  <a:srgbClr val="B70000"/>
                </a:solidFill>
              </a:rPr>
              <a:t>Workflow</a:t>
            </a:r>
            <a:endParaRPr>
              <a:solidFill>
                <a:srgbClr val="B70000"/>
              </a:solidFill>
            </a:endParaRPr>
          </a:p>
        </p:txBody>
      </p:sp>
      <p:grpSp>
        <p:nvGrpSpPr>
          <p:cNvPr id="458" name="Google Shape;458;p23"/>
          <p:cNvGrpSpPr/>
          <p:nvPr/>
        </p:nvGrpSpPr>
        <p:grpSpPr>
          <a:xfrm>
            <a:off x="8105182" y="180000"/>
            <a:ext cx="719863" cy="387532"/>
            <a:chOff x="238125" y="924025"/>
            <a:chExt cx="7106250" cy="3818050"/>
          </a:xfrm>
        </p:grpSpPr>
        <p:sp>
          <p:nvSpPr>
            <p:cNvPr id="459" name="Google Shape;459;p23"/>
            <p:cNvSpPr/>
            <p:nvPr/>
          </p:nvSpPr>
          <p:spPr>
            <a:xfrm>
              <a:off x="238125" y="4258825"/>
              <a:ext cx="465050" cy="345675"/>
            </a:xfrm>
            <a:custGeom>
              <a:avLst/>
              <a:gdLst/>
              <a:ahLst/>
              <a:cxnLst/>
              <a:rect l="l" t="t" r="r" b="b"/>
              <a:pathLst>
                <a:path w="18602" h="13827" extrusionOk="0">
                  <a:moveTo>
                    <a:pt x="0" y="0"/>
                  </a:moveTo>
                  <a:lnTo>
                    <a:pt x="1455" y="13826"/>
                  </a:lnTo>
                  <a:lnTo>
                    <a:pt x="3911" y="13826"/>
                  </a:lnTo>
                  <a:lnTo>
                    <a:pt x="7550" y="5776"/>
                  </a:lnTo>
                  <a:cubicBezTo>
                    <a:pt x="8050" y="4685"/>
                    <a:pt x="8459" y="3684"/>
                    <a:pt x="8823" y="2775"/>
                  </a:cubicBezTo>
                  <a:cubicBezTo>
                    <a:pt x="8823" y="4230"/>
                    <a:pt x="8869" y="5231"/>
                    <a:pt x="8914" y="5731"/>
                  </a:cubicBezTo>
                  <a:lnTo>
                    <a:pt x="9414" y="13826"/>
                  </a:lnTo>
                  <a:lnTo>
                    <a:pt x="11870" y="13826"/>
                  </a:lnTo>
                  <a:lnTo>
                    <a:pt x="18601" y="0"/>
                  </a:lnTo>
                  <a:lnTo>
                    <a:pt x="16282" y="0"/>
                  </a:lnTo>
                  <a:lnTo>
                    <a:pt x="13326" y="6277"/>
                  </a:lnTo>
                  <a:cubicBezTo>
                    <a:pt x="12325" y="8323"/>
                    <a:pt x="11643" y="9961"/>
                    <a:pt x="11188" y="11098"/>
                  </a:cubicBezTo>
                  <a:cubicBezTo>
                    <a:pt x="11188" y="9369"/>
                    <a:pt x="11143" y="7959"/>
                    <a:pt x="11052" y="6913"/>
                  </a:cubicBezTo>
                  <a:lnTo>
                    <a:pt x="10597" y="0"/>
                  </a:lnTo>
                  <a:lnTo>
                    <a:pt x="8050" y="0"/>
                  </a:lnTo>
                  <a:lnTo>
                    <a:pt x="4775" y="7232"/>
                  </a:lnTo>
                  <a:cubicBezTo>
                    <a:pt x="4366" y="8096"/>
                    <a:pt x="4093" y="8778"/>
                    <a:pt x="3911" y="9233"/>
                  </a:cubicBezTo>
                  <a:cubicBezTo>
                    <a:pt x="3729" y="9688"/>
                    <a:pt x="3502" y="10370"/>
                    <a:pt x="3229" y="11279"/>
                  </a:cubicBezTo>
                  <a:cubicBezTo>
                    <a:pt x="3184" y="10461"/>
                    <a:pt x="3138" y="9961"/>
                    <a:pt x="3138" y="9688"/>
                  </a:cubicBezTo>
                  <a:lnTo>
                    <a:pt x="2911" y="6231"/>
                  </a:lnTo>
                  <a:lnTo>
                    <a:pt x="2274"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3"/>
            <p:cNvSpPr/>
            <p:nvPr/>
          </p:nvSpPr>
          <p:spPr>
            <a:xfrm>
              <a:off x="688375" y="4128075"/>
              <a:ext cx="330875" cy="476425"/>
            </a:xfrm>
            <a:custGeom>
              <a:avLst/>
              <a:gdLst/>
              <a:ahLst/>
              <a:cxnLst/>
              <a:rect l="l" t="t" r="r" b="b"/>
              <a:pathLst>
                <a:path w="13235" h="19057" extrusionOk="0">
                  <a:moveTo>
                    <a:pt x="4002" y="0"/>
                  </a:moveTo>
                  <a:lnTo>
                    <a:pt x="0" y="19056"/>
                  </a:lnTo>
                  <a:lnTo>
                    <a:pt x="2365" y="19056"/>
                  </a:lnTo>
                  <a:lnTo>
                    <a:pt x="3593" y="13098"/>
                  </a:lnTo>
                  <a:cubicBezTo>
                    <a:pt x="3820" y="11825"/>
                    <a:pt x="4230" y="10552"/>
                    <a:pt x="4775" y="9369"/>
                  </a:cubicBezTo>
                  <a:cubicBezTo>
                    <a:pt x="5640" y="7823"/>
                    <a:pt x="7277" y="6868"/>
                    <a:pt x="9005" y="6868"/>
                  </a:cubicBezTo>
                  <a:cubicBezTo>
                    <a:pt x="9068" y="6862"/>
                    <a:pt x="9130" y="6859"/>
                    <a:pt x="9192" y="6859"/>
                  </a:cubicBezTo>
                  <a:cubicBezTo>
                    <a:pt x="9628" y="6859"/>
                    <a:pt x="10051" y="6998"/>
                    <a:pt x="10369" y="7277"/>
                  </a:cubicBezTo>
                  <a:cubicBezTo>
                    <a:pt x="10688" y="7550"/>
                    <a:pt x="10870" y="7959"/>
                    <a:pt x="10824" y="8414"/>
                  </a:cubicBezTo>
                  <a:cubicBezTo>
                    <a:pt x="10779" y="9142"/>
                    <a:pt x="10642" y="9915"/>
                    <a:pt x="10460" y="10688"/>
                  </a:cubicBezTo>
                  <a:lnTo>
                    <a:pt x="8732" y="19011"/>
                  </a:lnTo>
                  <a:lnTo>
                    <a:pt x="11052" y="19011"/>
                  </a:lnTo>
                  <a:lnTo>
                    <a:pt x="12780" y="10870"/>
                  </a:lnTo>
                  <a:cubicBezTo>
                    <a:pt x="13007" y="10006"/>
                    <a:pt x="13144" y="9096"/>
                    <a:pt x="13189" y="8187"/>
                  </a:cubicBezTo>
                  <a:cubicBezTo>
                    <a:pt x="13235" y="7323"/>
                    <a:pt x="12871" y="6458"/>
                    <a:pt x="12234" y="5822"/>
                  </a:cubicBezTo>
                  <a:cubicBezTo>
                    <a:pt x="11552" y="5225"/>
                    <a:pt x="10670" y="4908"/>
                    <a:pt x="9776" y="4908"/>
                  </a:cubicBezTo>
                  <a:cubicBezTo>
                    <a:pt x="9716" y="4908"/>
                    <a:pt x="9656" y="4909"/>
                    <a:pt x="9596" y="4912"/>
                  </a:cubicBezTo>
                  <a:cubicBezTo>
                    <a:pt x="8778" y="4912"/>
                    <a:pt x="7959" y="5139"/>
                    <a:pt x="7277" y="5503"/>
                  </a:cubicBezTo>
                  <a:cubicBezTo>
                    <a:pt x="6367" y="5958"/>
                    <a:pt x="5549" y="6595"/>
                    <a:pt x="4821" y="7323"/>
                  </a:cubicBezTo>
                  <a:lnTo>
                    <a:pt x="6367"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3"/>
            <p:cNvSpPr/>
            <p:nvPr/>
          </p:nvSpPr>
          <p:spPr>
            <a:xfrm>
              <a:off x="1069250" y="4251750"/>
              <a:ext cx="321800" cy="359700"/>
            </a:xfrm>
            <a:custGeom>
              <a:avLst/>
              <a:gdLst/>
              <a:ahLst/>
              <a:cxnLst/>
              <a:rect l="l" t="t" r="r" b="b"/>
              <a:pathLst>
                <a:path w="12872" h="14388" extrusionOk="0">
                  <a:moveTo>
                    <a:pt x="7604" y="1826"/>
                  </a:moveTo>
                  <a:cubicBezTo>
                    <a:pt x="8415" y="1826"/>
                    <a:pt x="9175" y="2184"/>
                    <a:pt x="9733" y="2785"/>
                  </a:cubicBezTo>
                  <a:cubicBezTo>
                    <a:pt x="10370" y="3513"/>
                    <a:pt x="10689" y="4513"/>
                    <a:pt x="10598" y="5468"/>
                  </a:cubicBezTo>
                  <a:lnTo>
                    <a:pt x="10598" y="6014"/>
                  </a:lnTo>
                  <a:lnTo>
                    <a:pt x="2866" y="6014"/>
                  </a:lnTo>
                  <a:lnTo>
                    <a:pt x="2866" y="5968"/>
                  </a:lnTo>
                  <a:cubicBezTo>
                    <a:pt x="3184" y="4786"/>
                    <a:pt x="3821" y="3694"/>
                    <a:pt x="4731" y="2876"/>
                  </a:cubicBezTo>
                  <a:cubicBezTo>
                    <a:pt x="5504" y="2194"/>
                    <a:pt x="6459" y="1830"/>
                    <a:pt x="7459" y="1830"/>
                  </a:cubicBezTo>
                  <a:cubicBezTo>
                    <a:pt x="7508" y="1827"/>
                    <a:pt x="7556" y="1826"/>
                    <a:pt x="7604" y="1826"/>
                  </a:cubicBezTo>
                  <a:close/>
                  <a:moveTo>
                    <a:pt x="7683" y="1"/>
                  </a:moveTo>
                  <a:cubicBezTo>
                    <a:pt x="7578" y="1"/>
                    <a:pt x="7473" y="4"/>
                    <a:pt x="7369" y="11"/>
                  </a:cubicBezTo>
                  <a:cubicBezTo>
                    <a:pt x="7297" y="8"/>
                    <a:pt x="7226" y="7"/>
                    <a:pt x="7155" y="7"/>
                  </a:cubicBezTo>
                  <a:cubicBezTo>
                    <a:pt x="5958" y="7"/>
                    <a:pt x="4806" y="367"/>
                    <a:pt x="3776" y="1011"/>
                  </a:cubicBezTo>
                  <a:cubicBezTo>
                    <a:pt x="2593" y="1784"/>
                    <a:pt x="1638" y="2876"/>
                    <a:pt x="1047" y="4195"/>
                  </a:cubicBezTo>
                  <a:cubicBezTo>
                    <a:pt x="365" y="5514"/>
                    <a:pt x="46" y="7014"/>
                    <a:pt x="46" y="8561"/>
                  </a:cubicBezTo>
                  <a:cubicBezTo>
                    <a:pt x="1" y="9607"/>
                    <a:pt x="228" y="10653"/>
                    <a:pt x="683" y="11653"/>
                  </a:cubicBezTo>
                  <a:cubicBezTo>
                    <a:pt x="1092" y="12518"/>
                    <a:pt x="1774" y="13245"/>
                    <a:pt x="2639" y="13700"/>
                  </a:cubicBezTo>
                  <a:cubicBezTo>
                    <a:pt x="3440" y="14122"/>
                    <a:pt x="4359" y="14387"/>
                    <a:pt x="5286" y="14387"/>
                  </a:cubicBezTo>
                  <a:cubicBezTo>
                    <a:pt x="5359" y="14387"/>
                    <a:pt x="5431" y="14385"/>
                    <a:pt x="5504" y="14382"/>
                  </a:cubicBezTo>
                  <a:cubicBezTo>
                    <a:pt x="5564" y="14384"/>
                    <a:pt x="5623" y="14385"/>
                    <a:pt x="5683" y="14385"/>
                  </a:cubicBezTo>
                  <a:cubicBezTo>
                    <a:pt x="7166" y="14385"/>
                    <a:pt x="8595" y="13843"/>
                    <a:pt x="9688" y="12881"/>
                  </a:cubicBezTo>
                  <a:cubicBezTo>
                    <a:pt x="10780" y="12017"/>
                    <a:pt x="11553" y="10926"/>
                    <a:pt x="11962" y="9652"/>
                  </a:cubicBezTo>
                  <a:lnTo>
                    <a:pt x="9688" y="9425"/>
                  </a:lnTo>
                  <a:cubicBezTo>
                    <a:pt x="9324" y="10334"/>
                    <a:pt x="8687" y="11108"/>
                    <a:pt x="7869" y="11699"/>
                  </a:cubicBezTo>
                  <a:cubicBezTo>
                    <a:pt x="7187" y="12199"/>
                    <a:pt x="6368" y="12472"/>
                    <a:pt x="5504" y="12472"/>
                  </a:cubicBezTo>
                  <a:cubicBezTo>
                    <a:pt x="4685" y="12472"/>
                    <a:pt x="3867" y="12108"/>
                    <a:pt x="3321" y="11471"/>
                  </a:cubicBezTo>
                  <a:cubicBezTo>
                    <a:pt x="2684" y="10607"/>
                    <a:pt x="2366" y="9561"/>
                    <a:pt x="2457" y="8515"/>
                  </a:cubicBezTo>
                  <a:cubicBezTo>
                    <a:pt x="2457" y="8242"/>
                    <a:pt x="2457" y="8015"/>
                    <a:pt x="2502" y="7788"/>
                  </a:cubicBezTo>
                  <a:lnTo>
                    <a:pt x="12599" y="7788"/>
                  </a:lnTo>
                  <a:cubicBezTo>
                    <a:pt x="12735" y="7105"/>
                    <a:pt x="12781" y="6378"/>
                    <a:pt x="12781" y="5696"/>
                  </a:cubicBezTo>
                  <a:cubicBezTo>
                    <a:pt x="12872" y="4149"/>
                    <a:pt x="12326" y="2648"/>
                    <a:pt x="11325" y="1511"/>
                  </a:cubicBezTo>
                  <a:cubicBezTo>
                    <a:pt x="10355" y="541"/>
                    <a:pt x="9031" y="1"/>
                    <a:pt x="7683"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3"/>
            <p:cNvSpPr/>
            <p:nvPr/>
          </p:nvSpPr>
          <p:spPr>
            <a:xfrm>
              <a:off x="1428550" y="4252000"/>
              <a:ext cx="256975" cy="352500"/>
            </a:xfrm>
            <a:custGeom>
              <a:avLst/>
              <a:gdLst/>
              <a:ahLst/>
              <a:cxnLst/>
              <a:rect l="l" t="t" r="r" b="b"/>
              <a:pathLst>
                <a:path w="10279" h="14100" extrusionOk="0">
                  <a:moveTo>
                    <a:pt x="8551" y="1"/>
                  </a:moveTo>
                  <a:cubicBezTo>
                    <a:pt x="7777" y="1"/>
                    <a:pt x="7050" y="273"/>
                    <a:pt x="6459" y="774"/>
                  </a:cubicBezTo>
                  <a:cubicBezTo>
                    <a:pt x="5640" y="1410"/>
                    <a:pt x="4958" y="2229"/>
                    <a:pt x="4366" y="3139"/>
                  </a:cubicBezTo>
                  <a:lnTo>
                    <a:pt x="4958" y="273"/>
                  </a:lnTo>
                  <a:lnTo>
                    <a:pt x="2866" y="273"/>
                  </a:lnTo>
                  <a:lnTo>
                    <a:pt x="0" y="14099"/>
                  </a:lnTo>
                  <a:lnTo>
                    <a:pt x="2229" y="14099"/>
                  </a:lnTo>
                  <a:lnTo>
                    <a:pt x="3366" y="8551"/>
                  </a:lnTo>
                  <a:cubicBezTo>
                    <a:pt x="3866" y="6186"/>
                    <a:pt x="4548" y="4549"/>
                    <a:pt x="5413" y="3639"/>
                  </a:cubicBezTo>
                  <a:cubicBezTo>
                    <a:pt x="6277" y="2729"/>
                    <a:pt x="7141" y="2229"/>
                    <a:pt x="7959" y="2229"/>
                  </a:cubicBezTo>
                  <a:cubicBezTo>
                    <a:pt x="8460" y="2229"/>
                    <a:pt x="8914" y="2411"/>
                    <a:pt x="9278" y="2684"/>
                  </a:cubicBezTo>
                  <a:lnTo>
                    <a:pt x="10279" y="501"/>
                  </a:lnTo>
                  <a:cubicBezTo>
                    <a:pt x="9733" y="228"/>
                    <a:pt x="9142" y="46"/>
                    <a:pt x="8551"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3"/>
            <p:cNvSpPr/>
            <p:nvPr/>
          </p:nvSpPr>
          <p:spPr>
            <a:xfrm>
              <a:off x="1661625" y="4251750"/>
              <a:ext cx="321800" cy="359700"/>
            </a:xfrm>
            <a:custGeom>
              <a:avLst/>
              <a:gdLst/>
              <a:ahLst/>
              <a:cxnLst/>
              <a:rect l="l" t="t" r="r" b="b"/>
              <a:pathLst>
                <a:path w="12872" h="14388" extrusionOk="0">
                  <a:moveTo>
                    <a:pt x="7559" y="1826"/>
                  </a:moveTo>
                  <a:cubicBezTo>
                    <a:pt x="8369" y="1826"/>
                    <a:pt x="9130" y="2184"/>
                    <a:pt x="9688" y="2785"/>
                  </a:cubicBezTo>
                  <a:cubicBezTo>
                    <a:pt x="10325" y="3513"/>
                    <a:pt x="10643" y="4468"/>
                    <a:pt x="10598" y="5468"/>
                  </a:cubicBezTo>
                  <a:lnTo>
                    <a:pt x="10598" y="6014"/>
                  </a:lnTo>
                  <a:lnTo>
                    <a:pt x="2821" y="6014"/>
                  </a:lnTo>
                  <a:lnTo>
                    <a:pt x="2821" y="5968"/>
                  </a:lnTo>
                  <a:cubicBezTo>
                    <a:pt x="3093" y="4786"/>
                    <a:pt x="3776" y="3694"/>
                    <a:pt x="4685" y="2876"/>
                  </a:cubicBezTo>
                  <a:cubicBezTo>
                    <a:pt x="5413" y="2194"/>
                    <a:pt x="6413" y="1830"/>
                    <a:pt x="7414" y="1830"/>
                  </a:cubicBezTo>
                  <a:cubicBezTo>
                    <a:pt x="7462" y="1827"/>
                    <a:pt x="7511" y="1826"/>
                    <a:pt x="7559" y="1826"/>
                  </a:cubicBezTo>
                  <a:close/>
                  <a:moveTo>
                    <a:pt x="7683" y="1"/>
                  </a:moveTo>
                  <a:cubicBezTo>
                    <a:pt x="7578" y="1"/>
                    <a:pt x="7473" y="4"/>
                    <a:pt x="7369" y="11"/>
                  </a:cubicBezTo>
                  <a:cubicBezTo>
                    <a:pt x="7297" y="8"/>
                    <a:pt x="7226" y="7"/>
                    <a:pt x="7155" y="7"/>
                  </a:cubicBezTo>
                  <a:cubicBezTo>
                    <a:pt x="5953" y="7"/>
                    <a:pt x="4763" y="367"/>
                    <a:pt x="3776" y="1011"/>
                  </a:cubicBezTo>
                  <a:cubicBezTo>
                    <a:pt x="2593" y="1784"/>
                    <a:pt x="1638" y="2876"/>
                    <a:pt x="1047" y="4195"/>
                  </a:cubicBezTo>
                  <a:cubicBezTo>
                    <a:pt x="365" y="5514"/>
                    <a:pt x="1" y="7014"/>
                    <a:pt x="1" y="8561"/>
                  </a:cubicBezTo>
                  <a:cubicBezTo>
                    <a:pt x="1" y="9607"/>
                    <a:pt x="228" y="10653"/>
                    <a:pt x="683" y="11653"/>
                  </a:cubicBezTo>
                  <a:cubicBezTo>
                    <a:pt x="1092" y="12518"/>
                    <a:pt x="1775" y="13245"/>
                    <a:pt x="2639" y="13700"/>
                  </a:cubicBezTo>
                  <a:cubicBezTo>
                    <a:pt x="3440" y="14122"/>
                    <a:pt x="4320" y="14387"/>
                    <a:pt x="5205" y="14387"/>
                  </a:cubicBezTo>
                  <a:cubicBezTo>
                    <a:pt x="5274" y="14387"/>
                    <a:pt x="5344" y="14385"/>
                    <a:pt x="5413" y="14382"/>
                  </a:cubicBezTo>
                  <a:cubicBezTo>
                    <a:pt x="5473" y="14384"/>
                    <a:pt x="5532" y="14385"/>
                    <a:pt x="5592" y="14385"/>
                  </a:cubicBezTo>
                  <a:cubicBezTo>
                    <a:pt x="7078" y="14385"/>
                    <a:pt x="8549" y="13843"/>
                    <a:pt x="9643" y="12881"/>
                  </a:cubicBezTo>
                  <a:cubicBezTo>
                    <a:pt x="10734" y="12017"/>
                    <a:pt x="11507" y="10926"/>
                    <a:pt x="11917" y="9652"/>
                  </a:cubicBezTo>
                  <a:lnTo>
                    <a:pt x="9643" y="9425"/>
                  </a:lnTo>
                  <a:cubicBezTo>
                    <a:pt x="9279" y="10334"/>
                    <a:pt x="8687" y="11108"/>
                    <a:pt x="7869" y="11699"/>
                  </a:cubicBezTo>
                  <a:cubicBezTo>
                    <a:pt x="7187" y="12199"/>
                    <a:pt x="6322" y="12472"/>
                    <a:pt x="5458" y="12472"/>
                  </a:cubicBezTo>
                  <a:cubicBezTo>
                    <a:pt x="4640" y="12472"/>
                    <a:pt x="3821" y="12108"/>
                    <a:pt x="3275" y="11471"/>
                  </a:cubicBezTo>
                  <a:cubicBezTo>
                    <a:pt x="2639" y="10607"/>
                    <a:pt x="2320" y="9561"/>
                    <a:pt x="2411" y="8515"/>
                  </a:cubicBezTo>
                  <a:cubicBezTo>
                    <a:pt x="2411" y="8242"/>
                    <a:pt x="2411" y="8015"/>
                    <a:pt x="2457" y="7788"/>
                  </a:cubicBezTo>
                  <a:lnTo>
                    <a:pt x="12599" y="7788"/>
                  </a:lnTo>
                  <a:cubicBezTo>
                    <a:pt x="12690" y="7105"/>
                    <a:pt x="12781" y="6378"/>
                    <a:pt x="12781" y="5696"/>
                  </a:cubicBezTo>
                  <a:cubicBezTo>
                    <a:pt x="12872" y="4149"/>
                    <a:pt x="12326" y="2648"/>
                    <a:pt x="11280" y="1511"/>
                  </a:cubicBezTo>
                  <a:cubicBezTo>
                    <a:pt x="10351" y="541"/>
                    <a:pt x="9031" y="1"/>
                    <a:pt x="7683"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3"/>
            <p:cNvSpPr/>
            <p:nvPr/>
          </p:nvSpPr>
          <p:spPr>
            <a:xfrm>
              <a:off x="2218750" y="4133750"/>
              <a:ext cx="177400" cy="476550"/>
            </a:xfrm>
            <a:custGeom>
              <a:avLst/>
              <a:gdLst/>
              <a:ahLst/>
              <a:cxnLst/>
              <a:rect l="l" t="t" r="r" b="b"/>
              <a:pathLst>
                <a:path w="7096" h="19062" extrusionOk="0">
                  <a:moveTo>
                    <a:pt x="5868" y="1"/>
                  </a:moveTo>
                  <a:lnTo>
                    <a:pt x="3139" y="1638"/>
                  </a:lnTo>
                  <a:lnTo>
                    <a:pt x="2457" y="5049"/>
                  </a:lnTo>
                  <a:lnTo>
                    <a:pt x="592" y="5049"/>
                  </a:lnTo>
                  <a:lnTo>
                    <a:pt x="228" y="6868"/>
                  </a:lnTo>
                  <a:lnTo>
                    <a:pt x="2093" y="6868"/>
                  </a:lnTo>
                  <a:lnTo>
                    <a:pt x="365" y="14873"/>
                  </a:lnTo>
                  <a:cubicBezTo>
                    <a:pt x="183" y="15555"/>
                    <a:pt x="92" y="16237"/>
                    <a:pt x="46" y="16965"/>
                  </a:cubicBezTo>
                  <a:cubicBezTo>
                    <a:pt x="1" y="17465"/>
                    <a:pt x="228" y="18011"/>
                    <a:pt x="638" y="18375"/>
                  </a:cubicBezTo>
                  <a:cubicBezTo>
                    <a:pt x="1228" y="18796"/>
                    <a:pt x="1975" y="19062"/>
                    <a:pt x="2734" y="19062"/>
                  </a:cubicBezTo>
                  <a:cubicBezTo>
                    <a:pt x="2793" y="19062"/>
                    <a:pt x="2852" y="19060"/>
                    <a:pt x="2912" y="19057"/>
                  </a:cubicBezTo>
                  <a:cubicBezTo>
                    <a:pt x="3457" y="19057"/>
                    <a:pt x="4003" y="18966"/>
                    <a:pt x="4503" y="18829"/>
                  </a:cubicBezTo>
                  <a:lnTo>
                    <a:pt x="4913" y="16919"/>
                  </a:lnTo>
                  <a:lnTo>
                    <a:pt x="4913" y="16919"/>
                  </a:lnTo>
                  <a:cubicBezTo>
                    <a:pt x="4458" y="17010"/>
                    <a:pt x="4003" y="17056"/>
                    <a:pt x="3548" y="17056"/>
                  </a:cubicBezTo>
                  <a:cubicBezTo>
                    <a:pt x="3502" y="17063"/>
                    <a:pt x="3455" y="17067"/>
                    <a:pt x="3408" y="17067"/>
                  </a:cubicBezTo>
                  <a:cubicBezTo>
                    <a:pt x="3183" y="17067"/>
                    <a:pt x="2964" y="16979"/>
                    <a:pt x="2775" y="16828"/>
                  </a:cubicBezTo>
                  <a:cubicBezTo>
                    <a:pt x="2639" y="16646"/>
                    <a:pt x="2548" y="16419"/>
                    <a:pt x="2548" y="16191"/>
                  </a:cubicBezTo>
                  <a:cubicBezTo>
                    <a:pt x="2593" y="15600"/>
                    <a:pt x="2730" y="15009"/>
                    <a:pt x="2866" y="14463"/>
                  </a:cubicBezTo>
                  <a:lnTo>
                    <a:pt x="4458" y="6823"/>
                  </a:lnTo>
                  <a:lnTo>
                    <a:pt x="6732" y="6823"/>
                  </a:lnTo>
                  <a:lnTo>
                    <a:pt x="7096" y="5003"/>
                  </a:lnTo>
                  <a:lnTo>
                    <a:pt x="4776" y="5003"/>
                  </a:lnTo>
                  <a:lnTo>
                    <a:pt x="5868"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3"/>
            <p:cNvSpPr/>
            <p:nvPr/>
          </p:nvSpPr>
          <p:spPr>
            <a:xfrm>
              <a:off x="2389300" y="4128075"/>
              <a:ext cx="329775" cy="476425"/>
            </a:xfrm>
            <a:custGeom>
              <a:avLst/>
              <a:gdLst/>
              <a:ahLst/>
              <a:cxnLst/>
              <a:rect l="l" t="t" r="r" b="b"/>
              <a:pathLst>
                <a:path w="13191" h="19057" extrusionOk="0">
                  <a:moveTo>
                    <a:pt x="3958" y="0"/>
                  </a:moveTo>
                  <a:lnTo>
                    <a:pt x="1" y="19056"/>
                  </a:lnTo>
                  <a:lnTo>
                    <a:pt x="2366" y="19056"/>
                  </a:lnTo>
                  <a:lnTo>
                    <a:pt x="3594" y="13098"/>
                  </a:lnTo>
                  <a:cubicBezTo>
                    <a:pt x="3821" y="11825"/>
                    <a:pt x="4231" y="10552"/>
                    <a:pt x="4822" y="9369"/>
                  </a:cubicBezTo>
                  <a:cubicBezTo>
                    <a:pt x="5231" y="8596"/>
                    <a:pt x="5868" y="7959"/>
                    <a:pt x="6641" y="7550"/>
                  </a:cubicBezTo>
                  <a:cubicBezTo>
                    <a:pt x="7323" y="7095"/>
                    <a:pt x="8187" y="6868"/>
                    <a:pt x="9006" y="6868"/>
                  </a:cubicBezTo>
                  <a:cubicBezTo>
                    <a:pt x="9068" y="6862"/>
                    <a:pt x="9130" y="6859"/>
                    <a:pt x="9191" y="6859"/>
                  </a:cubicBezTo>
                  <a:cubicBezTo>
                    <a:pt x="9619" y="6859"/>
                    <a:pt x="10012" y="6998"/>
                    <a:pt x="10370" y="7277"/>
                  </a:cubicBezTo>
                  <a:cubicBezTo>
                    <a:pt x="10689" y="7550"/>
                    <a:pt x="10825" y="7959"/>
                    <a:pt x="10825" y="8414"/>
                  </a:cubicBezTo>
                  <a:cubicBezTo>
                    <a:pt x="10780" y="9142"/>
                    <a:pt x="10643" y="9915"/>
                    <a:pt x="10461" y="10688"/>
                  </a:cubicBezTo>
                  <a:lnTo>
                    <a:pt x="8688" y="19011"/>
                  </a:lnTo>
                  <a:lnTo>
                    <a:pt x="11053" y="19011"/>
                  </a:lnTo>
                  <a:lnTo>
                    <a:pt x="12781" y="10870"/>
                  </a:lnTo>
                  <a:cubicBezTo>
                    <a:pt x="12963" y="10006"/>
                    <a:pt x="13099" y="9096"/>
                    <a:pt x="13190" y="8187"/>
                  </a:cubicBezTo>
                  <a:cubicBezTo>
                    <a:pt x="13190" y="7323"/>
                    <a:pt x="12872" y="6458"/>
                    <a:pt x="12235" y="5822"/>
                  </a:cubicBezTo>
                  <a:cubicBezTo>
                    <a:pt x="11553" y="5225"/>
                    <a:pt x="10671" y="4908"/>
                    <a:pt x="9739" y="4908"/>
                  </a:cubicBezTo>
                  <a:cubicBezTo>
                    <a:pt x="9677" y="4908"/>
                    <a:pt x="9614" y="4909"/>
                    <a:pt x="9552" y="4912"/>
                  </a:cubicBezTo>
                  <a:cubicBezTo>
                    <a:pt x="8733" y="4912"/>
                    <a:pt x="7960" y="5139"/>
                    <a:pt x="7232" y="5503"/>
                  </a:cubicBezTo>
                  <a:cubicBezTo>
                    <a:pt x="6323" y="5958"/>
                    <a:pt x="5504" y="6595"/>
                    <a:pt x="4822" y="7323"/>
                  </a:cubicBezTo>
                  <a:lnTo>
                    <a:pt x="6323"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3"/>
            <p:cNvSpPr/>
            <p:nvPr/>
          </p:nvSpPr>
          <p:spPr>
            <a:xfrm>
              <a:off x="2770200" y="4251750"/>
              <a:ext cx="321800" cy="359700"/>
            </a:xfrm>
            <a:custGeom>
              <a:avLst/>
              <a:gdLst/>
              <a:ahLst/>
              <a:cxnLst/>
              <a:rect l="l" t="t" r="r" b="b"/>
              <a:pathLst>
                <a:path w="12872" h="14388" extrusionOk="0">
                  <a:moveTo>
                    <a:pt x="7597" y="1826"/>
                  </a:moveTo>
                  <a:cubicBezTo>
                    <a:pt x="8374" y="1826"/>
                    <a:pt x="9175" y="2184"/>
                    <a:pt x="9733" y="2785"/>
                  </a:cubicBezTo>
                  <a:cubicBezTo>
                    <a:pt x="10325" y="3513"/>
                    <a:pt x="10643" y="4468"/>
                    <a:pt x="10597" y="5468"/>
                  </a:cubicBezTo>
                  <a:lnTo>
                    <a:pt x="10597" y="6014"/>
                  </a:lnTo>
                  <a:lnTo>
                    <a:pt x="2866" y="6014"/>
                  </a:lnTo>
                  <a:lnTo>
                    <a:pt x="2866" y="5968"/>
                  </a:lnTo>
                  <a:cubicBezTo>
                    <a:pt x="3139" y="4786"/>
                    <a:pt x="3775" y="3694"/>
                    <a:pt x="4685" y="2876"/>
                  </a:cubicBezTo>
                  <a:cubicBezTo>
                    <a:pt x="5458" y="2194"/>
                    <a:pt x="6413" y="1830"/>
                    <a:pt x="7459" y="1830"/>
                  </a:cubicBezTo>
                  <a:cubicBezTo>
                    <a:pt x="7505" y="1827"/>
                    <a:pt x="7551" y="1826"/>
                    <a:pt x="7597" y="1826"/>
                  </a:cubicBezTo>
                  <a:close/>
                  <a:moveTo>
                    <a:pt x="7683" y="1"/>
                  </a:moveTo>
                  <a:cubicBezTo>
                    <a:pt x="7578" y="1"/>
                    <a:pt x="7473" y="4"/>
                    <a:pt x="7368" y="11"/>
                  </a:cubicBezTo>
                  <a:cubicBezTo>
                    <a:pt x="7297" y="8"/>
                    <a:pt x="7226" y="7"/>
                    <a:pt x="7155" y="7"/>
                  </a:cubicBezTo>
                  <a:cubicBezTo>
                    <a:pt x="5958" y="7"/>
                    <a:pt x="4806" y="367"/>
                    <a:pt x="3775" y="1011"/>
                  </a:cubicBezTo>
                  <a:cubicBezTo>
                    <a:pt x="2593" y="1784"/>
                    <a:pt x="1638" y="2876"/>
                    <a:pt x="1047" y="4195"/>
                  </a:cubicBezTo>
                  <a:cubicBezTo>
                    <a:pt x="365" y="5514"/>
                    <a:pt x="1" y="7014"/>
                    <a:pt x="1" y="8561"/>
                  </a:cubicBezTo>
                  <a:cubicBezTo>
                    <a:pt x="1" y="9607"/>
                    <a:pt x="228" y="10698"/>
                    <a:pt x="683" y="11653"/>
                  </a:cubicBezTo>
                  <a:cubicBezTo>
                    <a:pt x="1092" y="12518"/>
                    <a:pt x="1774" y="13245"/>
                    <a:pt x="2638" y="13700"/>
                  </a:cubicBezTo>
                  <a:cubicBezTo>
                    <a:pt x="3440" y="14122"/>
                    <a:pt x="4320" y="14387"/>
                    <a:pt x="5241" y="14387"/>
                  </a:cubicBezTo>
                  <a:cubicBezTo>
                    <a:pt x="5313" y="14387"/>
                    <a:pt x="5386" y="14385"/>
                    <a:pt x="5458" y="14382"/>
                  </a:cubicBezTo>
                  <a:cubicBezTo>
                    <a:pt x="5518" y="14384"/>
                    <a:pt x="5578" y="14385"/>
                    <a:pt x="5637" y="14385"/>
                  </a:cubicBezTo>
                  <a:cubicBezTo>
                    <a:pt x="7120" y="14385"/>
                    <a:pt x="8551" y="13843"/>
                    <a:pt x="9688" y="12881"/>
                  </a:cubicBezTo>
                  <a:cubicBezTo>
                    <a:pt x="10734" y="12017"/>
                    <a:pt x="11507" y="10926"/>
                    <a:pt x="11962" y="9652"/>
                  </a:cubicBezTo>
                  <a:lnTo>
                    <a:pt x="9688" y="9425"/>
                  </a:lnTo>
                  <a:cubicBezTo>
                    <a:pt x="9324" y="10334"/>
                    <a:pt x="8687" y="11108"/>
                    <a:pt x="7869" y="11699"/>
                  </a:cubicBezTo>
                  <a:cubicBezTo>
                    <a:pt x="7186" y="12199"/>
                    <a:pt x="6322" y="12472"/>
                    <a:pt x="5504" y="12472"/>
                  </a:cubicBezTo>
                  <a:cubicBezTo>
                    <a:pt x="4640" y="12472"/>
                    <a:pt x="3821" y="12108"/>
                    <a:pt x="3321" y="11471"/>
                  </a:cubicBezTo>
                  <a:cubicBezTo>
                    <a:pt x="2638" y="10607"/>
                    <a:pt x="2366" y="9561"/>
                    <a:pt x="2411" y="8515"/>
                  </a:cubicBezTo>
                  <a:cubicBezTo>
                    <a:pt x="2411" y="8242"/>
                    <a:pt x="2457" y="8015"/>
                    <a:pt x="2457" y="7788"/>
                  </a:cubicBezTo>
                  <a:lnTo>
                    <a:pt x="12599" y="7788"/>
                  </a:lnTo>
                  <a:cubicBezTo>
                    <a:pt x="12735" y="7105"/>
                    <a:pt x="12781" y="6378"/>
                    <a:pt x="12781" y="5696"/>
                  </a:cubicBezTo>
                  <a:cubicBezTo>
                    <a:pt x="12871" y="4149"/>
                    <a:pt x="12326" y="2648"/>
                    <a:pt x="11325" y="1511"/>
                  </a:cubicBezTo>
                  <a:cubicBezTo>
                    <a:pt x="10354" y="541"/>
                    <a:pt x="9031" y="1"/>
                    <a:pt x="7683"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3"/>
            <p:cNvSpPr/>
            <p:nvPr/>
          </p:nvSpPr>
          <p:spPr>
            <a:xfrm>
              <a:off x="3326200" y="4129200"/>
              <a:ext cx="362725" cy="482175"/>
            </a:xfrm>
            <a:custGeom>
              <a:avLst/>
              <a:gdLst/>
              <a:ahLst/>
              <a:cxnLst/>
              <a:rect l="l" t="t" r="r" b="b"/>
              <a:pathLst>
                <a:path w="14509" h="19287" extrusionOk="0">
                  <a:moveTo>
                    <a:pt x="6868" y="6823"/>
                  </a:moveTo>
                  <a:cubicBezTo>
                    <a:pt x="7686" y="6823"/>
                    <a:pt x="8460" y="7141"/>
                    <a:pt x="9051" y="7778"/>
                  </a:cubicBezTo>
                  <a:cubicBezTo>
                    <a:pt x="9642" y="8460"/>
                    <a:pt x="9960" y="9370"/>
                    <a:pt x="9915" y="10325"/>
                  </a:cubicBezTo>
                  <a:cubicBezTo>
                    <a:pt x="9960" y="12280"/>
                    <a:pt x="9324" y="14190"/>
                    <a:pt x="8141" y="15782"/>
                  </a:cubicBezTo>
                  <a:cubicBezTo>
                    <a:pt x="7277" y="16874"/>
                    <a:pt x="6322" y="17420"/>
                    <a:pt x="5276" y="17420"/>
                  </a:cubicBezTo>
                  <a:cubicBezTo>
                    <a:pt x="5222" y="17423"/>
                    <a:pt x="5168" y="17425"/>
                    <a:pt x="5115" y="17425"/>
                  </a:cubicBezTo>
                  <a:cubicBezTo>
                    <a:pt x="4547" y="17425"/>
                    <a:pt x="4051" y="17207"/>
                    <a:pt x="3593" y="16874"/>
                  </a:cubicBezTo>
                  <a:cubicBezTo>
                    <a:pt x="3138" y="16510"/>
                    <a:pt x="2820" y="16010"/>
                    <a:pt x="2638" y="15509"/>
                  </a:cubicBezTo>
                  <a:cubicBezTo>
                    <a:pt x="2411" y="14736"/>
                    <a:pt x="2320" y="13963"/>
                    <a:pt x="2365" y="13235"/>
                  </a:cubicBezTo>
                  <a:cubicBezTo>
                    <a:pt x="2365" y="12371"/>
                    <a:pt x="2547" y="11553"/>
                    <a:pt x="2820" y="10779"/>
                  </a:cubicBezTo>
                  <a:cubicBezTo>
                    <a:pt x="3093" y="9961"/>
                    <a:pt x="3457" y="9188"/>
                    <a:pt x="3957" y="8505"/>
                  </a:cubicBezTo>
                  <a:cubicBezTo>
                    <a:pt x="4321" y="7960"/>
                    <a:pt x="4776" y="7550"/>
                    <a:pt x="5321" y="7232"/>
                  </a:cubicBezTo>
                  <a:cubicBezTo>
                    <a:pt x="5822" y="6959"/>
                    <a:pt x="6322" y="6823"/>
                    <a:pt x="6868" y="6823"/>
                  </a:cubicBezTo>
                  <a:close/>
                  <a:moveTo>
                    <a:pt x="12189" y="1"/>
                  </a:moveTo>
                  <a:lnTo>
                    <a:pt x="10643" y="7368"/>
                  </a:lnTo>
                  <a:cubicBezTo>
                    <a:pt x="9960" y="5822"/>
                    <a:pt x="8414" y="4867"/>
                    <a:pt x="6731" y="4867"/>
                  </a:cubicBezTo>
                  <a:cubicBezTo>
                    <a:pt x="5640" y="4913"/>
                    <a:pt x="4548" y="5276"/>
                    <a:pt x="3639" y="5913"/>
                  </a:cubicBezTo>
                  <a:cubicBezTo>
                    <a:pt x="2502" y="6732"/>
                    <a:pt x="1592" y="7778"/>
                    <a:pt x="1046" y="9051"/>
                  </a:cubicBezTo>
                  <a:cubicBezTo>
                    <a:pt x="364" y="10507"/>
                    <a:pt x="0" y="12053"/>
                    <a:pt x="0" y="13645"/>
                  </a:cubicBezTo>
                  <a:cubicBezTo>
                    <a:pt x="0" y="15464"/>
                    <a:pt x="455" y="16874"/>
                    <a:pt x="1319" y="17874"/>
                  </a:cubicBezTo>
                  <a:cubicBezTo>
                    <a:pt x="2106" y="18749"/>
                    <a:pt x="3229" y="19287"/>
                    <a:pt x="4446" y="19287"/>
                  </a:cubicBezTo>
                  <a:cubicBezTo>
                    <a:pt x="4495" y="19287"/>
                    <a:pt x="4544" y="19286"/>
                    <a:pt x="4594" y="19284"/>
                  </a:cubicBezTo>
                  <a:cubicBezTo>
                    <a:pt x="6049" y="19284"/>
                    <a:pt x="7459" y="18557"/>
                    <a:pt x="8778" y="17010"/>
                  </a:cubicBezTo>
                  <a:lnTo>
                    <a:pt x="8778" y="17010"/>
                  </a:lnTo>
                  <a:lnTo>
                    <a:pt x="8369" y="19011"/>
                  </a:lnTo>
                  <a:lnTo>
                    <a:pt x="10552" y="19011"/>
                  </a:lnTo>
                  <a:lnTo>
                    <a:pt x="14508"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3"/>
            <p:cNvSpPr/>
            <p:nvPr/>
          </p:nvSpPr>
          <p:spPr>
            <a:xfrm>
              <a:off x="3683225" y="4252000"/>
              <a:ext cx="256975" cy="352500"/>
            </a:xfrm>
            <a:custGeom>
              <a:avLst/>
              <a:gdLst/>
              <a:ahLst/>
              <a:cxnLst/>
              <a:rect l="l" t="t" r="r" b="b"/>
              <a:pathLst>
                <a:path w="10279" h="14100" extrusionOk="0">
                  <a:moveTo>
                    <a:pt x="8550" y="1"/>
                  </a:moveTo>
                  <a:cubicBezTo>
                    <a:pt x="7823" y="1"/>
                    <a:pt x="7049" y="273"/>
                    <a:pt x="6504" y="774"/>
                  </a:cubicBezTo>
                  <a:cubicBezTo>
                    <a:pt x="5640" y="1410"/>
                    <a:pt x="4957" y="2229"/>
                    <a:pt x="4412" y="3139"/>
                  </a:cubicBezTo>
                  <a:lnTo>
                    <a:pt x="4957" y="273"/>
                  </a:lnTo>
                  <a:lnTo>
                    <a:pt x="2865" y="273"/>
                  </a:lnTo>
                  <a:lnTo>
                    <a:pt x="0" y="14099"/>
                  </a:lnTo>
                  <a:lnTo>
                    <a:pt x="2229" y="14099"/>
                  </a:lnTo>
                  <a:lnTo>
                    <a:pt x="3411" y="8551"/>
                  </a:lnTo>
                  <a:cubicBezTo>
                    <a:pt x="3911" y="6186"/>
                    <a:pt x="4548" y="4549"/>
                    <a:pt x="5412" y="3639"/>
                  </a:cubicBezTo>
                  <a:cubicBezTo>
                    <a:pt x="6322" y="2729"/>
                    <a:pt x="7140" y="2229"/>
                    <a:pt x="7959" y="2229"/>
                  </a:cubicBezTo>
                  <a:cubicBezTo>
                    <a:pt x="8459" y="2229"/>
                    <a:pt x="8914" y="2411"/>
                    <a:pt x="9323" y="2684"/>
                  </a:cubicBezTo>
                  <a:lnTo>
                    <a:pt x="10278" y="501"/>
                  </a:lnTo>
                  <a:cubicBezTo>
                    <a:pt x="9733" y="228"/>
                    <a:pt x="9141" y="46"/>
                    <a:pt x="8550"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3916300" y="4251750"/>
              <a:ext cx="321800" cy="359700"/>
            </a:xfrm>
            <a:custGeom>
              <a:avLst/>
              <a:gdLst/>
              <a:ahLst/>
              <a:cxnLst/>
              <a:rect l="l" t="t" r="r" b="b"/>
              <a:pathLst>
                <a:path w="12872" h="14388" extrusionOk="0">
                  <a:moveTo>
                    <a:pt x="7559" y="1826"/>
                  </a:moveTo>
                  <a:cubicBezTo>
                    <a:pt x="8369" y="1826"/>
                    <a:pt x="9130" y="2184"/>
                    <a:pt x="9688" y="2785"/>
                  </a:cubicBezTo>
                  <a:cubicBezTo>
                    <a:pt x="10324" y="3513"/>
                    <a:pt x="10643" y="4513"/>
                    <a:pt x="10552" y="5468"/>
                  </a:cubicBezTo>
                  <a:lnTo>
                    <a:pt x="10552" y="6014"/>
                  </a:lnTo>
                  <a:lnTo>
                    <a:pt x="2866" y="6014"/>
                  </a:lnTo>
                  <a:lnTo>
                    <a:pt x="2820" y="5968"/>
                  </a:lnTo>
                  <a:cubicBezTo>
                    <a:pt x="3138" y="4786"/>
                    <a:pt x="3775" y="3694"/>
                    <a:pt x="4685" y="2876"/>
                  </a:cubicBezTo>
                  <a:cubicBezTo>
                    <a:pt x="5412" y="2194"/>
                    <a:pt x="6413" y="1830"/>
                    <a:pt x="7414" y="1830"/>
                  </a:cubicBezTo>
                  <a:cubicBezTo>
                    <a:pt x="7462" y="1827"/>
                    <a:pt x="7510" y="1826"/>
                    <a:pt x="7559" y="1826"/>
                  </a:cubicBezTo>
                  <a:close/>
                  <a:moveTo>
                    <a:pt x="7682" y="1"/>
                  </a:moveTo>
                  <a:cubicBezTo>
                    <a:pt x="7578" y="1"/>
                    <a:pt x="7473" y="4"/>
                    <a:pt x="7368" y="11"/>
                  </a:cubicBezTo>
                  <a:cubicBezTo>
                    <a:pt x="7297" y="8"/>
                    <a:pt x="7226" y="7"/>
                    <a:pt x="7155" y="7"/>
                  </a:cubicBezTo>
                  <a:cubicBezTo>
                    <a:pt x="5953" y="7"/>
                    <a:pt x="4763" y="367"/>
                    <a:pt x="3775" y="1011"/>
                  </a:cubicBezTo>
                  <a:cubicBezTo>
                    <a:pt x="2593" y="1784"/>
                    <a:pt x="1638" y="2876"/>
                    <a:pt x="1046" y="4195"/>
                  </a:cubicBezTo>
                  <a:cubicBezTo>
                    <a:pt x="364" y="5514"/>
                    <a:pt x="0" y="7014"/>
                    <a:pt x="0" y="8561"/>
                  </a:cubicBezTo>
                  <a:cubicBezTo>
                    <a:pt x="0" y="9607"/>
                    <a:pt x="228" y="10698"/>
                    <a:pt x="683" y="11653"/>
                  </a:cubicBezTo>
                  <a:cubicBezTo>
                    <a:pt x="1092" y="12518"/>
                    <a:pt x="1774" y="13245"/>
                    <a:pt x="2638" y="13700"/>
                  </a:cubicBezTo>
                  <a:cubicBezTo>
                    <a:pt x="3440" y="14122"/>
                    <a:pt x="4319" y="14387"/>
                    <a:pt x="5241" y="14387"/>
                  </a:cubicBezTo>
                  <a:cubicBezTo>
                    <a:pt x="5313" y="14387"/>
                    <a:pt x="5385" y="14385"/>
                    <a:pt x="5458" y="14382"/>
                  </a:cubicBezTo>
                  <a:cubicBezTo>
                    <a:pt x="5518" y="14384"/>
                    <a:pt x="5577" y="14385"/>
                    <a:pt x="5637" y="14385"/>
                  </a:cubicBezTo>
                  <a:cubicBezTo>
                    <a:pt x="7120" y="14385"/>
                    <a:pt x="8551" y="13843"/>
                    <a:pt x="9688" y="12881"/>
                  </a:cubicBezTo>
                  <a:cubicBezTo>
                    <a:pt x="10734" y="12017"/>
                    <a:pt x="11507" y="10926"/>
                    <a:pt x="11962" y="9652"/>
                  </a:cubicBezTo>
                  <a:lnTo>
                    <a:pt x="9688" y="9425"/>
                  </a:lnTo>
                  <a:cubicBezTo>
                    <a:pt x="9278" y="10334"/>
                    <a:pt x="8642" y="11108"/>
                    <a:pt x="7868" y="11699"/>
                  </a:cubicBezTo>
                  <a:cubicBezTo>
                    <a:pt x="7141" y="12199"/>
                    <a:pt x="6322" y="12472"/>
                    <a:pt x="5458" y="12472"/>
                  </a:cubicBezTo>
                  <a:cubicBezTo>
                    <a:pt x="4639" y="12472"/>
                    <a:pt x="3821" y="12108"/>
                    <a:pt x="3320" y="11471"/>
                  </a:cubicBezTo>
                  <a:cubicBezTo>
                    <a:pt x="2638" y="10607"/>
                    <a:pt x="2320" y="9561"/>
                    <a:pt x="2411" y="8515"/>
                  </a:cubicBezTo>
                  <a:cubicBezTo>
                    <a:pt x="2411" y="8242"/>
                    <a:pt x="2411" y="8015"/>
                    <a:pt x="2456" y="7788"/>
                  </a:cubicBezTo>
                  <a:lnTo>
                    <a:pt x="12598" y="7788"/>
                  </a:lnTo>
                  <a:cubicBezTo>
                    <a:pt x="12689" y="7105"/>
                    <a:pt x="12780" y="6378"/>
                    <a:pt x="12780" y="5696"/>
                  </a:cubicBezTo>
                  <a:cubicBezTo>
                    <a:pt x="12871" y="4149"/>
                    <a:pt x="12325" y="2648"/>
                    <a:pt x="11279" y="1511"/>
                  </a:cubicBezTo>
                  <a:cubicBezTo>
                    <a:pt x="10351" y="541"/>
                    <a:pt x="9031" y="1"/>
                    <a:pt x="7682"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4281275" y="4250575"/>
              <a:ext cx="321800" cy="360925"/>
            </a:xfrm>
            <a:custGeom>
              <a:avLst/>
              <a:gdLst/>
              <a:ahLst/>
              <a:cxnLst/>
              <a:rect l="l" t="t" r="r" b="b"/>
              <a:pathLst>
                <a:path w="12872" h="14437" extrusionOk="0">
                  <a:moveTo>
                    <a:pt x="9915" y="7152"/>
                  </a:moveTo>
                  <a:cubicBezTo>
                    <a:pt x="9733" y="8244"/>
                    <a:pt x="9415" y="9290"/>
                    <a:pt x="8914" y="10291"/>
                  </a:cubicBezTo>
                  <a:cubicBezTo>
                    <a:pt x="8141" y="11700"/>
                    <a:pt x="6595" y="12610"/>
                    <a:pt x="4958" y="12610"/>
                  </a:cubicBezTo>
                  <a:cubicBezTo>
                    <a:pt x="4900" y="12614"/>
                    <a:pt x="4842" y="12616"/>
                    <a:pt x="4785" y="12616"/>
                  </a:cubicBezTo>
                  <a:cubicBezTo>
                    <a:pt x="4161" y="12616"/>
                    <a:pt x="3547" y="12393"/>
                    <a:pt x="3048" y="12019"/>
                  </a:cubicBezTo>
                  <a:cubicBezTo>
                    <a:pt x="2593" y="11564"/>
                    <a:pt x="2320" y="10973"/>
                    <a:pt x="2365" y="10381"/>
                  </a:cubicBezTo>
                  <a:cubicBezTo>
                    <a:pt x="2365" y="9881"/>
                    <a:pt x="2502" y="9426"/>
                    <a:pt x="2775" y="9017"/>
                  </a:cubicBezTo>
                  <a:cubicBezTo>
                    <a:pt x="3093" y="8608"/>
                    <a:pt x="3548" y="8289"/>
                    <a:pt x="4048" y="8153"/>
                  </a:cubicBezTo>
                  <a:cubicBezTo>
                    <a:pt x="5003" y="7880"/>
                    <a:pt x="5958" y="7744"/>
                    <a:pt x="6959" y="7653"/>
                  </a:cubicBezTo>
                  <a:cubicBezTo>
                    <a:pt x="7823" y="7607"/>
                    <a:pt x="8460" y="7516"/>
                    <a:pt x="8824" y="7471"/>
                  </a:cubicBezTo>
                  <a:cubicBezTo>
                    <a:pt x="9187" y="7380"/>
                    <a:pt x="9551" y="7289"/>
                    <a:pt x="9915" y="7152"/>
                  </a:cubicBezTo>
                  <a:close/>
                  <a:moveTo>
                    <a:pt x="8009" y="1"/>
                  </a:moveTo>
                  <a:cubicBezTo>
                    <a:pt x="7886" y="1"/>
                    <a:pt x="7764" y="4"/>
                    <a:pt x="7641" y="12"/>
                  </a:cubicBezTo>
                  <a:cubicBezTo>
                    <a:pt x="7563" y="10"/>
                    <a:pt x="7485" y="8"/>
                    <a:pt x="7406" y="8"/>
                  </a:cubicBezTo>
                  <a:cubicBezTo>
                    <a:pt x="6080" y="8"/>
                    <a:pt x="4801" y="373"/>
                    <a:pt x="3684" y="1104"/>
                  </a:cubicBezTo>
                  <a:cubicBezTo>
                    <a:pt x="2593" y="1877"/>
                    <a:pt x="1774" y="2968"/>
                    <a:pt x="1365" y="4242"/>
                  </a:cubicBezTo>
                  <a:lnTo>
                    <a:pt x="3730" y="4469"/>
                  </a:lnTo>
                  <a:cubicBezTo>
                    <a:pt x="4003" y="3696"/>
                    <a:pt x="4457" y="3059"/>
                    <a:pt x="5094" y="2604"/>
                  </a:cubicBezTo>
                  <a:cubicBezTo>
                    <a:pt x="5822" y="2150"/>
                    <a:pt x="6686" y="1922"/>
                    <a:pt x="7550" y="1922"/>
                  </a:cubicBezTo>
                  <a:cubicBezTo>
                    <a:pt x="7618" y="1918"/>
                    <a:pt x="7687" y="1917"/>
                    <a:pt x="7756" y="1917"/>
                  </a:cubicBezTo>
                  <a:cubicBezTo>
                    <a:pt x="8511" y="1917"/>
                    <a:pt x="9290" y="2146"/>
                    <a:pt x="9915" y="2604"/>
                  </a:cubicBezTo>
                  <a:cubicBezTo>
                    <a:pt x="10324" y="2877"/>
                    <a:pt x="10552" y="3378"/>
                    <a:pt x="10506" y="3878"/>
                  </a:cubicBezTo>
                  <a:cubicBezTo>
                    <a:pt x="10506" y="4424"/>
                    <a:pt x="10415" y="4969"/>
                    <a:pt x="10233" y="5470"/>
                  </a:cubicBezTo>
                  <a:cubicBezTo>
                    <a:pt x="9233" y="5788"/>
                    <a:pt x="8141" y="5924"/>
                    <a:pt x="7095" y="5924"/>
                  </a:cubicBezTo>
                  <a:cubicBezTo>
                    <a:pt x="6049" y="5970"/>
                    <a:pt x="5049" y="6015"/>
                    <a:pt x="4048" y="6197"/>
                  </a:cubicBezTo>
                  <a:cubicBezTo>
                    <a:pt x="3320" y="6288"/>
                    <a:pt x="2593" y="6561"/>
                    <a:pt x="1956" y="6970"/>
                  </a:cubicBezTo>
                  <a:cubicBezTo>
                    <a:pt x="1365" y="7334"/>
                    <a:pt x="865" y="7789"/>
                    <a:pt x="546" y="8380"/>
                  </a:cubicBezTo>
                  <a:cubicBezTo>
                    <a:pt x="182" y="9017"/>
                    <a:pt x="0" y="9699"/>
                    <a:pt x="0" y="10427"/>
                  </a:cubicBezTo>
                  <a:cubicBezTo>
                    <a:pt x="0" y="11518"/>
                    <a:pt x="410" y="12565"/>
                    <a:pt x="1183" y="13292"/>
                  </a:cubicBezTo>
                  <a:cubicBezTo>
                    <a:pt x="1960" y="14026"/>
                    <a:pt x="3025" y="14433"/>
                    <a:pt x="4104" y="14433"/>
                  </a:cubicBezTo>
                  <a:cubicBezTo>
                    <a:pt x="4161" y="14433"/>
                    <a:pt x="4218" y="14431"/>
                    <a:pt x="4276" y="14429"/>
                  </a:cubicBezTo>
                  <a:cubicBezTo>
                    <a:pt x="4359" y="14434"/>
                    <a:pt x="4443" y="14436"/>
                    <a:pt x="4526" y="14436"/>
                  </a:cubicBezTo>
                  <a:cubicBezTo>
                    <a:pt x="5261" y="14436"/>
                    <a:pt x="5992" y="14260"/>
                    <a:pt x="6686" y="13974"/>
                  </a:cubicBezTo>
                  <a:cubicBezTo>
                    <a:pt x="7550" y="13565"/>
                    <a:pt x="8323" y="13065"/>
                    <a:pt x="9051" y="12428"/>
                  </a:cubicBezTo>
                  <a:cubicBezTo>
                    <a:pt x="9051" y="12974"/>
                    <a:pt x="9142" y="13565"/>
                    <a:pt x="9278" y="14111"/>
                  </a:cubicBezTo>
                  <a:lnTo>
                    <a:pt x="11689" y="14111"/>
                  </a:lnTo>
                  <a:cubicBezTo>
                    <a:pt x="11507" y="13474"/>
                    <a:pt x="11416" y="12883"/>
                    <a:pt x="11370" y="12246"/>
                  </a:cubicBezTo>
                  <a:cubicBezTo>
                    <a:pt x="11416" y="11337"/>
                    <a:pt x="11507" y="10427"/>
                    <a:pt x="11734" y="9563"/>
                  </a:cubicBezTo>
                  <a:lnTo>
                    <a:pt x="12507" y="6152"/>
                  </a:lnTo>
                  <a:cubicBezTo>
                    <a:pt x="12689" y="5333"/>
                    <a:pt x="12826" y="4469"/>
                    <a:pt x="12826" y="3605"/>
                  </a:cubicBezTo>
                  <a:cubicBezTo>
                    <a:pt x="12871" y="2695"/>
                    <a:pt x="12416" y="1786"/>
                    <a:pt x="11689" y="1240"/>
                  </a:cubicBezTo>
                  <a:cubicBezTo>
                    <a:pt x="10647" y="449"/>
                    <a:pt x="9339" y="1"/>
                    <a:pt x="8009"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4643975" y="4250750"/>
              <a:ext cx="519625" cy="353750"/>
            </a:xfrm>
            <a:custGeom>
              <a:avLst/>
              <a:gdLst/>
              <a:ahLst/>
              <a:cxnLst/>
              <a:rect l="l" t="t" r="r" b="b"/>
              <a:pathLst>
                <a:path w="20785" h="14150" extrusionOk="0">
                  <a:moveTo>
                    <a:pt x="17487" y="0"/>
                  </a:moveTo>
                  <a:cubicBezTo>
                    <a:pt x="17419" y="0"/>
                    <a:pt x="17351" y="2"/>
                    <a:pt x="17283" y="5"/>
                  </a:cubicBezTo>
                  <a:cubicBezTo>
                    <a:pt x="16419" y="5"/>
                    <a:pt x="15600" y="232"/>
                    <a:pt x="14827" y="642"/>
                  </a:cubicBezTo>
                  <a:cubicBezTo>
                    <a:pt x="13963" y="1142"/>
                    <a:pt x="13235" y="1824"/>
                    <a:pt x="12644" y="2597"/>
                  </a:cubicBezTo>
                  <a:cubicBezTo>
                    <a:pt x="12462" y="1870"/>
                    <a:pt x="12098" y="1188"/>
                    <a:pt x="11507" y="687"/>
                  </a:cubicBezTo>
                  <a:cubicBezTo>
                    <a:pt x="10870" y="232"/>
                    <a:pt x="10097" y="5"/>
                    <a:pt x="9324" y="5"/>
                  </a:cubicBezTo>
                  <a:cubicBezTo>
                    <a:pt x="8551" y="5"/>
                    <a:pt x="7778" y="187"/>
                    <a:pt x="7095" y="596"/>
                  </a:cubicBezTo>
                  <a:cubicBezTo>
                    <a:pt x="6186" y="1142"/>
                    <a:pt x="5413" y="1824"/>
                    <a:pt x="4776" y="2597"/>
                  </a:cubicBezTo>
                  <a:lnTo>
                    <a:pt x="5231" y="323"/>
                  </a:lnTo>
                  <a:lnTo>
                    <a:pt x="2866" y="323"/>
                  </a:lnTo>
                  <a:lnTo>
                    <a:pt x="0" y="14149"/>
                  </a:lnTo>
                  <a:lnTo>
                    <a:pt x="2320" y="14104"/>
                  </a:lnTo>
                  <a:lnTo>
                    <a:pt x="3684" y="7600"/>
                  </a:lnTo>
                  <a:cubicBezTo>
                    <a:pt x="3912" y="6463"/>
                    <a:pt x="4276" y="5372"/>
                    <a:pt x="4821" y="4371"/>
                  </a:cubicBezTo>
                  <a:cubicBezTo>
                    <a:pt x="5276" y="3643"/>
                    <a:pt x="5867" y="3007"/>
                    <a:pt x="6641" y="2597"/>
                  </a:cubicBezTo>
                  <a:cubicBezTo>
                    <a:pt x="7232" y="2188"/>
                    <a:pt x="7959" y="1961"/>
                    <a:pt x="8733" y="1961"/>
                  </a:cubicBezTo>
                  <a:cubicBezTo>
                    <a:pt x="8760" y="1959"/>
                    <a:pt x="8787" y="1959"/>
                    <a:pt x="8814" y="1959"/>
                  </a:cubicBezTo>
                  <a:cubicBezTo>
                    <a:pt x="9639" y="1959"/>
                    <a:pt x="10278" y="2625"/>
                    <a:pt x="10233" y="3462"/>
                  </a:cubicBezTo>
                  <a:cubicBezTo>
                    <a:pt x="10233" y="3916"/>
                    <a:pt x="10142" y="4371"/>
                    <a:pt x="10052" y="4826"/>
                  </a:cubicBezTo>
                  <a:lnTo>
                    <a:pt x="8096" y="14104"/>
                  </a:lnTo>
                  <a:lnTo>
                    <a:pt x="10461" y="14104"/>
                  </a:lnTo>
                  <a:lnTo>
                    <a:pt x="11825" y="7418"/>
                  </a:lnTo>
                  <a:cubicBezTo>
                    <a:pt x="12053" y="6327"/>
                    <a:pt x="12371" y="5235"/>
                    <a:pt x="12917" y="4280"/>
                  </a:cubicBezTo>
                  <a:cubicBezTo>
                    <a:pt x="13326" y="3553"/>
                    <a:pt x="13872" y="2961"/>
                    <a:pt x="14600" y="2597"/>
                  </a:cubicBezTo>
                  <a:cubicBezTo>
                    <a:pt x="15236" y="2188"/>
                    <a:pt x="15964" y="1961"/>
                    <a:pt x="16737" y="1961"/>
                  </a:cubicBezTo>
                  <a:cubicBezTo>
                    <a:pt x="16795" y="1955"/>
                    <a:pt x="16852" y="1952"/>
                    <a:pt x="16908" y="1952"/>
                  </a:cubicBezTo>
                  <a:cubicBezTo>
                    <a:pt x="17295" y="1952"/>
                    <a:pt x="17647" y="2086"/>
                    <a:pt x="17965" y="2325"/>
                  </a:cubicBezTo>
                  <a:cubicBezTo>
                    <a:pt x="18238" y="2597"/>
                    <a:pt x="18374" y="3007"/>
                    <a:pt x="18374" y="3416"/>
                  </a:cubicBezTo>
                  <a:cubicBezTo>
                    <a:pt x="18329" y="3962"/>
                    <a:pt x="18283" y="4462"/>
                    <a:pt x="18147" y="5008"/>
                  </a:cubicBezTo>
                  <a:lnTo>
                    <a:pt x="16237" y="14104"/>
                  </a:lnTo>
                  <a:lnTo>
                    <a:pt x="18602" y="14104"/>
                  </a:lnTo>
                  <a:lnTo>
                    <a:pt x="20466" y="5190"/>
                  </a:lnTo>
                  <a:cubicBezTo>
                    <a:pt x="20603" y="4508"/>
                    <a:pt x="20694" y="3825"/>
                    <a:pt x="20739" y="3098"/>
                  </a:cubicBezTo>
                  <a:cubicBezTo>
                    <a:pt x="20785" y="2279"/>
                    <a:pt x="20466" y="1460"/>
                    <a:pt x="19875" y="824"/>
                  </a:cubicBezTo>
                  <a:cubicBezTo>
                    <a:pt x="19199" y="275"/>
                    <a:pt x="18367" y="0"/>
                    <a:pt x="17487"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3"/>
            <p:cNvSpPr/>
            <p:nvPr/>
          </p:nvSpPr>
          <p:spPr>
            <a:xfrm>
              <a:off x="5383025" y="4128075"/>
              <a:ext cx="334300" cy="484375"/>
            </a:xfrm>
            <a:custGeom>
              <a:avLst/>
              <a:gdLst/>
              <a:ahLst/>
              <a:cxnLst/>
              <a:rect l="l" t="t" r="r" b="b"/>
              <a:pathLst>
                <a:path w="13372" h="19375" extrusionOk="0">
                  <a:moveTo>
                    <a:pt x="8317" y="6818"/>
                  </a:moveTo>
                  <a:cubicBezTo>
                    <a:pt x="9046" y="6818"/>
                    <a:pt x="9761" y="7176"/>
                    <a:pt x="10233" y="7777"/>
                  </a:cubicBezTo>
                  <a:cubicBezTo>
                    <a:pt x="10825" y="8550"/>
                    <a:pt x="11143" y="9506"/>
                    <a:pt x="11097" y="10461"/>
                  </a:cubicBezTo>
                  <a:cubicBezTo>
                    <a:pt x="11052" y="11643"/>
                    <a:pt x="10825" y="12780"/>
                    <a:pt x="10415" y="13826"/>
                  </a:cubicBezTo>
                  <a:cubicBezTo>
                    <a:pt x="10097" y="14872"/>
                    <a:pt x="9506" y="15827"/>
                    <a:pt x="8733" y="16555"/>
                  </a:cubicBezTo>
                  <a:cubicBezTo>
                    <a:pt x="8096" y="17101"/>
                    <a:pt x="7277" y="17419"/>
                    <a:pt x="6459" y="17419"/>
                  </a:cubicBezTo>
                  <a:cubicBezTo>
                    <a:pt x="5640" y="17419"/>
                    <a:pt x="4867" y="17101"/>
                    <a:pt x="4321" y="16464"/>
                  </a:cubicBezTo>
                  <a:cubicBezTo>
                    <a:pt x="3730" y="15736"/>
                    <a:pt x="3411" y="14781"/>
                    <a:pt x="3502" y="13781"/>
                  </a:cubicBezTo>
                  <a:lnTo>
                    <a:pt x="3502" y="13417"/>
                  </a:lnTo>
                  <a:cubicBezTo>
                    <a:pt x="3502" y="12507"/>
                    <a:pt x="3730" y="11643"/>
                    <a:pt x="4048" y="10824"/>
                  </a:cubicBezTo>
                  <a:cubicBezTo>
                    <a:pt x="4412" y="9687"/>
                    <a:pt x="5003" y="8641"/>
                    <a:pt x="5822" y="7777"/>
                  </a:cubicBezTo>
                  <a:cubicBezTo>
                    <a:pt x="6459" y="7186"/>
                    <a:pt x="7277" y="6822"/>
                    <a:pt x="8187" y="6822"/>
                  </a:cubicBezTo>
                  <a:cubicBezTo>
                    <a:pt x="8230" y="6820"/>
                    <a:pt x="8273" y="6818"/>
                    <a:pt x="8317" y="6818"/>
                  </a:cubicBezTo>
                  <a:close/>
                  <a:moveTo>
                    <a:pt x="4003" y="0"/>
                  </a:moveTo>
                  <a:lnTo>
                    <a:pt x="0" y="19056"/>
                  </a:lnTo>
                  <a:lnTo>
                    <a:pt x="2092" y="19056"/>
                  </a:lnTo>
                  <a:lnTo>
                    <a:pt x="2593" y="16418"/>
                  </a:lnTo>
                  <a:cubicBezTo>
                    <a:pt x="2911" y="17328"/>
                    <a:pt x="3502" y="18101"/>
                    <a:pt x="4230" y="18647"/>
                  </a:cubicBezTo>
                  <a:cubicBezTo>
                    <a:pt x="4958" y="19147"/>
                    <a:pt x="5776" y="19375"/>
                    <a:pt x="6640" y="19375"/>
                  </a:cubicBezTo>
                  <a:cubicBezTo>
                    <a:pt x="7186" y="19375"/>
                    <a:pt x="7777" y="19238"/>
                    <a:pt x="8278" y="19056"/>
                  </a:cubicBezTo>
                  <a:cubicBezTo>
                    <a:pt x="8914" y="18829"/>
                    <a:pt x="9460" y="18511"/>
                    <a:pt x="9960" y="18147"/>
                  </a:cubicBezTo>
                  <a:cubicBezTo>
                    <a:pt x="10552" y="17646"/>
                    <a:pt x="11097" y="17101"/>
                    <a:pt x="11552" y="16464"/>
                  </a:cubicBezTo>
                  <a:cubicBezTo>
                    <a:pt x="12098" y="15691"/>
                    <a:pt x="12553" y="14872"/>
                    <a:pt x="12826" y="13917"/>
                  </a:cubicBezTo>
                  <a:cubicBezTo>
                    <a:pt x="13190" y="12871"/>
                    <a:pt x="13371" y="11734"/>
                    <a:pt x="13371" y="10597"/>
                  </a:cubicBezTo>
                  <a:cubicBezTo>
                    <a:pt x="13371" y="8732"/>
                    <a:pt x="12917" y="7368"/>
                    <a:pt x="12053" y="6367"/>
                  </a:cubicBezTo>
                  <a:cubicBezTo>
                    <a:pt x="11309" y="5493"/>
                    <a:pt x="10188" y="4955"/>
                    <a:pt x="8971" y="4955"/>
                  </a:cubicBezTo>
                  <a:cubicBezTo>
                    <a:pt x="8922" y="4955"/>
                    <a:pt x="8873" y="4956"/>
                    <a:pt x="8823" y="4958"/>
                  </a:cubicBezTo>
                  <a:cubicBezTo>
                    <a:pt x="8187" y="4958"/>
                    <a:pt x="7550" y="5094"/>
                    <a:pt x="6959" y="5367"/>
                  </a:cubicBezTo>
                  <a:cubicBezTo>
                    <a:pt x="6186" y="5731"/>
                    <a:pt x="5503" y="6231"/>
                    <a:pt x="4912" y="6822"/>
                  </a:cubicBezTo>
                  <a:lnTo>
                    <a:pt x="6322"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3"/>
            <p:cNvSpPr/>
            <p:nvPr/>
          </p:nvSpPr>
          <p:spPr>
            <a:xfrm>
              <a:off x="5763925" y="4251750"/>
              <a:ext cx="321775" cy="359700"/>
            </a:xfrm>
            <a:custGeom>
              <a:avLst/>
              <a:gdLst/>
              <a:ahLst/>
              <a:cxnLst/>
              <a:rect l="l" t="t" r="r" b="b"/>
              <a:pathLst>
                <a:path w="12871" h="14388" extrusionOk="0">
                  <a:moveTo>
                    <a:pt x="7604" y="1826"/>
                  </a:moveTo>
                  <a:cubicBezTo>
                    <a:pt x="8414" y="1826"/>
                    <a:pt x="9175" y="2184"/>
                    <a:pt x="9733" y="2785"/>
                  </a:cubicBezTo>
                  <a:cubicBezTo>
                    <a:pt x="10370" y="3513"/>
                    <a:pt x="10688" y="4468"/>
                    <a:pt x="10597" y="5468"/>
                  </a:cubicBezTo>
                  <a:lnTo>
                    <a:pt x="10597" y="6014"/>
                  </a:lnTo>
                  <a:lnTo>
                    <a:pt x="2865" y="6014"/>
                  </a:lnTo>
                  <a:lnTo>
                    <a:pt x="2865" y="5968"/>
                  </a:lnTo>
                  <a:cubicBezTo>
                    <a:pt x="3138" y="4786"/>
                    <a:pt x="3775" y="3694"/>
                    <a:pt x="4685" y="2876"/>
                  </a:cubicBezTo>
                  <a:cubicBezTo>
                    <a:pt x="5458" y="2194"/>
                    <a:pt x="6458" y="1830"/>
                    <a:pt x="7459" y="1830"/>
                  </a:cubicBezTo>
                  <a:cubicBezTo>
                    <a:pt x="7507" y="1827"/>
                    <a:pt x="7556" y="1826"/>
                    <a:pt x="7604" y="1826"/>
                  </a:cubicBezTo>
                  <a:close/>
                  <a:moveTo>
                    <a:pt x="7682" y="1"/>
                  </a:moveTo>
                  <a:cubicBezTo>
                    <a:pt x="7577" y="1"/>
                    <a:pt x="7473" y="4"/>
                    <a:pt x="7368" y="11"/>
                  </a:cubicBezTo>
                  <a:cubicBezTo>
                    <a:pt x="7297" y="8"/>
                    <a:pt x="7226" y="7"/>
                    <a:pt x="7155" y="7"/>
                  </a:cubicBezTo>
                  <a:cubicBezTo>
                    <a:pt x="5958" y="7"/>
                    <a:pt x="4805" y="367"/>
                    <a:pt x="3775" y="1011"/>
                  </a:cubicBezTo>
                  <a:cubicBezTo>
                    <a:pt x="2593" y="1784"/>
                    <a:pt x="1637" y="2876"/>
                    <a:pt x="1046" y="4195"/>
                  </a:cubicBezTo>
                  <a:cubicBezTo>
                    <a:pt x="364" y="5514"/>
                    <a:pt x="46" y="7014"/>
                    <a:pt x="46" y="8561"/>
                  </a:cubicBezTo>
                  <a:cubicBezTo>
                    <a:pt x="0" y="9607"/>
                    <a:pt x="228" y="10698"/>
                    <a:pt x="682" y="11653"/>
                  </a:cubicBezTo>
                  <a:cubicBezTo>
                    <a:pt x="1092" y="12518"/>
                    <a:pt x="1774" y="13245"/>
                    <a:pt x="2638" y="13700"/>
                  </a:cubicBezTo>
                  <a:cubicBezTo>
                    <a:pt x="3439" y="14122"/>
                    <a:pt x="4319" y="14387"/>
                    <a:pt x="5241" y="14387"/>
                  </a:cubicBezTo>
                  <a:cubicBezTo>
                    <a:pt x="5313" y="14387"/>
                    <a:pt x="5385" y="14385"/>
                    <a:pt x="5458" y="14382"/>
                  </a:cubicBezTo>
                  <a:cubicBezTo>
                    <a:pt x="5517" y="14384"/>
                    <a:pt x="5577" y="14385"/>
                    <a:pt x="5637" y="14385"/>
                  </a:cubicBezTo>
                  <a:cubicBezTo>
                    <a:pt x="7120" y="14385"/>
                    <a:pt x="8551" y="13843"/>
                    <a:pt x="9687" y="12881"/>
                  </a:cubicBezTo>
                  <a:cubicBezTo>
                    <a:pt x="10733" y="12017"/>
                    <a:pt x="11507" y="10926"/>
                    <a:pt x="11961" y="9652"/>
                  </a:cubicBezTo>
                  <a:lnTo>
                    <a:pt x="9687" y="9425"/>
                  </a:lnTo>
                  <a:cubicBezTo>
                    <a:pt x="9324" y="10334"/>
                    <a:pt x="8687" y="11108"/>
                    <a:pt x="7868" y="11699"/>
                  </a:cubicBezTo>
                  <a:cubicBezTo>
                    <a:pt x="7186" y="12199"/>
                    <a:pt x="6322" y="12472"/>
                    <a:pt x="5503" y="12472"/>
                  </a:cubicBezTo>
                  <a:cubicBezTo>
                    <a:pt x="4639" y="12472"/>
                    <a:pt x="3866" y="12108"/>
                    <a:pt x="3320" y="11471"/>
                  </a:cubicBezTo>
                  <a:cubicBezTo>
                    <a:pt x="2683" y="10607"/>
                    <a:pt x="2365" y="9561"/>
                    <a:pt x="2411" y="8515"/>
                  </a:cubicBezTo>
                  <a:cubicBezTo>
                    <a:pt x="2411" y="8242"/>
                    <a:pt x="2456" y="8015"/>
                    <a:pt x="2456" y="7788"/>
                  </a:cubicBezTo>
                  <a:lnTo>
                    <a:pt x="12598" y="7788"/>
                  </a:lnTo>
                  <a:cubicBezTo>
                    <a:pt x="12735" y="7105"/>
                    <a:pt x="12780" y="6378"/>
                    <a:pt x="12780" y="5696"/>
                  </a:cubicBezTo>
                  <a:cubicBezTo>
                    <a:pt x="12871" y="4149"/>
                    <a:pt x="12325" y="2648"/>
                    <a:pt x="11325" y="1511"/>
                  </a:cubicBezTo>
                  <a:cubicBezTo>
                    <a:pt x="10354" y="541"/>
                    <a:pt x="9031" y="1"/>
                    <a:pt x="7682"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3"/>
            <p:cNvSpPr/>
            <p:nvPr/>
          </p:nvSpPr>
          <p:spPr>
            <a:xfrm>
              <a:off x="6118650" y="4250825"/>
              <a:ext cx="358200" cy="491250"/>
            </a:xfrm>
            <a:custGeom>
              <a:avLst/>
              <a:gdLst/>
              <a:ahLst/>
              <a:cxnLst/>
              <a:rect l="l" t="t" r="r" b="b"/>
              <a:pathLst>
                <a:path w="14328" h="19650" extrusionOk="0">
                  <a:moveTo>
                    <a:pt x="7551" y="1912"/>
                  </a:moveTo>
                  <a:cubicBezTo>
                    <a:pt x="8415" y="1912"/>
                    <a:pt x="9279" y="2276"/>
                    <a:pt x="9870" y="2913"/>
                  </a:cubicBezTo>
                  <a:cubicBezTo>
                    <a:pt x="10507" y="3686"/>
                    <a:pt x="10825" y="4641"/>
                    <a:pt x="10780" y="5642"/>
                  </a:cubicBezTo>
                  <a:cubicBezTo>
                    <a:pt x="10780" y="6733"/>
                    <a:pt x="10552" y="7870"/>
                    <a:pt x="10097" y="8871"/>
                  </a:cubicBezTo>
                  <a:cubicBezTo>
                    <a:pt x="9734" y="9871"/>
                    <a:pt x="9097" y="10735"/>
                    <a:pt x="8233" y="11418"/>
                  </a:cubicBezTo>
                  <a:cubicBezTo>
                    <a:pt x="7596" y="11918"/>
                    <a:pt x="6777" y="12191"/>
                    <a:pt x="5959" y="12191"/>
                  </a:cubicBezTo>
                  <a:cubicBezTo>
                    <a:pt x="5368" y="12191"/>
                    <a:pt x="4822" y="12009"/>
                    <a:pt x="4367" y="11690"/>
                  </a:cubicBezTo>
                  <a:cubicBezTo>
                    <a:pt x="3867" y="11281"/>
                    <a:pt x="3457" y="10781"/>
                    <a:pt x="3275" y="10144"/>
                  </a:cubicBezTo>
                  <a:cubicBezTo>
                    <a:pt x="3048" y="9462"/>
                    <a:pt x="2957" y="8734"/>
                    <a:pt x="3003" y="8007"/>
                  </a:cubicBezTo>
                  <a:cubicBezTo>
                    <a:pt x="3003" y="7370"/>
                    <a:pt x="3139" y="6688"/>
                    <a:pt x="3321" y="6051"/>
                  </a:cubicBezTo>
                  <a:cubicBezTo>
                    <a:pt x="3503" y="5232"/>
                    <a:pt x="3867" y="4459"/>
                    <a:pt x="4367" y="3777"/>
                  </a:cubicBezTo>
                  <a:cubicBezTo>
                    <a:pt x="4776" y="3231"/>
                    <a:pt x="5277" y="2731"/>
                    <a:pt x="5868" y="2367"/>
                  </a:cubicBezTo>
                  <a:cubicBezTo>
                    <a:pt x="6368" y="2094"/>
                    <a:pt x="6959" y="1912"/>
                    <a:pt x="7551" y="1912"/>
                  </a:cubicBezTo>
                  <a:close/>
                  <a:moveTo>
                    <a:pt x="7621" y="1"/>
                  </a:moveTo>
                  <a:cubicBezTo>
                    <a:pt x="7582" y="1"/>
                    <a:pt x="7544" y="1"/>
                    <a:pt x="7505" y="2"/>
                  </a:cubicBezTo>
                  <a:cubicBezTo>
                    <a:pt x="6368" y="2"/>
                    <a:pt x="5277" y="366"/>
                    <a:pt x="4367" y="1003"/>
                  </a:cubicBezTo>
                  <a:cubicBezTo>
                    <a:pt x="3230" y="1730"/>
                    <a:pt x="2320" y="2776"/>
                    <a:pt x="1729" y="3959"/>
                  </a:cubicBezTo>
                  <a:cubicBezTo>
                    <a:pt x="956" y="5232"/>
                    <a:pt x="547" y="6688"/>
                    <a:pt x="592" y="8188"/>
                  </a:cubicBezTo>
                  <a:cubicBezTo>
                    <a:pt x="592" y="10099"/>
                    <a:pt x="1047" y="11554"/>
                    <a:pt x="2002" y="12555"/>
                  </a:cubicBezTo>
                  <a:cubicBezTo>
                    <a:pt x="2835" y="13519"/>
                    <a:pt x="4049" y="14103"/>
                    <a:pt x="5357" y="14103"/>
                  </a:cubicBezTo>
                  <a:cubicBezTo>
                    <a:pt x="5406" y="14103"/>
                    <a:pt x="5455" y="14102"/>
                    <a:pt x="5504" y="14101"/>
                  </a:cubicBezTo>
                  <a:cubicBezTo>
                    <a:pt x="7005" y="14055"/>
                    <a:pt x="8415" y="13373"/>
                    <a:pt x="9370" y="12236"/>
                  </a:cubicBezTo>
                  <a:lnTo>
                    <a:pt x="9370" y="12236"/>
                  </a:lnTo>
                  <a:lnTo>
                    <a:pt x="9142" y="13373"/>
                  </a:lnTo>
                  <a:cubicBezTo>
                    <a:pt x="8778" y="15056"/>
                    <a:pt x="8415" y="16102"/>
                    <a:pt x="8005" y="16602"/>
                  </a:cubicBezTo>
                  <a:cubicBezTo>
                    <a:pt x="7369" y="17330"/>
                    <a:pt x="6368" y="17694"/>
                    <a:pt x="4958" y="17694"/>
                  </a:cubicBezTo>
                  <a:cubicBezTo>
                    <a:pt x="4860" y="17701"/>
                    <a:pt x="4762" y="17705"/>
                    <a:pt x="4666" y="17705"/>
                  </a:cubicBezTo>
                  <a:cubicBezTo>
                    <a:pt x="4186" y="17705"/>
                    <a:pt x="3738" y="17610"/>
                    <a:pt x="3321" y="17421"/>
                  </a:cubicBezTo>
                  <a:cubicBezTo>
                    <a:pt x="3003" y="17284"/>
                    <a:pt x="2775" y="17103"/>
                    <a:pt x="2593" y="16784"/>
                  </a:cubicBezTo>
                  <a:cubicBezTo>
                    <a:pt x="2411" y="16420"/>
                    <a:pt x="2366" y="16011"/>
                    <a:pt x="2411" y="15602"/>
                  </a:cubicBezTo>
                  <a:lnTo>
                    <a:pt x="46" y="15374"/>
                  </a:lnTo>
                  <a:cubicBezTo>
                    <a:pt x="1" y="15602"/>
                    <a:pt x="1" y="15829"/>
                    <a:pt x="1" y="16056"/>
                  </a:cubicBezTo>
                  <a:cubicBezTo>
                    <a:pt x="1" y="16739"/>
                    <a:pt x="183" y="17421"/>
                    <a:pt x="592" y="17967"/>
                  </a:cubicBezTo>
                  <a:cubicBezTo>
                    <a:pt x="1047" y="18558"/>
                    <a:pt x="1638" y="18967"/>
                    <a:pt x="2366" y="19195"/>
                  </a:cubicBezTo>
                  <a:cubicBezTo>
                    <a:pt x="3275" y="19513"/>
                    <a:pt x="4231" y="19649"/>
                    <a:pt x="5186" y="19649"/>
                  </a:cubicBezTo>
                  <a:cubicBezTo>
                    <a:pt x="6277" y="19649"/>
                    <a:pt x="7323" y="19422"/>
                    <a:pt x="8278" y="18967"/>
                  </a:cubicBezTo>
                  <a:cubicBezTo>
                    <a:pt x="9097" y="18512"/>
                    <a:pt x="9825" y="17876"/>
                    <a:pt x="10325" y="17057"/>
                  </a:cubicBezTo>
                  <a:cubicBezTo>
                    <a:pt x="10871" y="16011"/>
                    <a:pt x="11280" y="14829"/>
                    <a:pt x="11507" y="13646"/>
                  </a:cubicBezTo>
                  <a:lnTo>
                    <a:pt x="14327" y="320"/>
                  </a:lnTo>
                  <a:lnTo>
                    <a:pt x="12144" y="320"/>
                  </a:lnTo>
                  <a:lnTo>
                    <a:pt x="11689" y="2594"/>
                  </a:lnTo>
                  <a:cubicBezTo>
                    <a:pt x="10933" y="993"/>
                    <a:pt x="9350" y="1"/>
                    <a:pt x="7621"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p:cNvSpPr/>
            <p:nvPr/>
          </p:nvSpPr>
          <p:spPr>
            <a:xfrm>
              <a:off x="6490450" y="4128075"/>
              <a:ext cx="158075" cy="476425"/>
            </a:xfrm>
            <a:custGeom>
              <a:avLst/>
              <a:gdLst/>
              <a:ahLst/>
              <a:cxnLst/>
              <a:rect l="l" t="t" r="r" b="b"/>
              <a:pathLst>
                <a:path w="6323" h="19057" extrusionOk="0">
                  <a:moveTo>
                    <a:pt x="3958" y="0"/>
                  </a:moveTo>
                  <a:lnTo>
                    <a:pt x="3412" y="2684"/>
                  </a:lnTo>
                  <a:lnTo>
                    <a:pt x="5731" y="2684"/>
                  </a:lnTo>
                  <a:lnTo>
                    <a:pt x="6323" y="0"/>
                  </a:lnTo>
                  <a:close/>
                  <a:moveTo>
                    <a:pt x="2912" y="5230"/>
                  </a:moveTo>
                  <a:lnTo>
                    <a:pt x="1" y="19056"/>
                  </a:lnTo>
                  <a:lnTo>
                    <a:pt x="2320" y="19056"/>
                  </a:lnTo>
                  <a:lnTo>
                    <a:pt x="5231" y="523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3"/>
            <p:cNvSpPr/>
            <p:nvPr/>
          </p:nvSpPr>
          <p:spPr>
            <a:xfrm>
              <a:off x="6640550" y="4251625"/>
              <a:ext cx="329750" cy="352875"/>
            </a:xfrm>
            <a:custGeom>
              <a:avLst/>
              <a:gdLst/>
              <a:ahLst/>
              <a:cxnLst/>
              <a:rect l="l" t="t" r="r" b="b"/>
              <a:pathLst>
                <a:path w="13190" h="14115" extrusionOk="0">
                  <a:moveTo>
                    <a:pt x="9871" y="0"/>
                  </a:moveTo>
                  <a:cubicBezTo>
                    <a:pt x="9764" y="0"/>
                    <a:pt x="9658" y="5"/>
                    <a:pt x="9551" y="16"/>
                  </a:cubicBezTo>
                  <a:cubicBezTo>
                    <a:pt x="8687" y="16"/>
                    <a:pt x="7823" y="243"/>
                    <a:pt x="7095" y="652"/>
                  </a:cubicBezTo>
                  <a:cubicBezTo>
                    <a:pt x="6140" y="1198"/>
                    <a:pt x="5230" y="1880"/>
                    <a:pt x="4503" y="2699"/>
                  </a:cubicBezTo>
                  <a:lnTo>
                    <a:pt x="5003" y="288"/>
                  </a:lnTo>
                  <a:lnTo>
                    <a:pt x="2865" y="288"/>
                  </a:lnTo>
                  <a:lnTo>
                    <a:pt x="0" y="14114"/>
                  </a:lnTo>
                  <a:lnTo>
                    <a:pt x="2320" y="14069"/>
                  </a:lnTo>
                  <a:lnTo>
                    <a:pt x="3684" y="7656"/>
                  </a:lnTo>
                  <a:cubicBezTo>
                    <a:pt x="4093" y="5564"/>
                    <a:pt x="4821" y="4063"/>
                    <a:pt x="5731" y="3199"/>
                  </a:cubicBezTo>
                  <a:cubicBezTo>
                    <a:pt x="6595" y="2381"/>
                    <a:pt x="7732" y="1926"/>
                    <a:pt x="8960" y="1926"/>
                  </a:cubicBezTo>
                  <a:cubicBezTo>
                    <a:pt x="9022" y="1920"/>
                    <a:pt x="9084" y="1917"/>
                    <a:pt x="9145" y="1917"/>
                  </a:cubicBezTo>
                  <a:cubicBezTo>
                    <a:pt x="9573" y="1917"/>
                    <a:pt x="9966" y="2056"/>
                    <a:pt x="10324" y="2335"/>
                  </a:cubicBezTo>
                  <a:cubicBezTo>
                    <a:pt x="10642" y="2608"/>
                    <a:pt x="10824" y="3063"/>
                    <a:pt x="10824" y="3472"/>
                  </a:cubicBezTo>
                  <a:cubicBezTo>
                    <a:pt x="10779" y="4109"/>
                    <a:pt x="10688" y="4745"/>
                    <a:pt x="10551" y="5337"/>
                  </a:cubicBezTo>
                  <a:lnTo>
                    <a:pt x="8687" y="14114"/>
                  </a:lnTo>
                  <a:lnTo>
                    <a:pt x="11052" y="14114"/>
                  </a:lnTo>
                  <a:lnTo>
                    <a:pt x="12780" y="5746"/>
                  </a:lnTo>
                  <a:cubicBezTo>
                    <a:pt x="12962" y="4973"/>
                    <a:pt x="13098" y="4154"/>
                    <a:pt x="13144" y="3336"/>
                  </a:cubicBezTo>
                  <a:cubicBezTo>
                    <a:pt x="13189" y="2426"/>
                    <a:pt x="12825" y="1516"/>
                    <a:pt x="12189" y="925"/>
                  </a:cubicBezTo>
                  <a:cubicBezTo>
                    <a:pt x="11542" y="319"/>
                    <a:pt x="10717" y="0"/>
                    <a:pt x="9871"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7013475" y="4251700"/>
              <a:ext cx="308150" cy="359775"/>
            </a:xfrm>
            <a:custGeom>
              <a:avLst/>
              <a:gdLst/>
              <a:ahLst/>
              <a:cxnLst/>
              <a:rect l="l" t="t" r="r" b="b"/>
              <a:pathLst>
                <a:path w="12326" h="14391" extrusionOk="0">
                  <a:moveTo>
                    <a:pt x="6552" y="0"/>
                  </a:moveTo>
                  <a:cubicBezTo>
                    <a:pt x="5363" y="0"/>
                    <a:pt x="4225" y="406"/>
                    <a:pt x="3275" y="1150"/>
                  </a:cubicBezTo>
                  <a:cubicBezTo>
                    <a:pt x="2456" y="1832"/>
                    <a:pt x="2002" y="2878"/>
                    <a:pt x="2002" y="3969"/>
                  </a:cubicBezTo>
                  <a:cubicBezTo>
                    <a:pt x="2002" y="4515"/>
                    <a:pt x="2138" y="5106"/>
                    <a:pt x="2456" y="5607"/>
                  </a:cubicBezTo>
                  <a:cubicBezTo>
                    <a:pt x="2775" y="6107"/>
                    <a:pt x="3230" y="6562"/>
                    <a:pt x="3775" y="6880"/>
                  </a:cubicBezTo>
                  <a:cubicBezTo>
                    <a:pt x="4503" y="7289"/>
                    <a:pt x="5322" y="7653"/>
                    <a:pt x="6140" y="8017"/>
                  </a:cubicBezTo>
                  <a:cubicBezTo>
                    <a:pt x="7004" y="8290"/>
                    <a:pt x="7778" y="8745"/>
                    <a:pt x="8505" y="9336"/>
                  </a:cubicBezTo>
                  <a:cubicBezTo>
                    <a:pt x="8778" y="9654"/>
                    <a:pt x="8915" y="10064"/>
                    <a:pt x="8960" y="10473"/>
                  </a:cubicBezTo>
                  <a:cubicBezTo>
                    <a:pt x="8915" y="11064"/>
                    <a:pt x="8642" y="11610"/>
                    <a:pt x="8187" y="11928"/>
                  </a:cubicBezTo>
                  <a:cubicBezTo>
                    <a:pt x="7562" y="12345"/>
                    <a:pt x="6784" y="12571"/>
                    <a:pt x="6029" y="12571"/>
                  </a:cubicBezTo>
                  <a:cubicBezTo>
                    <a:pt x="5960" y="12571"/>
                    <a:pt x="5891" y="12569"/>
                    <a:pt x="5822" y="12565"/>
                  </a:cubicBezTo>
                  <a:cubicBezTo>
                    <a:pt x="5140" y="12565"/>
                    <a:pt x="4503" y="12429"/>
                    <a:pt x="3866" y="12110"/>
                  </a:cubicBezTo>
                  <a:cubicBezTo>
                    <a:pt x="3366" y="11837"/>
                    <a:pt x="2957" y="11428"/>
                    <a:pt x="2729" y="10928"/>
                  </a:cubicBezTo>
                  <a:cubicBezTo>
                    <a:pt x="2502" y="10382"/>
                    <a:pt x="2411" y="9836"/>
                    <a:pt x="2411" y="9245"/>
                  </a:cubicBezTo>
                  <a:lnTo>
                    <a:pt x="91" y="9381"/>
                  </a:lnTo>
                  <a:cubicBezTo>
                    <a:pt x="1" y="11155"/>
                    <a:pt x="546" y="12429"/>
                    <a:pt x="1683" y="13202"/>
                  </a:cubicBezTo>
                  <a:cubicBezTo>
                    <a:pt x="2850" y="13979"/>
                    <a:pt x="4180" y="14388"/>
                    <a:pt x="5558" y="14388"/>
                  </a:cubicBezTo>
                  <a:cubicBezTo>
                    <a:pt x="5631" y="14388"/>
                    <a:pt x="5704" y="14386"/>
                    <a:pt x="5776" y="14384"/>
                  </a:cubicBezTo>
                  <a:cubicBezTo>
                    <a:pt x="5881" y="14389"/>
                    <a:pt x="5985" y="14391"/>
                    <a:pt x="6089" y="14391"/>
                  </a:cubicBezTo>
                  <a:cubicBezTo>
                    <a:pt x="7023" y="14391"/>
                    <a:pt x="7923" y="14207"/>
                    <a:pt x="8824" y="13838"/>
                  </a:cubicBezTo>
                  <a:cubicBezTo>
                    <a:pt x="9597" y="13520"/>
                    <a:pt x="10234" y="12974"/>
                    <a:pt x="10734" y="12247"/>
                  </a:cubicBezTo>
                  <a:cubicBezTo>
                    <a:pt x="11143" y="11655"/>
                    <a:pt x="11371" y="10973"/>
                    <a:pt x="11371" y="10246"/>
                  </a:cubicBezTo>
                  <a:cubicBezTo>
                    <a:pt x="11371" y="9245"/>
                    <a:pt x="10961" y="8290"/>
                    <a:pt x="10234" y="7608"/>
                  </a:cubicBezTo>
                  <a:cubicBezTo>
                    <a:pt x="9733" y="7153"/>
                    <a:pt x="8596" y="6562"/>
                    <a:pt x="6823" y="5788"/>
                  </a:cubicBezTo>
                  <a:cubicBezTo>
                    <a:pt x="6095" y="5516"/>
                    <a:pt x="5413" y="5152"/>
                    <a:pt x="4821" y="4742"/>
                  </a:cubicBezTo>
                  <a:cubicBezTo>
                    <a:pt x="4458" y="4470"/>
                    <a:pt x="4230" y="4060"/>
                    <a:pt x="4230" y="3605"/>
                  </a:cubicBezTo>
                  <a:cubicBezTo>
                    <a:pt x="4276" y="3105"/>
                    <a:pt x="4503" y="2650"/>
                    <a:pt x="4912" y="2378"/>
                  </a:cubicBezTo>
                  <a:cubicBezTo>
                    <a:pt x="5404" y="2009"/>
                    <a:pt x="6005" y="1825"/>
                    <a:pt x="6618" y="1825"/>
                  </a:cubicBezTo>
                  <a:cubicBezTo>
                    <a:pt x="6686" y="1825"/>
                    <a:pt x="6754" y="1827"/>
                    <a:pt x="6823" y="1832"/>
                  </a:cubicBezTo>
                  <a:cubicBezTo>
                    <a:pt x="6890" y="1828"/>
                    <a:pt x="6958" y="1826"/>
                    <a:pt x="7027" y="1826"/>
                  </a:cubicBezTo>
                  <a:cubicBezTo>
                    <a:pt x="7783" y="1826"/>
                    <a:pt x="8558" y="2059"/>
                    <a:pt x="9142" y="2559"/>
                  </a:cubicBezTo>
                  <a:cubicBezTo>
                    <a:pt x="9733" y="3060"/>
                    <a:pt x="10052" y="3787"/>
                    <a:pt x="10052" y="4515"/>
                  </a:cubicBezTo>
                  <a:lnTo>
                    <a:pt x="12326" y="4379"/>
                  </a:lnTo>
                  <a:cubicBezTo>
                    <a:pt x="12326" y="3151"/>
                    <a:pt x="11825" y="2014"/>
                    <a:pt x="10916" y="1195"/>
                  </a:cubicBezTo>
                  <a:cubicBezTo>
                    <a:pt x="9961" y="422"/>
                    <a:pt x="8642" y="13"/>
                    <a:pt x="6913" y="13"/>
                  </a:cubicBezTo>
                  <a:cubicBezTo>
                    <a:pt x="6793" y="4"/>
                    <a:pt x="6672" y="0"/>
                    <a:pt x="6552"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255175" y="931975"/>
              <a:ext cx="2101175" cy="2932325"/>
            </a:xfrm>
            <a:custGeom>
              <a:avLst/>
              <a:gdLst/>
              <a:ahLst/>
              <a:cxnLst/>
              <a:rect l="l" t="t" r="r" b="b"/>
              <a:pathLst>
                <a:path w="84047" h="117293" extrusionOk="0">
                  <a:moveTo>
                    <a:pt x="34777" y="12456"/>
                  </a:moveTo>
                  <a:cubicBezTo>
                    <a:pt x="37723" y="12456"/>
                    <a:pt x="56213" y="13226"/>
                    <a:pt x="56213" y="32564"/>
                  </a:cubicBezTo>
                  <a:cubicBezTo>
                    <a:pt x="56213" y="53121"/>
                    <a:pt x="36157" y="54986"/>
                    <a:pt x="34474" y="54986"/>
                  </a:cubicBezTo>
                  <a:lnTo>
                    <a:pt x="13735" y="54986"/>
                  </a:lnTo>
                  <a:lnTo>
                    <a:pt x="13735" y="12462"/>
                  </a:lnTo>
                  <a:lnTo>
                    <a:pt x="34383" y="12462"/>
                  </a:lnTo>
                  <a:cubicBezTo>
                    <a:pt x="34383" y="12462"/>
                    <a:pt x="34522" y="12456"/>
                    <a:pt x="34777" y="12456"/>
                  </a:cubicBezTo>
                  <a:close/>
                  <a:moveTo>
                    <a:pt x="0" y="0"/>
                  </a:moveTo>
                  <a:lnTo>
                    <a:pt x="0" y="117293"/>
                  </a:lnTo>
                  <a:lnTo>
                    <a:pt x="13735" y="117293"/>
                  </a:lnTo>
                  <a:lnTo>
                    <a:pt x="13735" y="66856"/>
                  </a:lnTo>
                  <a:lnTo>
                    <a:pt x="25014" y="66856"/>
                  </a:lnTo>
                  <a:cubicBezTo>
                    <a:pt x="31381" y="66856"/>
                    <a:pt x="37703" y="67811"/>
                    <a:pt x="46481" y="81773"/>
                  </a:cubicBezTo>
                  <a:lnTo>
                    <a:pt x="67629" y="117247"/>
                  </a:lnTo>
                  <a:lnTo>
                    <a:pt x="84047" y="117247"/>
                  </a:lnTo>
                  <a:lnTo>
                    <a:pt x="58214" y="75952"/>
                  </a:lnTo>
                  <a:cubicBezTo>
                    <a:pt x="58214" y="75952"/>
                    <a:pt x="51938" y="65400"/>
                    <a:pt x="44161" y="62990"/>
                  </a:cubicBezTo>
                  <a:cubicBezTo>
                    <a:pt x="44161" y="62990"/>
                    <a:pt x="70721" y="57896"/>
                    <a:pt x="70721" y="30927"/>
                  </a:cubicBezTo>
                  <a:cubicBezTo>
                    <a:pt x="70721" y="4003"/>
                    <a:pt x="45071" y="0"/>
                    <a:pt x="37203"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3"/>
            <p:cNvSpPr/>
            <p:nvPr/>
          </p:nvSpPr>
          <p:spPr>
            <a:xfrm>
              <a:off x="2545075" y="1345850"/>
              <a:ext cx="345675" cy="2518450"/>
            </a:xfrm>
            <a:custGeom>
              <a:avLst/>
              <a:gdLst/>
              <a:ahLst/>
              <a:cxnLst/>
              <a:rect l="l" t="t" r="r" b="b"/>
              <a:pathLst>
                <a:path w="13827" h="100738" extrusionOk="0">
                  <a:moveTo>
                    <a:pt x="1" y="0"/>
                  </a:moveTo>
                  <a:lnTo>
                    <a:pt x="1" y="100738"/>
                  </a:lnTo>
                  <a:lnTo>
                    <a:pt x="13827" y="100738"/>
                  </a:lnTo>
                  <a:lnTo>
                    <a:pt x="13827"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3"/>
            <p:cNvSpPr/>
            <p:nvPr/>
          </p:nvSpPr>
          <p:spPr>
            <a:xfrm>
              <a:off x="2545075" y="924025"/>
              <a:ext cx="345675" cy="346800"/>
            </a:xfrm>
            <a:custGeom>
              <a:avLst/>
              <a:gdLst/>
              <a:ahLst/>
              <a:cxnLst/>
              <a:rect l="l" t="t" r="r" b="b"/>
              <a:pathLst>
                <a:path w="13827" h="13872" extrusionOk="0">
                  <a:moveTo>
                    <a:pt x="1" y="0"/>
                  </a:moveTo>
                  <a:lnTo>
                    <a:pt x="1" y="13871"/>
                  </a:lnTo>
                  <a:lnTo>
                    <a:pt x="13827" y="13871"/>
                  </a:lnTo>
                  <a:lnTo>
                    <a:pt x="13827"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3"/>
            <p:cNvSpPr/>
            <p:nvPr/>
          </p:nvSpPr>
          <p:spPr>
            <a:xfrm>
              <a:off x="6998700" y="1345850"/>
              <a:ext cx="345675" cy="2518450"/>
            </a:xfrm>
            <a:custGeom>
              <a:avLst/>
              <a:gdLst/>
              <a:ahLst/>
              <a:cxnLst/>
              <a:rect l="l" t="t" r="r" b="b"/>
              <a:pathLst>
                <a:path w="13827" h="100738" extrusionOk="0">
                  <a:moveTo>
                    <a:pt x="0" y="0"/>
                  </a:moveTo>
                  <a:lnTo>
                    <a:pt x="0" y="100738"/>
                  </a:lnTo>
                  <a:lnTo>
                    <a:pt x="13826" y="100738"/>
                  </a:lnTo>
                  <a:lnTo>
                    <a:pt x="13826"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5346650" y="1344700"/>
              <a:ext cx="1442850" cy="346800"/>
            </a:xfrm>
            <a:custGeom>
              <a:avLst/>
              <a:gdLst/>
              <a:ahLst/>
              <a:cxnLst/>
              <a:rect l="l" t="t" r="r" b="b"/>
              <a:pathLst>
                <a:path w="57714" h="13872" extrusionOk="0">
                  <a:moveTo>
                    <a:pt x="0" y="1"/>
                  </a:moveTo>
                  <a:lnTo>
                    <a:pt x="0" y="13872"/>
                  </a:lnTo>
                  <a:lnTo>
                    <a:pt x="57714" y="13872"/>
                  </a:lnTo>
                  <a:lnTo>
                    <a:pt x="57714"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5346650" y="3517500"/>
              <a:ext cx="1442850" cy="346800"/>
            </a:xfrm>
            <a:custGeom>
              <a:avLst/>
              <a:gdLst/>
              <a:ahLst/>
              <a:cxnLst/>
              <a:rect l="l" t="t" r="r" b="b"/>
              <a:pathLst>
                <a:path w="57714" h="13872" extrusionOk="0">
                  <a:moveTo>
                    <a:pt x="0" y="1"/>
                  </a:moveTo>
                  <a:lnTo>
                    <a:pt x="0" y="13872"/>
                  </a:lnTo>
                  <a:lnTo>
                    <a:pt x="57714" y="13872"/>
                  </a:lnTo>
                  <a:lnTo>
                    <a:pt x="57714"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5346650" y="2431675"/>
              <a:ext cx="972150" cy="345675"/>
            </a:xfrm>
            <a:custGeom>
              <a:avLst/>
              <a:gdLst/>
              <a:ahLst/>
              <a:cxnLst/>
              <a:rect l="l" t="t" r="r" b="b"/>
              <a:pathLst>
                <a:path w="38886" h="13827" extrusionOk="0">
                  <a:moveTo>
                    <a:pt x="0" y="0"/>
                  </a:moveTo>
                  <a:lnTo>
                    <a:pt x="0" y="13826"/>
                  </a:lnTo>
                  <a:lnTo>
                    <a:pt x="38885" y="13826"/>
                  </a:lnTo>
                  <a:lnTo>
                    <a:pt x="38885"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3"/>
            <p:cNvSpPr/>
            <p:nvPr/>
          </p:nvSpPr>
          <p:spPr>
            <a:xfrm>
              <a:off x="3026025" y="1344700"/>
              <a:ext cx="1439475" cy="2519600"/>
            </a:xfrm>
            <a:custGeom>
              <a:avLst/>
              <a:gdLst/>
              <a:ahLst/>
              <a:cxnLst/>
              <a:rect l="l" t="t" r="r" b="b"/>
              <a:pathLst>
                <a:path w="57579" h="100784" extrusionOk="0">
                  <a:moveTo>
                    <a:pt x="42206" y="1"/>
                  </a:moveTo>
                  <a:lnTo>
                    <a:pt x="1" y="50392"/>
                  </a:lnTo>
                  <a:lnTo>
                    <a:pt x="42206" y="100784"/>
                  </a:lnTo>
                  <a:lnTo>
                    <a:pt x="57578" y="100784"/>
                  </a:lnTo>
                  <a:lnTo>
                    <a:pt x="15373" y="50392"/>
                  </a:lnTo>
                  <a:lnTo>
                    <a:pt x="57578"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3"/>
            <p:cNvSpPr/>
            <p:nvPr/>
          </p:nvSpPr>
          <p:spPr>
            <a:xfrm>
              <a:off x="3741200" y="1344700"/>
              <a:ext cx="1439450" cy="2519600"/>
            </a:xfrm>
            <a:custGeom>
              <a:avLst/>
              <a:gdLst/>
              <a:ahLst/>
              <a:cxnLst/>
              <a:rect l="l" t="t" r="r" b="b"/>
              <a:pathLst>
                <a:path w="57578" h="100784" extrusionOk="0">
                  <a:moveTo>
                    <a:pt x="42206" y="1"/>
                  </a:moveTo>
                  <a:lnTo>
                    <a:pt x="0" y="50392"/>
                  </a:lnTo>
                  <a:lnTo>
                    <a:pt x="42206" y="100784"/>
                  </a:lnTo>
                  <a:lnTo>
                    <a:pt x="57578" y="100784"/>
                  </a:lnTo>
                  <a:lnTo>
                    <a:pt x="15373" y="50392"/>
                  </a:lnTo>
                  <a:lnTo>
                    <a:pt x="57578"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98383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92583-F068-4CA4-9476-C6FE7CE7BE2F}"/>
              </a:ext>
            </a:extLst>
          </p:cNvPr>
          <p:cNvSpPr>
            <a:spLocks noGrp="1"/>
          </p:cNvSpPr>
          <p:nvPr>
            <p:ph type="title"/>
          </p:nvPr>
        </p:nvSpPr>
        <p:spPr>
          <a:xfrm>
            <a:off x="1339024" y="490451"/>
            <a:ext cx="6986269" cy="493524"/>
          </a:xfrm>
        </p:spPr>
        <p:txBody>
          <a:bodyPr/>
          <a:lstStyle/>
          <a:p>
            <a:r>
              <a:rPr lang="en-US" altLang="ja-JP"/>
              <a:t>Development workflow</a:t>
            </a:r>
            <a:endParaRPr kumimoji="1" lang="ja-JP" altLang="en-US"/>
          </a:p>
        </p:txBody>
      </p:sp>
      <p:sp>
        <p:nvSpPr>
          <p:cNvPr id="3" name="Slide Number Placeholder 2">
            <a:extLst>
              <a:ext uri="{FF2B5EF4-FFF2-40B4-BE49-F238E27FC236}">
                <a16:creationId xmlns:a16="http://schemas.microsoft.com/office/drawing/2014/main" id="{4DCFE319-C5D5-4897-B152-A91D878258F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16</a:t>
            </a:fld>
            <a:endParaRPr lang="en-GB"/>
          </a:p>
        </p:txBody>
      </p:sp>
      <p:sp>
        <p:nvSpPr>
          <p:cNvPr id="5" name="Slide Number Placeholder 4">
            <a:extLst>
              <a:ext uri="{FF2B5EF4-FFF2-40B4-BE49-F238E27FC236}">
                <a16:creationId xmlns:a16="http://schemas.microsoft.com/office/drawing/2014/main" id="{85735635-379A-46BF-8228-FDFAD0B5410C}"/>
              </a:ext>
            </a:extLst>
          </p:cNvPr>
          <p:cNvSpPr>
            <a:spLocks noGrp="1"/>
          </p:cNvSpPr>
          <p:nvPr>
            <p:ph type="sldNum" idx="2"/>
          </p:nvPr>
        </p:nvSpPr>
        <p:spPr/>
        <p:txBody>
          <a:bodyPr/>
          <a:lstStyle/>
          <a:p>
            <a:pPr marL="0" lvl="0" indent="0" algn="r" rtl="0">
              <a:spcBef>
                <a:spcPts val="0"/>
              </a:spcBef>
              <a:spcAft>
                <a:spcPts val="0"/>
              </a:spcAft>
              <a:buNone/>
            </a:pPr>
            <a:fld id="{00000000-1234-1234-1234-123412341234}" type="slidenum">
              <a:rPr lang="en-GB" smtClean="0"/>
              <a:t>16</a:t>
            </a:fld>
            <a:endParaRPr lang="en-GB"/>
          </a:p>
        </p:txBody>
      </p:sp>
      <p:sp>
        <p:nvSpPr>
          <p:cNvPr id="6" name="Title 5">
            <a:extLst>
              <a:ext uri="{FF2B5EF4-FFF2-40B4-BE49-F238E27FC236}">
                <a16:creationId xmlns:a16="http://schemas.microsoft.com/office/drawing/2014/main" id="{90051F51-460A-4C61-8F10-62E668DA2B03}"/>
              </a:ext>
            </a:extLst>
          </p:cNvPr>
          <p:cNvSpPr>
            <a:spLocks noGrp="1"/>
          </p:cNvSpPr>
          <p:nvPr>
            <p:ph type="title" idx="3"/>
          </p:nvPr>
        </p:nvSpPr>
        <p:spPr/>
        <p:txBody>
          <a:bodyPr/>
          <a:lstStyle/>
          <a:p>
            <a:r>
              <a:rPr lang="en-GB" altLang="ja-JP"/>
              <a:t>RIKKEISOFT.COM</a:t>
            </a:r>
            <a:endParaRPr kumimoji="1" lang="ja-JP" altLang="en-US"/>
          </a:p>
        </p:txBody>
      </p:sp>
      <p:pic>
        <p:nvPicPr>
          <p:cNvPr id="9" name="Picture 8">
            <a:extLst>
              <a:ext uri="{FF2B5EF4-FFF2-40B4-BE49-F238E27FC236}">
                <a16:creationId xmlns:a16="http://schemas.microsoft.com/office/drawing/2014/main" id="{43253221-C469-4002-A70B-9B4E428AC65B}"/>
              </a:ext>
            </a:extLst>
          </p:cNvPr>
          <p:cNvPicPr>
            <a:picLocks noChangeAspect="1"/>
          </p:cNvPicPr>
          <p:nvPr/>
        </p:nvPicPr>
        <p:blipFill>
          <a:blip r:embed="rId3"/>
          <a:stretch>
            <a:fillRect/>
          </a:stretch>
        </p:blipFill>
        <p:spPr>
          <a:xfrm>
            <a:off x="2119930" y="895821"/>
            <a:ext cx="4904139" cy="4247679"/>
          </a:xfrm>
          <a:prstGeom prst="rect">
            <a:avLst/>
          </a:prstGeom>
        </p:spPr>
      </p:pic>
    </p:spTree>
    <p:extLst>
      <p:ext uri="{BB962C8B-B14F-4D97-AF65-F5344CB8AC3E}">
        <p14:creationId xmlns:p14="http://schemas.microsoft.com/office/powerpoint/2010/main" val="401188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7" name="Google Shape;447;p23"/>
          <p:cNvSpPr txBox="1">
            <a:spLocks noGrp="1"/>
          </p:cNvSpPr>
          <p:nvPr>
            <p:ph type="sldNum" idx="12"/>
          </p:nvPr>
        </p:nvSpPr>
        <p:spPr>
          <a:xfrm>
            <a:off x="9" y="4495501"/>
            <a:ext cx="720000" cy="43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17</a:t>
            </a:fld>
            <a:endParaRPr/>
          </a:p>
        </p:txBody>
      </p:sp>
      <p:sp>
        <p:nvSpPr>
          <p:cNvPr id="448" name="Google Shape;448;p23"/>
          <p:cNvSpPr txBox="1">
            <a:spLocks noGrp="1"/>
          </p:cNvSpPr>
          <p:nvPr>
            <p:ph type="subTitle" idx="1"/>
          </p:nvPr>
        </p:nvSpPr>
        <p:spPr>
          <a:xfrm>
            <a:off x="842872" y="3393534"/>
            <a:ext cx="6961426" cy="455452"/>
          </a:xfrm>
          <a:prstGeom prst="rect">
            <a:avLst/>
          </a:prstGeom>
        </p:spPr>
        <p:txBody>
          <a:bodyPr spcFirstLastPara="1" wrap="square" lIns="0" tIns="0" rIns="0" bIns="0" anchor="t" anchorCtr="0">
            <a:noAutofit/>
          </a:bodyPr>
          <a:lstStyle/>
          <a:p>
            <a:pPr marL="0" lvl="0" indent="0">
              <a:lnSpc>
                <a:spcPct val="100000"/>
              </a:lnSpc>
            </a:pPr>
            <a:r>
              <a:rPr lang="en-US">
                <a:solidFill>
                  <a:srgbClr val="666666"/>
                </a:solidFill>
                <a:latin typeface="Montserrat" panose="020B0600070205080204" charset="0"/>
                <a:sym typeface="Montserrat ExtraBold"/>
              </a:rPr>
              <a:t>on Microservice</a:t>
            </a:r>
            <a:endParaRPr>
              <a:solidFill>
                <a:srgbClr val="7F7F7F"/>
              </a:solidFill>
              <a:latin typeface="Montserrat" panose="020B0600070205080204" charset="0"/>
            </a:endParaRPr>
          </a:p>
        </p:txBody>
      </p:sp>
      <p:sp>
        <p:nvSpPr>
          <p:cNvPr id="449" name="Google Shape;449;p23"/>
          <p:cNvSpPr txBox="1">
            <a:spLocks noGrp="1"/>
          </p:cNvSpPr>
          <p:nvPr>
            <p:ph type="title" idx="2"/>
          </p:nvPr>
        </p:nvSpPr>
        <p:spPr>
          <a:xfrm>
            <a:off x="769547" y="1424393"/>
            <a:ext cx="1994918" cy="14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a:solidFill>
                  <a:srgbClr val="B70000"/>
                </a:solidFill>
              </a:rPr>
              <a:t>04</a:t>
            </a:r>
            <a:endParaRPr>
              <a:solidFill>
                <a:srgbClr val="B70000"/>
              </a:solidFill>
            </a:endParaRPr>
          </a:p>
        </p:txBody>
      </p:sp>
      <p:sp>
        <p:nvSpPr>
          <p:cNvPr id="450" name="Google Shape;450;p23"/>
          <p:cNvSpPr txBox="1">
            <a:spLocks noGrp="1"/>
          </p:cNvSpPr>
          <p:nvPr>
            <p:ph type="title" idx="3"/>
          </p:nvPr>
        </p:nvSpPr>
        <p:spPr>
          <a:xfrm rot="5400000">
            <a:off x="-540000" y="540000"/>
            <a:ext cx="1800000" cy="720000"/>
          </a:xfrm>
          <a:prstGeom prst="rect">
            <a:avLst/>
          </a:prstGeom>
        </p:spPr>
        <p:txBody>
          <a:bodyPr spcFirstLastPara="1" wrap="square" lIns="360000" tIns="0" rIns="0" bIns="0" anchor="ctr" anchorCtr="0">
            <a:noAutofit/>
          </a:bodyPr>
          <a:lstStyle/>
          <a:p>
            <a:pPr marL="0" lvl="0" indent="0" algn="l" rtl="0">
              <a:spcBef>
                <a:spcPts val="0"/>
              </a:spcBef>
              <a:spcAft>
                <a:spcPts val="0"/>
              </a:spcAft>
              <a:buNone/>
            </a:pPr>
            <a:r>
              <a:rPr lang="en-GB">
                <a:solidFill>
                  <a:srgbClr val="000000"/>
                </a:solidFill>
              </a:rPr>
              <a:t>RIKKEISOFT.COM</a:t>
            </a:r>
            <a:endParaRPr>
              <a:solidFill>
                <a:srgbClr val="000000"/>
              </a:solidFill>
            </a:endParaRPr>
          </a:p>
        </p:txBody>
      </p:sp>
      <p:sp>
        <p:nvSpPr>
          <p:cNvPr id="451" name="Google Shape;451;p23"/>
          <p:cNvSpPr/>
          <p:nvPr/>
        </p:nvSpPr>
        <p:spPr>
          <a:xfrm rot="10800000">
            <a:off x="0" y="2340000"/>
            <a:ext cx="760409" cy="900204"/>
          </a:xfrm>
          <a:custGeom>
            <a:avLst/>
            <a:gdLst/>
            <a:ahLst/>
            <a:cxnLst/>
            <a:rect l="l" t="t" r="r" b="b"/>
            <a:pathLst>
              <a:path w="178395" h="208622" extrusionOk="0">
                <a:moveTo>
                  <a:pt x="87379" y="0"/>
                </a:moveTo>
                <a:lnTo>
                  <a:pt x="0" y="104349"/>
                </a:lnTo>
                <a:lnTo>
                  <a:pt x="87379" y="208622"/>
                </a:lnTo>
                <a:lnTo>
                  <a:pt x="119205" y="208622"/>
                </a:lnTo>
                <a:lnTo>
                  <a:pt x="31826" y="104349"/>
                </a:lnTo>
                <a:lnTo>
                  <a:pt x="119205" y="0"/>
                </a:lnTo>
                <a:close/>
                <a:moveTo>
                  <a:pt x="146569" y="0"/>
                </a:moveTo>
                <a:lnTo>
                  <a:pt x="59190" y="104349"/>
                </a:lnTo>
                <a:lnTo>
                  <a:pt x="146569" y="208622"/>
                </a:lnTo>
                <a:lnTo>
                  <a:pt x="178395" y="208622"/>
                </a:lnTo>
                <a:lnTo>
                  <a:pt x="178395" y="0"/>
                </a:lnTo>
                <a:close/>
              </a:path>
            </a:pathLst>
          </a:cu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7920000" y="720000"/>
            <a:ext cx="619323" cy="720094"/>
          </a:xfrm>
          <a:custGeom>
            <a:avLst/>
            <a:gdLst/>
            <a:ahLst/>
            <a:cxnLst/>
            <a:rect l="l" t="t" r="r" b="b"/>
            <a:pathLst>
              <a:path w="177076" h="206775" extrusionOk="0">
                <a:moveTo>
                  <a:pt x="0" y="0"/>
                </a:moveTo>
                <a:lnTo>
                  <a:pt x="86873" y="103248"/>
                </a:lnTo>
                <a:lnTo>
                  <a:pt x="0" y="206775"/>
                </a:lnTo>
                <a:lnTo>
                  <a:pt x="31641" y="206775"/>
                </a:lnTo>
                <a:lnTo>
                  <a:pt x="118236" y="103248"/>
                </a:lnTo>
                <a:lnTo>
                  <a:pt x="31641" y="0"/>
                </a:lnTo>
                <a:close/>
                <a:moveTo>
                  <a:pt x="58563" y="0"/>
                </a:moveTo>
                <a:lnTo>
                  <a:pt x="145435" y="103248"/>
                </a:lnTo>
                <a:lnTo>
                  <a:pt x="58563" y="206775"/>
                </a:lnTo>
                <a:lnTo>
                  <a:pt x="90203" y="206775"/>
                </a:lnTo>
                <a:lnTo>
                  <a:pt x="177076" y="103248"/>
                </a:lnTo>
                <a:lnTo>
                  <a:pt x="90203" y="0"/>
                </a:lnTo>
                <a:close/>
              </a:path>
            </a:pathLst>
          </a:cu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grpSp>
        <p:nvGrpSpPr>
          <p:cNvPr id="453" name="Google Shape;453;p23"/>
          <p:cNvGrpSpPr/>
          <p:nvPr/>
        </p:nvGrpSpPr>
        <p:grpSpPr>
          <a:xfrm>
            <a:off x="180000" y="4927500"/>
            <a:ext cx="360000" cy="216000"/>
            <a:chOff x="180000" y="4927500"/>
            <a:chExt cx="360000" cy="216000"/>
          </a:xfrm>
        </p:grpSpPr>
        <p:sp>
          <p:nvSpPr>
            <p:cNvPr id="454" name="Google Shape;454;p23"/>
            <p:cNvSpPr/>
            <p:nvPr/>
          </p:nvSpPr>
          <p:spPr>
            <a:xfrm>
              <a:off x="333000" y="4999500"/>
              <a:ext cx="54000" cy="144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486000" y="4927500"/>
              <a:ext cx="54000" cy="216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3"/>
            <p:cNvSpPr/>
            <p:nvPr/>
          </p:nvSpPr>
          <p:spPr>
            <a:xfrm>
              <a:off x="180000" y="4927500"/>
              <a:ext cx="54000" cy="216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7" name="Google Shape;457;p23"/>
          <p:cNvSpPr txBox="1">
            <a:spLocks noGrp="1"/>
          </p:cNvSpPr>
          <p:nvPr>
            <p:ph type="ctrTitle"/>
          </p:nvPr>
        </p:nvSpPr>
        <p:spPr>
          <a:xfrm>
            <a:off x="841372" y="2685246"/>
            <a:ext cx="7078627" cy="727800"/>
          </a:xfrm>
          <a:prstGeom prst="rect">
            <a:avLst/>
          </a:prstGeom>
        </p:spPr>
        <p:txBody>
          <a:bodyPr spcFirstLastPara="1" wrap="square" lIns="0" tIns="0" rIns="0" bIns="0" anchor="t" anchorCtr="0">
            <a:noAutofit/>
          </a:bodyPr>
          <a:lstStyle/>
          <a:p>
            <a:pPr lvl="0"/>
            <a:r>
              <a:rPr lang="en-US">
                <a:solidFill>
                  <a:srgbClr val="B70000"/>
                </a:solidFill>
              </a:rPr>
              <a:t>BVTM web application</a:t>
            </a:r>
            <a:endParaRPr>
              <a:solidFill>
                <a:srgbClr val="B70000"/>
              </a:solidFill>
            </a:endParaRPr>
          </a:p>
        </p:txBody>
      </p:sp>
      <p:grpSp>
        <p:nvGrpSpPr>
          <p:cNvPr id="458" name="Google Shape;458;p23"/>
          <p:cNvGrpSpPr/>
          <p:nvPr/>
        </p:nvGrpSpPr>
        <p:grpSpPr>
          <a:xfrm>
            <a:off x="8105182" y="180000"/>
            <a:ext cx="719863" cy="387532"/>
            <a:chOff x="238125" y="924025"/>
            <a:chExt cx="7106250" cy="3818050"/>
          </a:xfrm>
        </p:grpSpPr>
        <p:sp>
          <p:nvSpPr>
            <p:cNvPr id="459" name="Google Shape;459;p23"/>
            <p:cNvSpPr/>
            <p:nvPr/>
          </p:nvSpPr>
          <p:spPr>
            <a:xfrm>
              <a:off x="238125" y="4258825"/>
              <a:ext cx="465050" cy="345675"/>
            </a:xfrm>
            <a:custGeom>
              <a:avLst/>
              <a:gdLst/>
              <a:ahLst/>
              <a:cxnLst/>
              <a:rect l="l" t="t" r="r" b="b"/>
              <a:pathLst>
                <a:path w="18602" h="13827" extrusionOk="0">
                  <a:moveTo>
                    <a:pt x="0" y="0"/>
                  </a:moveTo>
                  <a:lnTo>
                    <a:pt x="1455" y="13826"/>
                  </a:lnTo>
                  <a:lnTo>
                    <a:pt x="3911" y="13826"/>
                  </a:lnTo>
                  <a:lnTo>
                    <a:pt x="7550" y="5776"/>
                  </a:lnTo>
                  <a:cubicBezTo>
                    <a:pt x="8050" y="4685"/>
                    <a:pt x="8459" y="3684"/>
                    <a:pt x="8823" y="2775"/>
                  </a:cubicBezTo>
                  <a:cubicBezTo>
                    <a:pt x="8823" y="4230"/>
                    <a:pt x="8869" y="5231"/>
                    <a:pt x="8914" y="5731"/>
                  </a:cubicBezTo>
                  <a:lnTo>
                    <a:pt x="9414" y="13826"/>
                  </a:lnTo>
                  <a:lnTo>
                    <a:pt x="11870" y="13826"/>
                  </a:lnTo>
                  <a:lnTo>
                    <a:pt x="18601" y="0"/>
                  </a:lnTo>
                  <a:lnTo>
                    <a:pt x="16282" y="0"/>
                  </a:lnTo>
                  <a:lnTo>
                    <a:pt x="13326" y="6277"/>
                  </a:lnTo>
                  <a:cubicBezTo>
                    <a:pt x="12325" y="8323"/>
                    <a:pt x="11643" y="9961"/>
                    <a:pt x="11188" y="11098"/>
                  </a:cubicBezTo>
                  <a:cubicBezTo>
                    <a:pt x="11188" y="9369"/>
                    <a:pt x="11143" y="7959"/>
                    <a:pt x="11052" y="6913"/>
                  </a:cubicBezTo>
                  <a:lnTo>
                    <a:pt x="10597" y="0"/>
                  </a:lnTo>
                  <a:lnTo>
                    <a:pt x="8050" y="0"/>
                  </a:lnTo>
                  <a:lnTo>
                    <a:pt x="4775" y="7232"/>
                  </a:lnTo>
                  <a:cubicBezTo>
                    <a:pt x="4366" y="8096"/>
                    <a:pt x="4093" y="8778"/>
                    <a:pt x="3911" y="9233"/>
                  </a:cubicBezTo>
                  <a:cubicBezTo>
                    <a:pt x="3729" y="9688"/>
                    <a:pt x="3502" y="10370"/>
                    <a:pt x="3229" y="11279"/>
                  </a:cubicBezTo>
                  <a:cubicBezTo>
                    <a:pt x="3184" y="10461"/>
                    <a:pt x="3138" y="9961"/>
                    <a:pt x="3138" y="9688"/>
                  </a:cubicBezTo>
                  <a:lnTo>
                    <a:pt x="2911" y="6231"/>
                  </a:lnTo>
                  <a:lnTo>
                    <a:pt x="2274"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3"/>
            <p:cNvSpPr/>
            <p:nvPr/>
          </p:nvSpPr>
          <p:spPr>
            <a:xfrm>
              <a:off x="688375" y="4128075"/>
              <a:ext cx="330875" cy="476425"/>
            </a:xfrm>
            <a:custGeom>
              <a:avLst/>
              <a:gdLst/>
              <a:ahLst/>
              <a:cxnLst/>
              <a:rect l="l" t="t" r="r" b="b"/>
              <a:pathLst>
                <a:path w="13235" h="19057" extrusionOk="0">
                  <a:moveTo>
                    <a:pt x="4002" y="0"/>
                  </a:moveTo>
                  <a:lnTo>
                    <a:pt x="0" y="19056"/>
                  </a:lnTo>
                  <a:lnTo>
                    <a:pt x="2365" y="19056"/>
                  </a:lnTo>
                  <a:lnTo>
                    <a:pt x="3593" y="13098"/>
                  </a:lnTo>
                  <a:cubicBezTo>
                    <a:pt x="3820" y="11825"/>
                    <a:pt x="4230" y="10552"/>
                    <a:pt x="4775" y="9369"/>
                  </a:cubicBezTo>
                  <a:cubicBezTo>
                    <a:pt x="5640" y="7823"/>
                    <a:pt x="7277" y="6868"/>
                    <a:pt x="9005" y="6868"/>
                  </a:cubicBezTo>
                  <a:cubicBezTo>
                    <a:pt x="9068" y="6862"/>
                    <a:pt x="9130" y="6859"/>
                    <a:pt x="9192" y="6859"/>
                  </a:cubicBezTo>
                  <a:cubicBezTo>
                    <a:pt x="9628" y="6859"/>
                    <a:pt x="10051" y="6998"/>
                    <a:pt x="10369" y="7277"/>
                  </a:cubicBezTo>
                  <a:cubicBezTo>
                    <a:pt x="10688" y="7550"/>
                    <a:pt x="10870" y="7959"/>
                    <a:pt x="10824" y="8414"/>
                  </a:cubicBezTo>
                  <a:cubicBezTo>
                    <a:pt x="10779" y="9142"/>
                    <a:pt x="10642" y="9915"/>
                    <a:pt x="10460" y="10688"/>
                  </a:cubicBezTo>
                  <a:lnTo>
                    <a:pt x="8732" y="19011"/>
                  </a:lnTo>
                  <a:lnTo>
                    <a:pt x="11052" y="19011"/>
                  </a:lnTo>
                  <a:lnTo>
                    <a:pt x="12780" y="10870"/>
                  </a:lnTo>
                  <a:cubicBezTo>
                    <a:pt x="13007" y="10006"/>
                    <a:pt x="13144" y="9096"/>
                    <a:pt x="13189" y="8187"/>
                  </a:cubicBezTo>
                  <a:cubicBezTo>
                    <a:pt x="13235" y="7323"/>
                    <a:pt x="12871" y="6458"/>
                    <a:pt x="12234" y="5822"/>
                  </a:cubicBezTo>
                  <a:cubicBezTo>
                    <a:pt x="11552" y="5225"/>
                    <a:pt x="10670" y="4908"/>
                    <a:pt x="9776" y="4908"/>
                  </a:cubicBezTo>
                  <a:cubicBezTo>
                    <a:pt x="9716" y="4908"/>
                    <a:pt x="9656" y="4909"/>
                    <a:pt x="9596" y="4912"/>
                  </a:cubicBezTo>
                  <a:cubicBezTo>
                    <a:pt x="8778" y="4912"/>
                    <a:pt x="7959" y="5139"/>
                    <a:pt x="7277" y="5503"/>
                  </a:cubicBezTo>
                  <a:cubicBezTo>
                    <a:pt x="6367" y="5958"/>
                    <a:pt x="5549" y="6595"/>
                    <a:pt x="4821" y="7323"/>
                  </a:cubicBezTo>
                  <a:lnTo>
                    <a:pt x="6367"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3"/>
            <p:cNvSpPr/>
            <p:nvPr/>
          </p:nvSpPr>
          <p:spPr>
            <a:xfrm>
              <a:off x="1069250" y="4251750"/>
              <a:ext cx="321800" cy="359700"/>
            </a:xfrm>
            <a:custGeom>
              <a:avLst/>
              <a:gdLst/>
              <a:ahLst/>
              <a:cxnLst/>
              <a:rect l="l" t="t" r="r" b="b"/>
              <a:pathLst>
                <a:path w="12872" h="14388" extrusionOk="0">
                  <a:moveTo>
                    <a:pt x="7604" y="1826"/>
                  </a:moveTo>
                  <a:cubicBezTo>
                    <a:pt x="8415" y="1826"/>
                    <a:pt x="9175" y="2184"/>
                    <a:pt x="9733" y="2785"/>
                  </a:cubicBezTo>
                  <a:cubicBezTo>
                    <a:pt x="10370" y="3513"/>
                    <a:pt x="10689" y="4513"/>
                    <a:pt x="10598" y="5468"/>
                  </a:cubicBezTo>
                  <a:lnTo>
                    <a:pt x="10598" y="6014"/>
                  </a:lnTo>
                  <a:lnTo>
                    <a:pt x="2866" y="6014"/>
                  </a:lnTo>
                  <a:lnTo>
                    <a:pt x="2866" y="5968"/>
                  </a:lnTo>
                  <a:cubicBezTo>
                    <a:pt x="3184" y="4786"/>
                    <a:pt x="3821" y="3694"/>
                    <a:pt x="4731" y="2876"/>
                  </a:cubicBezTo>
                  <a:cubicBezTo>
                    <a:pt x="5504" y="2194"/>
                    <a:pt x="6459" y="1830"/>
                    <a:pt x="7459" y="1830"/>
                  </a:cubicBezTo>
                  <a:cubicBezTo>
                    <a:pt x="7508" y="1827"/>
                    <a:pt x="7556" y="1826"/>
                    <a:pt x="7604" y="1826"/>
                  </a:cubicBezTo>
                  <a:close/>
                  <a:moveTo>
                    <a:pt x="7683" y="1"/>
                  </a:moveTo>
                  <a:cubicBezTo>
                    <a:pt x="7578" y="1"/>
                    <a:pt x="7473" y="4"/>
                    <a:pt x="7369" y="11"/>
                  </a:cubicBezTo>
                  <a:cubicBezTo>
                    <a:pt x="7297" y="8"/>
                    <a:pt x="7226" y="7"/>
                    <a:pt x="7155" y="7"/>
                  </a:cubicBezTo>
                  <a:cubicBezTo>
                    <a:pt x="5958" y="7"/>
                    <a:pt x="4806" y="367"/>
                    <a:pt x="3776" y="1011"/>
                  </a:cubicBezTo>
                  <a:cubicBezTo>
                    <a:pt x="2593" y="1784"/>
                    <a:pt x="1638" y="2876"/>
                    <a:pt x="1047" y="4195"/>
                  </a:cubicBezTo>
                  <a:cubicBezTo>
                    <a:pt x="365" y="5514"/>
                    <a:pt x="46" y="7014"/>
                    <a:pt x="46" y="8561"/>
                  </a:cubicBezTo>
                  <a:cubicBezTo>
                    <a:pt x="1" y="9607"/>
                    <a:pt x="228" y="10653"/>
                    <a:pt x="683" y="11653"/>
                  </a:cubicBezTo>
                  <a:cubicBezTo>
                    <a:pt x="1092" y="12518"/>
                    <a:pt x="1774" y="13245"/>
                    <a:pt x="2639" y="13700"/>
                  </a:cubicBezTo>
                  <a:cubicBezTo>
                    <a:pt x="3440" y="14122"/>
                    <a:pt x="4359" y="14387"/>
                    <a:pt x="5286" y="14387"/>
                  </a:cubicBezTo>
                  <a:cubicBezTo>
                    <a:pt x="5359" y="14387"/>
                    <a:pt x="5431" y="14385"/>
                    <a:pt x="5504" y="14382"/>
                  </a:cubicBezTo>
                  <a:cubicBezTo>
                    <a:pt x="5564" y="14384"/>
                    <a:pt x="5623" y="14385"/>
                    <a:pt x="5683" y="14385"/>
                  </a:cubicBezTo>
                  <a:cubicBezTo>
                    <a:pt x="7166" y="14385"/>
                    <a:pt x="8595" y="13843"/>
                    <a:pt x="9688" y="12881"/>
                  </a:cubicBezTo>
                  <a:cubicBezTo>
                    <a:pt x="10780" y="12017"/>
                    <a:pt x="11553" y="10926"/>
                    <a:pt x="11962" y="9652"/>
                  </a:cubicBezTo>
                  <a:lnTo>
                    <a:pt x="9688" y="9425"/>
                  </a:lnTo>
                  <a:cubicBezTo>
                    <a:pt x="9324" y="10334"/>
                    <a:pt x="8687" y="11108"/>
                    <a:pt x="7869" y="11699"/>
                  </a:cubicBezTo>
                  <a:cubicBezTo>
                    <a:pt x="7187" y="12199"/>
                    <a:pt x="6368" y="12472"/>
                    <a:pt x="5504" y="12472"/>
                  </a:cubicBezTo>
                  <a:cubicBezTo>
                    <a:pt x="4685" y="12472"/>
                    <a:pt x="3867" y="12108"/>
                    <a:pt x="3321" y="11471"/>
                  </a:cubicBezTo>
                  <a:cubicBezTo>
                    <a:pt x="2684" y="10607"/>
                    <a:pt x="2366" y="9561"/>
                    <a:pt x="2457" y="8515"/>
                  </a:cubicBezTo>
                  <a:cubicBezTo>
                    <a:pt x="2457" y="8242"/>
                    <a:pt x="2457" y="8015"/>
                    <a:pt x="2502" y="7788"/>
                  </a:cubicBezTo>
                  <a:lnTo>
                    <a:pt x="12599" y="7788"/>
                  </a:lnTo>
                  <a:cubicBezTo>
                    <a:pt x="12735" y="7105"/>
                    <a:pt x="12781" y="6378"/>
                    <a:pt x="12781" y="5696"/>
                  </a:cubicBezTo>
                  <a:cubicBezTo>
                    <a:pt x="12872" y="4149"/>
                    <a:pt x="12326" y="2648"/>
                    <a:pt x="11325" y="1511"/>
                  </a:cubicBezTo>
                  <a:cubicBezTo>
                    <a:pt x="10355" y="541"/>
                    <a:pt x="9031" y="1"/>
                    <a:pt x="7683"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3"/>
            <p:cNvSpPr/>
            <p:nvPr/>
          </p:nvSpPr>
          <p:spPr>
            <a:xfrm>
              <a:off x="1428550" y="4252000"/>
              <a:ext cx="256975" cy="352500"/>
            </a:xfrm>
            <a:custGeom>
              <a:avLst/>
              <a:gdLst/>
              <a:ahLst/>
              <a:cxnLst/>
              <a:rect l="l" t="t" r="r" b="b"/>
              <a:pathLst>
                <a:path w="10279" h="14100" extrusionOk="0">
                  <a:moveTo>
                    <a:pt x="8551" y="1"/>
                  </a:moveTo>
                  <a:cubicBezTo>
                    <a:pt x="7777" y="1"/>
                    <a:pt x="7050" y="273"/>
                    <a:pt x="6459" y="774"/>
                  </a:cubicBezTo>
                  <a:cubicBezTo>
                    <a:pt x="5640" y="1410"/>
                    <a:pt x="4958" y="2229"/>
                    <a:pt x="4366" y="3139"/>
                  </a:cubicBezTo>
                  <a:lnTo>
                    <a:pt x="4958" y="273"/>
                  </a:lnTo>
                  <a:lnTo>
                    <a:pt x="2866" y="273"/>
                  </a:lnTo>
                  <a:lnTo>
                    <a:pt x="0" y="14099"/>
                  </a:lnTo>
                  <a:lnTo>
                    <a:pt x="2229" y="14099"/>
                  </a:lnTo>
                  <a:lnTo>
                    <a:pt x="3366" y="8551"/>
                  </a:lnTo>
                  <a:cubicBezTo>
                    <a:pt x="3866" y="6186"/>
                    <a:pt x="4548" y="4549"/>
                    <a:pt x="5413" y="3639"/>
                  </a:cubicBezTo>
                  <a:cubicBezTo>
                    <a:pt x="6277" y="2729"/>
                    <a:pt x="7141" y="2229"/>
                    <a:pt x="7959" y="2229"/>
                  </a:cubicBezTo>
                  <a:cubicBezTo>
                    <a:pt x="8460" y="2229"/>
                    <a:pt x="8914" y="2411"/>
                    <a:pt x="9278" y="2684"/>
                  </a:cubicBezTo>
                  <a:lnTo>
                    <a:pt x="10279" y="501"/>
                  </a:lnTo>
                  <a:cubicBezTo>
                    <a:pt x="9733" y="228"/>
                    <a:pt x="9142" y="46"/>
                    <a:pt x="8551"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3"/>
            <p:cNvSpPr/>
            <p:nvPr/>
          </p:nvSpPr>
          <p:spPr>
            <a:xfrm>
              <a:off x="1661625" y="4251750"/>
              <a:ext cx="321800" cy="359700"/>
            </a:xfrm>
            <a:custGeom>
              <a:avLst/>
              <a:gdLst/>
              <a:ahLst/>
              <a:cxnLst/>
              <a:rect l="l" t="t" r="r" b="b"/>
              <a:pathLst>
                <a:path w="12872" h="14388" extrusionOk="0">
                  <a:moveTo>
                    <a:pt x="7559" y="1826"/>
                  </a:moveTo>
                  <a:cubicBezTo>
                    <a:pt x="8369" y="1826"/>
                    <a:pt x="9130" y="2184"/>
                    <a:pt x="9688" y="2785"/>
                  </a:cubicBezTo>
                  <a:cubicBezTo>
                    <a:pt x="10325" y="3513"/>
                    <a:pt x="10643" y="4468"/>
                    <a:pt x="10598" y="5468"/>
                  </a:cubicBezTo>
                  <a:lnTo>
                    <a:pt x="10598" y="6014"/>
                  </a:lnTo>
                  <a:lnTo>
                    <a:pt x="2821" y="6014"/>
                  </a:lnTo>
                  <a:lnTo>
                    <a:pt x="2821" y="5968"/>
                  </a:lnTo>
                  <a:cubicBezTo>
                    <a:pt x="3093" y="4786"/>
                    <a:pt x="3776" y="3694"/>
                    <a:pt x="4685" y="2876"/>
                  </a:cubicBezTo>
                  <a:cubicBezTo>
                    <a:pt x="5413" y="2194"/>
                    <a:pt x="6413" y="1830"/>
                    <a:pt x="7414" y="1830"/>
                  </a:cubicBezTo>
                  <a:cubicBezTo>
                    <a:pt x="7462" y="1827"/>
                    <a:pt x="7511" y="1826"/>
                    <a:pt x="7559" y="1826"/>
                  </a:cubicBezTo>
                  <a:close/>
                  <a:moveTo>
                    <a:pt x="7683" y="1"/>
                  </a:moveTo>
                  <a:cubicBezTo>
                    <a:pt x="7578" y="1"/>
                    <a:pt x="7473" y="4"/>
                    <a:pt x="7369" y="11"/>
                  </a:cubicBezTo>
                  <a:cubicBezTo>
                    <a:pt x="7297" y="8"/>
                    <a:pt x="7226" y="7"/>
                    <a:pt x="7155" y="7"/>
                  </a:cubicBezTo>
                  <a:cubicBezTo>
                    <a:pt x="5953" y="7"/>
                    <a:pt x="4763" y="367"/>
                    <a:pt x="3776" y="1011"/>
                  </a:cubicBezTo>
                  <a:cubicBezTo>
                    <a:pt x="2593" y="1784"/>
                    <a:pt x="1638" y="2876"/>
                    <a:pt x="1047" y="4195"/>
                  </a:cubicBezTo>
                  <a:cubicBezTo>
                    <a:pt x="365" y="5514"/>
                    <a:pt x="1" y="7014"/>
                    <a:pt x="1" y="8561"/>
                  </a:cubicBezTo>
                  <a:cubicBezTo>
                    <a:pt x="1" y="9607"/>
                    <a:pt x="228" y="10653"/>
                    <a:pt x="683" y="11653"/>
                  </a:cubicBezTo>
                  <a:cubicBezTo>
                    <a:pt x="1092" y="12518"/>
                    <a:pt x="1775" y="13245"/>
                    <a:pt x="2639" y="13700"/>
                  </a:cubicBezTo>
                  <a:cubicBezTo>
                    <a:pt x="3440" y="14122"/>
                    <a:pt x="4320" y="14387"/>
                    <a:pt x="5205" y="14387"/>
                  </a:cubicBezTo>
                  <a:cubicBezTo>
                    <a:pt x="5274" y="14387"/>
                    <a:pt x="5344" y="14385"/>
                    <a:pt x="5413" y="14382"/>
                  </a:cubicBezTo>
                  <a:cubicBezTo>
                    <a:pt x="5473" y="14384"/>
                    <a:pt x="5532" y="14385"/>
                    <a:pt x="5592" y="14385"/>
                  </a:cubicBezTo>
                  <a:cubicBezTo>
                    <a:pt x="7078" y="14385"/>
                    <a:pt x="8549" y="13843"/>
                    <a:pt x="9643" y="12881"/>
                  </a:cubicBezTo>
                  <a:cubicBezTo>
                    <a:pt x="10734" y="12017"/>
                    <a:pt x="11507" y="10926"/>
                    <a:pt x="11917" y="9652"/>
                  </a:cubicBezTo>
                  <a:lnTo>
                    <a:pt x="9643" y="9425"/>
                  </a:lnTo>
                  <a:cubicBezTo>
                    <a:pt x="9279" y="10334"/>
                    <a:pt x="8687" y="11108"/>
                    <a:pt x="7869" y="11699"/>
                  </a:cubicBezTo>
                  <a:cubicBezTo>
                    <a:pt x="7187" y="12199"/>
                    <a:pt x="6322" y="12472"/>
                    <a:pt x="5458" y="12472"/>
                  </a:cubicBezTo>
                  <a:cubicBezTo>
                    <a:pt x="4640" y="12472"/>
                    <a:pt x="3821" y="12108"/>
                    <a:pt x="3275" y="11471"/>
                  </a:cubicBezTo>
                  <a:cubicBezTo>
                    <a:pt x="2639" y="10607"/>
                    <a:pt x="2320" y="9561"/>
                    <a:pt x="2411" y="8515"/>
                  </a:cubicBezTo>
                  <a:cubicBezTo>
                    <a:pt x="2411" y="8242"/>
                    <a:pt x="2411" y="8015"/>
                    <a:pt x="2457" y="7788"/>
                  </a:cubicBezTo>
                  <a:lnTo>
                    <a:pt x="12599" y="7788"/>
                  </a:lnTo>
                  <a:cubicBezTo>
                    <a:pt x="12690" y="7105"/>
                    <a:pt x="12781" y="6378"/>
                    <a:pt x="12781" y="5696"/>
                  </a:cubicBezTo>
                  <a:cubicBezTo>
                    <a:pt x="12872" y="4149"/>
                    <a:pt x="12326" y="2648"/>
                    <a:pt x="11280" y="1511"/>
                  </a:cubicBezTo>
                  <a:cubicBezTo>
                    <a:pt x="10351" y="541"/>
                    <a:pt x="9031" y="1"/>
                    <a:pt x="7683"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3"/>
            <p:cNvSpPr/>
            <p:nvPr/>
          </p:nvSpPr>
          <p:spPr>
            <a:xfrm>
              <a:off x="2218750" y="4133750"/>
              <a:ext cx="177400" cy="476550"/>
            </a:xfrm>
            <a:custGeom>
              <a:avLst/>
              <a:gdLst/>
              <a:ahLst/>
              <a:cxnLst/>
              <a:rect l="l" t="t" r="r" b="b"/>
              <a:pathLst>
                <a:path w="7096" h="19062" extrusionOk="0">
                  <a:moveTo>
                    <a:pt x="5868" y="1"/>
                  </a:moveTo>
                  <a:lnTo>
                    <a:pt x="3139" y="1638"/>
                  </a:lnTo>
                  <a:lnTo>
                    <a:pt x="2457" y="5049"/>
                  </a:lnTo>
                  <a:lnTo>
                    <a:pt x="592" y="5049"/>
                  </a:lnTo>
                  <a:lnTo>
                    <a:pt x="228" y="6868"/>
                  </a:lnTo>
                  <a:lnTo>
                    <a:pt x="2093" y="6868"/>
                  </a:lnTo>
                  <a:lnTo>
                    <a:pt x="365" y="14873"/>
                  </a:lnTo>
                  <a:cubicBezTo>
                    <a:pt x="183" y="15555"/>
                    <a:pt x="92" y="16237"/>
                    <a:pt x="46" y="16965"/>
                  </a:cubicBezTo>
                  <a:cubicBezTo>
                    <a:pt x="1" y="17465"/>
                    <a:pt x="228" y="18011"/>
                    <a:pt x="638" y="18375"/>
                  </a:cubicBezTo>
                  <a:cubicBezTo>
                    <a:pt x="1228" y="18796"/>
                    <a:pt x="1975" y="19062"/>
                    <a:pt x="2734" y="19062"/>
                  </a:cubicBezTo>
                  <a:cubicBezTo>
                    <a:pt x="2793" y="19062"/>
                    <a:pt x="2852" y="19060"/>
                    <a:pt x="2912" y="19057"/>
                  </a:cubicBezTo>
                  <a:cubicBezTo>
                    <a:pt x="3457" y="19057"/>
                    <a:pt x="4003" y="18966"/>
                    <a:pt x="4503" y="18829"/>
                  </a:cubicBezTo>
                  <a:lnTo>
                    <a:pt x="4913" y="16919"/>
                  </a:lnTo>
                  <a:lnTo>
                    <a:pt x="4913" y="16919"/>
                  </a:lnTo>
                  <a:cubicBezTo>
                    <a:pt x="4458" y="17010"/>
                    <a:pt x="4003" y="17056"/>
                    <a:pt x="3548" y="17056"/>
                  </a:cubicBezTo>
                  <a:cubicBezTo>
                    <a:pt x="3502" y="17063"/>
                    <a:pt x="3455" y="17067"/>
                    <a:pt x="3408" y="17067"/>
                  </a:cubicBezTo>
                  <a:cubicBezTo>
                    <a:pt x="3183" y="17067"/>
                    <a:pt x="2964" y="16979"/>
                    <a:pt x="2775" y="16828"/>
                  </a:cubicBezTo>
                  <a:cubicBezTo>
                    <a:pt x="2639" y="16646"/>
                    <a:pt x="2548" y="16419"/>
                    <a:pt x="2548" y="16191"/>
                  </a:cubicBezTo>
                  <a:cubicBezTo>
                    <a:pt x="2593" y="15600"/>
                    <a:pt x="2730" y="15009"/>
                    <a:pt x="2866" y="14463"/>
                  </a:cubicBezTo>
                  <a:lnTo>
                    <a:pt x="4458" y="6823"/>
                  </a:lnTo>
                  <a:lnTo>
                    <a:pt x="6732" y="6823"/>
                  </a:lnTo>
                  <a:lnTo>
                    <a:pt x="7096" y="5003"/>
                  </a:lnTo>
                  <a:lnTo>
                    <a:pt x="4776" y="5003"/>
                  </a:lnTo>
                  <a:lnTo>
                    <a:pt x="5868"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3"/>
            <p:cNvSpPr/>
            <p:nvPr/>
          </p:nvSpPr>
          <p:spPr>
            <a:xfrm>
              <a:off x="2389300" y="4128075"/>
              <a:ext cx="329775" cy="476425"/>
            </a:xfrm>
            <a:custGeom>
              <a:avLst/>
              <a:gdLst/>
              <a:ahLst/>
              <a:cxnLst/>
              <a:rect l="l" t="t" r="r" b="b"/>
              <a:pathLst>
                <a:path w="13191" h="19057" extrusionOk="0">
                  <a:moveTo>
                    <a:pt x="3958" y="0"/>
                  </a:moveTo>
                  <a:lnTo>
                    <a:pt x="1" y="19056"/>
                  </a:lnTo>
                  <a:lnTo>
                    <a:pt x="2366" y="19056"/>
                  </a:lnTo>
                  <a:lnTo>
                    <a:pt x="3594" y="13098"/>
                  </a:lnTo>
                  <a:cubicBezTo>
                    <a:pt x="3821" y="11825"/>
                    <a:pt x="4231" y="10552"/>
                    <a:pt x="4822" y="9369"/>
                  </a:cubicBezTo>
                  <a:cubicBezTo>
                    <a:pt x="5231" y="8596"/>
                    <a:pt x="5868" y="7959"/>
                    <a:pt x="6641" y="7550"/>
                  </a:cubicBezTo>
                  <a:cubicBezTo>
                    <a:pt x="7323" y="7095"/>
                    <a:pt x="8187" y="6868"/>
                    <a:pt x="9006" y="6868"/>
                  </a:cubicBezTo>
                  <a:cubicBezTo>
                    <a:pt x="9068" y="6862"/>
                    <a:pt x="9130" y="6859"/>
                    <a:pt x="9191" y="6859"/>
                  </a:cubicBezTo>
                  <a:cubicBezTo>
                    <a:pt x="9619" y="6859"/>
                    <a:pt x="10012" y="6998"/>
                    <a:pt x="10370" y="7277"/>
                  </a:cubicBezTo>
                  <a:cubicBezTo>
                    <a:pt x="10689" y="7550"/>
                    <a:pt x="10825" y="7959"/>
                    <a:pt x="10825" y="8414"/>
                  </a:cubicBezTo>
                  <a:cubicBezTo>
                    <a:pt x="10780" y="9142"/>
                    <a:pt x="10643" y="9915"/>
                    <a:pt x="10461" y="10688"/>
                  </a:cubicBezTo>
                  <a:lnTo>
                    <a:pt x="8688" y="19011"/>
                  </a:lnTo>
                  <a:lnTo>
                    <a:pt x="11053" y="19011"/>
                  </a:lnTo>
                  <a:lnTo>
                    <a:pt x="12781" y="10870"/>
                  </a:lnTo>
                  <a:cubicBezTo>
                    <a:pt x="12963" y="10006"/>
                    <a:pt x="13099" y="9096"/>
                    <a:pt x="13190" y="8187"/>
                  </a:cubicBezTo>
                  <a:cubicBezTo>
                    <a:pt x="13190" y="7323"/>
                    <a:pt x="12872" y="6458"/>
                    <a:pt x="12235" y="5822"/>
                  </a:cubicBezTo>
                  <a:cubicBezTo>
                    <a:pt x="11553" y="5225"/>
                    <a:pt x="10671" y="4908"/>
                    <a:pt x="9739" y="4908"/>
                  </a:cubicBezTo>
                  <a:cubicBezTo>
                    <a:pt x="9677" y="4908"/>
                    <a:pt x="9614" y="4909"/>
                    <a:pt x="9552" y="4912"/>
                  </a:cubicBezTo>
                  <a:cubicBezTo>
                    <a:pt x="8733" y="4912"/>
                    <a:pt x="7960" y="5139"/>
                    <a:pt x="7232" y="5503"/>
                  </a:cubicBezTo>
                  <a:cubicBezTo>
                    <a:pt x="6323" y="5958"/>
                    <a:pt x="5504" y="6595"/>
                    <a:pt x="4822" y="7323"/>
                  </a:cubicBezTo>
                  <a:lnTo>
                    <a:pt x="6323"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3"/>
            <p:cNvSpPr/>
            <p:nvPr/>
          </p:nvSpPr>
          <p:spPr>
            <a:xfrm>
              <a:off x="2770200" y="4251750"/>
              <a:ext cx="321800" cy="359700"/>
            </a:xfrm>
            <a:custGeom>
              <a:avLst/>
              <a:gdLst/>
              <a:ahLst/>
              <a:cxnLst/>
              <a:rect l="l" t="t" r="r" b="b"/>
              <a:pathLst>
                <a:path w="12872" h="14388" extrusionOk="0">
                  <a:moveTo>
                    <a:pt x="7597" y="1826"/>
                  </a:moveTo>
                  <a:cubicBezTo>
                    <a:pt x="8374" y="1826"/>
                    <a:pt x="9175" y="2184"/>
                    <a:pt x="9733" y="2785"/>
                  </a:cubicBezTo>
                  <a:cubicBezTo>
                    <a:pt x="10325" y="3513"/>
                    <a:pt x="10643" y="4468"/>
                    <a:pt x="10597" y="5468"/>
                  </a:cubicBezTo>
                  <a:lnTo>
                    <a:pt x="10597" y="6014"/>
                  </a:lnTo>
                  <a:lnTo>
                    <a:pt x="2866" y="6014"/>
                  </a:lnTo>
                  <a:lnTo>
                    <a:pt x="2866" y="5968"/>
                  </a:lnTo>
                  <a:cubicBezTo>
                    <a:pt x="3139" y="4786"/>
                    <a:pt x="3775" y="3694"/>
                    <a:pt x="4685" y="2876"/>
                  </a:cubicBezTo>
                  <a:cubicBezTo>
                    <a:pt x="5458" y="2194"/>
                    <a:pt x="6413" y="1830"/>
                    <a:pt x="7459" y="1830"/>
                  </a:cubicBezTo>
                  <a:cubicBezTo>
                    <a:pt x="7505" y="1827"/>
                    <a:pt x="7551" y="1826"/>
                    <a:pt x="7597" y="1826"/>
                  </a:cubicBezTo>
                  <a:close/>
                  <a:moveTo>
                    <a:pt x="7683" y="1"/>
                  </a:moveTo>
                  <a:cubicBezTo>
                    <a:pt x="7578" y="1"/>
                    <a:pt x="7473" y="4"/>
                    <a:pt x="7368" y="11"/>
                  </a:cubicBezTo>
                  <a:cubicBezTo>
                    <a:pt x="7297" y="8"/>
                    <a:pt x="7226" y="7"/>
                    <a:pt x="7155" y="7"/>
                  </a:cubicBezTo>
                  <a:cubicBezTo>
                    <a:pt x="5958" y="7"/>
                    <a:pt x="4806" y="367"/>
                    <a:pt x="3775" y="1011"/>
                  </a:cubicBezTo>
                  <a:cubicBezTo>
                    <a:pt x="2593" y="1784"/>
                    <a:pt x="1638" y="2876"/>
                    <a:pt x="1047" y="4195"/>
                  </a:cubicBezTo>
                  <a:cubicBezTo>
                    <a:pt x="365" y="5514"/>
                    <a:pt x="1" y="7014"/>
                    <a:pt x="1" y="8561"/>
                  </a:cubicBezTo>
                  <a:cubicBezTo>
                    <a:pt x="1" y="9607"/>
                    <a:pt x="228" y="10698"/>
                    <a:pt x="683" y="11653"/>
                  </a:cubicBezTo>
                  <a:cubicBezTo>
                    <a:pt x="1092" y="12518"/>
                    <a:pt x="1774" y="13245"/>
                    <a:pt x="2638" y="13700"/>
                  </a:cubicBezTo>
                  <a:cubicBezTo>
                    <a:pt x="3440" y="14122"/>
                    <a:pt x="4320" y="14387"/>
                    <a:pt x="5241" y="14387"/>
                  </a:cubicBezTo>
                  <a:cubicBezTo>
                    <a:pt x="5313" y="14387"/>
                    <a:pt x="5386" y="14385"/>
                    <a:pt x="5458" y="14382"/>
                  </a:cubicBezTo>
                  <a:cubicBezTo>
                    <a:pt x="5518" y="14384"/>
                    <a:pt x="5578" y="14385"/>
                    <a:pt x="5637" y="14385"/>
                  </a:cubicBezTo>
                  <a:cubicBezTo>
                    <a:pt x="7120" y="14385"/>
                    <a:pt x="8551" y="13843"/>
                    <a:pt x="9688" y="12881"/>
                  </a:cubicBezTo>
                  <a:cubicBezTo>
                    <a:pt x="10734" y="12017"/>
                    <a:pt x="11507" y="10926"/>
                    <a:pt x="11962" y="9652"/>
                  </a:cubicBezTo>
                  <a:lnTo>
                    <a:pt x="9688" y="9425"/>
                  </a:lnTo>
                  <a:cubicBezTo>
                    <a:pt x="9324" y="10334"/>
                    <a:pt x="8687" y="11108"/>
                    <a:pt x="7869" y="11699"/>
                  </a:cubicBezTo>
                  <a:cubicBezTo>
                    <a:pt x="7186" y="12199"/>
                    <a:pt x="6322" y="12472"/>
                    <a:pt x="5504" y="12472"/>
                  </a:cubicBezTo>
                  <a:cubicBezTo>
                    <a:pt x="4640" y="12472"/>
                    <a:pt x="3821" y="12108"/>
                    <a:pt x="3321" y="11471"/>
                  </a:cubicBezTo>
                  <a:cubicBezTo>
                    <a:pt x="2638" y="10607"/>
                    <a:pt x="2366" y="9561"/>
                    <a:pt x="2411" y="8515"/>
                  </a:cubicBezTo>
                  <a:cubicBezTo>
                    <a:pt x="2411" y="8242"/>
                    <a:pt x="2457" y="8015"/>
                    <a:pt x="2457" y="7788"/>
                  </a:cubicBezTo>
                  <a:lnTo>
                    <a:pt x="12599" y="7788"/>
                  </a:lnTo>
                  <a:cubicBezTo>
                    <a:pt x="12735" y="7105"/>
                    <a:pt x="12781" y="6378"/>
                    <a:pt x="12781" y="5696"/>
                  </a:cubicBezTo>
                  <a:cubicBezTo>
                    <a:pt x="12871" y="4149"/>
                    <a:pt x="12326" y="2648"/>
                    <a:pt x="11325" y="1511"/>
                  </a:cubicBezTo>
                  <a:cubicBezTo>
                    <a:pt x="10354" y="541"/>
                    <a:pt x="9031" y="1"/>
                    <a:pt x="7683"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3"/>
            <p:cNvSpPr/>
            <p:nvPr/>
          </p:nvSpPr>
          <p:spPr>
            <a:xfrm>
              <a:off x="3326200" y="4129200"/>
              <a:ext cx="362725" cy="482175"/>
            </a:xfrm>
            <a:custGeom>
              <a:avLst/>
              <a:gdLst/>
              <a:ahLst/>
              <a:cxnLst/>
              <a:rect l="l" t="t" r="r" b="b"/>
              <a:pathLst>
                <a:path w="14509" h="19287" extrusionOk="0">
                  <a:moveTo>
                    <a:pt x="6868" y="6823"/>
                  </a:moveTo>
                  <a:cubicBezTo>
                    <a:pt x="7686" y="6823"/>
                    <a:pt x="8460" y="7141"/>
                    <a:pt x="9051" y="7778"/>
                  </a:cubicBezTo>
                  <a:cubicBezTo>
                    <a:pt x="9642" y="8460"/>
                    <a:pt x="9960" y="9370"/>
                    <a:pt x="9915" y="10325"/>
                  </a:cubicBezTo>
                  <a:cubicBezTo>
                    <a:pt x="9960" y="12280"/>
                    <a:pt x="9324" y="14190"/>
                    <a:pt x="8141" y="15782"/>
                  </a:cubicBezTo>
                  <a:cubicBezTo>
                    <a:pt x="7277" y="16874"/>
                    <a:pt x="6322" y="17420"/>
                    <a:pt x="5276" y="17420"/>
                  </a:cubicBezTo>
                  <a:cubicBezTo>
                    <a:pt x="5222" y="17423"/>
                    <a:pt x="5168" y="17425"/>
                    <a:pt x="5115" y="17425"/>
                  </a:cubicBezTo>
                  <a:cubicBezTo>
                    <a:pt x="4547" y="17425"/>
                    <a:pt x="4051" y="17207"/>
                    <a:pt x="3593" y="16874"/>
                  </a:cubicBezTo>
                  <a:cubicBezTo>
                    <a:pt x="3138" y="16510"/>
                    <a:pt x="2820" y="16010"/>
                    <a:pt x="2638" y="15509"/>
                  </a:cubicBezTo>
                  <a:cubicBezTo>
                    <a:pt x="2411" y="14736"/>
                    <a:pt x="2320" y="13963"/>
                    <a:pt x="2365" y="13235"/>
                  </a:cubicBezTo>
                  <a:cubicBezTo>
                    <a:pt x="2365" y="12371"/>
                    <a:pt x="2547" y="11553"/>
                    <a:pt x="2820" y="10779"/>
                  </a:cubicBezTo>
                  <a:cubicBezTo>
                    <a:pt x="3093" y="9961"/>
                    <a:pt x="3457" y="9188"/>
                    <a:pt x="3957" y="8505"/>
                  </a:cubicBezTo>
                  <a:cubicBezTo>
                    <a:pt x="4321" y="7960"/>
                    <a:pt x="4776" y="7550"/>
                    <a:pt x="5321" y="7232"/>
                  </a:cubicBezTo>
                  <a:cubicBezTo>
                    <a:pt x="5822" y="6959"/>
                    <a:pt x="6322" y="6823"/>
                    <a:pt x="6868" y="6823"/>
                  </a:cubicBezTo>
                  <a:close/>
                  <a:moveTo>
                    <a:pt x="12189" y="1"/>
                  </a:moveTo>
                  <a:lnTo>
                    <a:pt x="10643" y="7368"/>
                  </a:lnTo>
                  <a:cubicBezTo>
                    <a:pt x="9960" y="5822"/>
                    <a:pt x="8414" y="4867"/>
                    <a:pt x="6731" y="4867"/>
                  </a:cubicBezTo>
                  <a:cubicBezTo>
                    <a:pt x="5640" y="4913"/>
                    <a:pt x="4548" y="5276"/>
                    <a:pt x="3639" y="5913"/>
                  </a:cubicBezTo>
                  <a:cubicBezTo>
                    <a:pt x="2502" y="6732"/>
                    <a:pt x="1592" y="7778"/>
                    <a:pt x="1046" y="9051"/>
                  </a:cubicBezTo>
                  <a:cubicBezTo>
                    <a:pt x="364" y="10507"/>
                    <a:pt x="0" y="12053"/>
                    <a:pt x="0" y="13645"/>
                  </a:cubicBezTo>
                  <a:cubicBezTo>
                    <a:pt x="0" y="15464"/>
                    <a:pt x="455" y="16874"/>
                    <a:pt x="1319" y="17874"/>
                  </a:cubicBezTo>
                  <a:cubicBezTo>
                    <a:pt x="2106" y="18749"/>
                    <a:pt x="3229" y="19287"/>
                    <a:pt x="4446" y="19287"/>
                  </a:cubicBezTo>
                  <a:cubicBezTo>
                    <a:pt x="4495" y="19287"/>
                    <a:pt x="4544" y="19286"/>
                    <a:pt x="4594" y="19284"/>
                  </a:cubicBezTo>
                  <a:cubicBezTo>
                    <a:pt x="6049" y="19284"/>
                    <a:pt x="7459" y="18557"/>
                    <a:pt x="8778" y="17010"/>
                  </a:cubicBezTo>
                  <a:lnTo>
                    <a:pt x="8778" y="17010"/>
                  </a:lnTo>
                  <a:lnTo>
                    <a:pt x="8369" y="19011"/>
                  </a:lnTo>
                  <a:lnTo>
                    <a:pt x="10552" y="19011"/>
                  </a:lnTo>
                  <a:lnTo>
                    <a:pt x="14508"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3"/>
            <p:cNvSpPr/>
            <p:nvPr/>
          </p:nvSpPr>
          <p:spPr>
            <a:xfrm>
              <a:off x="3683225" y="4252000"/>
              <a:ext cx="256975" cy="352500"/>
            </a:xfrm>
            <a:custGeom>
              <a:avLst/>
              <a:gdLst/>
              <a:ahLst/>
              <a:cxnLst/>
              <a:rect l="l" t="t" r="r" b="b"/>
              <a:pathLst>
                <a:path w="10279" h="14100" extrusionOk="0">
                  <a:moveTo>
                    <a:pt x="8550" y="1"/>
                  </a:moveTo>
                  <a:cubicBezTo>
                    <a:pt x="7823" y="1"/>
                    <a:pt x="7049" y="273"/>
                    <a:pt x="6504" y="774"/>
                  </a:cubicBezTo>
                  <a:cubicBezTo>
                    <a:pt x="5640" y="1410"/>
                    <a:pt x="4957" y="2229"/>
                    <a:pt x="4412" y="3139"/>
                  </a:cubicBezTo>
                  <a:lnTo>
                    <a:pt x="4957" y="273"/>
                  </a:lnTo>
                  <a:lnTo>
                    <a:pt x="2865" y="273"/>
                  </a:lnTo>
                  <a:lnTo>
                    <a:pt x="0" y="14099"/>
                  </a:lnTo>
                  <a:lnTo>
                    <a:pt x="2229" y="14099"/>
                  </a:lnTo>
                  <a:lnTo>
                    <a:pt x="3411" y="8551"/>
                  </a:lnTo>
                  <a:cubicBezTo>
                    <a:pt x="3911" y="6186"/>
                    <a:pt x="4548" y="4549"/>
                    <a:pt x="5412" y="3639"/>
                  </a:cubicBezTo>
                  <a:cubicBezTo>
                    <a:pt x="6322" y="2729"/>
                    <a:pt x="7140" y="2229"/>
                    <a:pt x="7959" y="2229"/>
                  </a:cubicBezTo>
                  <a:cubicBezTo>
                    <a:pt x="8459" y="2229"/>
                    <a:pt x="8914" y="2411"/>
                    <a:pt x="9323" y="2684"/>
                  </a:cubicBezTo>
                  <a:lnTo>
                    <a:pt x="10278" y="501"/>
                  </a:lnTo>
                  <a:cubicBezTo>
                    <a:pt x="9733" y="228"/>
                    <a:pt x="9141" y="46"/>
                    <a:pt x="8550"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3916300" y="4251750"/>
              <a:ext cx="321800" cy="359700"/>
            </a:xfrm>
            <a:custGeom>
              <a:avLst/>
              <a:gdLst/>
              <a:ahLst/>
              <a:cxnLst/>
              <a:rect l="l" t="t" r="r" b="b"/>
              <a:pathLst>
                <a:path w="12872" h="14388" extrusionOk="0">
                  <a:moveTo>
                    <a:pt x="7559" y="1826"/>
                  </a:moveTo>
                  <a:cubicBezTo>
                    <a:pt x="8369" y="1826"/>
                    <a:pt x="9130" y="2184"/>
                    <a:pt x="9688" y="2785"/>
                  </a:cubicBezTo>
                  <a:cubicBezTo>
                    <a:pt x="10324" y="3513"/>
                    <a:pt x="10643" y="4513"/>
                    <a:pt x="10552" y="5468"/>
                  </a:cubicBezTo>
                  <a:lnTo>
                    <a:pt x="10552" y="6014"/>
                  </a:lnTo>
                  <a:lnTo>
                    <a:pt x="2866" y="6014"/>
                  </a:lnTo>
                  <a:lnTo>
                    <a:pt x="2820" y="5968"/>
                  </a:lnTo>
                  <a:cubicBezTo>
                    <a:pt x="3138" y="4786"/>
                    <a:pt x="3775" y="3694"/>
                    <a:pt x="4685" y="2876"/>
                  </a:cubicBezTo>
                  <a:cubicBezTo>
                    <a:pt x="5412" y="2194"/>
                    <a:pt x="6413" y="1830"/>
                    <a:pt x="7414" y="1830"/>
                  </a:cubicBezTo>
                  <a:cubicBezTo>
                    <a:pt x="7462" y="1827"/>
                    <a:pt x="7510" y="1826"/>
                    <a:pt x="7559" y="1826"/>
                  </a:cubicBezTo>
                  <a:close/>
                  <a:moveTo>
                    <a:pt x="7682" y="1"/>
                  </a:moveTo>
                  <a:cubicBezTo>
                    <a:pt x="7578" y="1"/>
                    <a:pt x="7473" y="4"/>
                    <a:pt x="7368" y="11"/>
                  </a:cubicBezTo>
                  <a:cubicBezTo>
                    <a:pt x="7297" y="8"/>
                    <a:pt x="7226" y="7"/>
                    <a:pt x="7155" y="7"/>
                  </a:cubicBezTo>
                  <a:cubicBezTo>
                    <a:pt x="5953" y="7"/>
                    <a:pt x="4763" y="367"/>
                    <a:pt x="3775" y="1011"/>
                  </a:cubicBezTo>
                  <a:cubicBezTo>
                    <a:pt x="2593" y="1784"/>
                    <a:pt x="1638" y="2876"/>
                    <a:pt x="1046" y="4195"/>
                  </a:cubicBezTo>
                  <a:cubicBezTo>
                    <a:pt x="364" y="5514"/>
                    <a:pt x="0" y="7014"/>
                    <a:pt x="0" y="8561"/>
                  </a:cubicBezTo>
                  <a:cubicBezTo>
                    <a:pt x="0" y="9607"/>
                    <a:pt x="228" y="10698"/>
                    <a:pt x="683" y="11653"/>
                  </a:cubicBezTo>
                  <a:cubicBezTo>
                    <a:pt x="1092" y="12518"/>
                    <a:pt x="1774" y="13245"/>
                    <a:pt x="2638" y="13700"/>
                  </a:cubicBezTo>
                  <a:cubicBezTo>
                    <a:pt x="3440" y="14122"/>
                    <a:pt x="4319" y="14387"/>
                    <a:pt x="5241" y="14387"/>
                  </a:cubicBezTo>
                  <a:cubicBezTo>
                    <a:pt x="5313" y="14387"/>
                    <a:pt x="5385" y="14385"/>
                    <a:pt x="5458" y="14382"/>
                  </a:cubicBezTo>
                  <a:cubicBezTo>
                    <a:pt x="5518" y="14384"/>
                    <a:pt x="5577" y="14385"/>
                    <a:pt x="5637" y="14385"/>
                  </a:cubicBezTo>
                  <a:cubicBezTo>
                    <a:pt x="7120" y="14385"/>
                    <a:pt x="8551" y="13843"/>
                    <a:pt x="9688" y="12881"/>
                  </a:cubicBezTo>
                  <a:cubicBezTo>
                    <a:pt x="10734" y="12017"/>
                    <a:pt x="11507" y="10926"/>
                    <a:pt x="11962" y="9652"/>
                  </a:cubicBezTo>
                  <a:lnTo>
                    <a:pt x="9688" y="9425"/>
                  </a:lnTo>
                  <a:cubicBezTo>
                    <a:pt x="9278" y="10334"/>
                    <a:pt x="8642" y="11108"/>
                    <a:pt x="7868" y="11699"/>
                  </a:cubicBezTo>
                  <a:cubicBezTo>
                    <a:pt x="7141" y="12199"/>
                    <a:pt x="6322" y="12472"/>
                    <a:pt x="5458" y="12472"/>
                  </a:cubicBezTo>
                  <a:cubicBezTo>
                    <a:pt x="4639" y="12472"/>
                    <a:pt x="3821" y="12108"/>
                    <a:pt x="3320" y="11471"/>
                  </a:cubicBezTo>
                  <a:cubicBezTo>
                    <a:pt x="2638" y="10607"/>
                    <a:pt x="2320" y="9561"/>
                    <a:pt x="2411" y="8515"/>
                  </a:cubicBezTo>
                  <a:cubicBezTo>
                    <a:pt x="2411" y="8242"/>
                    <a:pt x="2411" y="8015"/>
                    <a:pt x="2456" y="7788"/>
                  </a:cubicBezTo>
                  <a:lnTo>
                    <a:pt x="12598" y="7788"/>
                  </a:lnTo>
                  <a:cubicBezTo>
                    <a:pt x="12689" y="7105"/>
                    <a:pt x="12780" y="6378"/>
                    <a:pt x="12780" y="5696"/>
                  </a:cubicBezTo>
                  <a:cubicBezTo>
                    <a:pt x="12871" y="4149"/>
                    <a:pt x="12325" y="2648"/>
                    <a:pt x="11279" y="1511"/>
                  </a:cubicBezTo>
                  <a:cubicBezTo>
                    <a:pt x="10351" y="541"/>
                    <a:pt x="9031" y="1"/>
                    <a:pt x="7682"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4281275" y="4250575"/>
              <a:ext cx="321800" cy="360925"/>
            </a:xfrm>
            <a:custGeom>
              <a:avLst/>
              <a:gdLst/>
              <a:ahLst/>
              <a:cxnLst/>
              <a:rect l="l" t="t" r="r" b="b"/>
              <a:pathLst>
                <a:path w="12872" h="14437" extrusionOk="0">
                  <a:moveTo>
                    <a:pt x="9915" y="7152"/>
                  </a:moveTo>
                  <a:cubicBezTo>
                    <a:pt x="9733" y="8244"/>
                    <a:pt x="9415" y="9290"/>
                    <a:pt x="8914" y="10291"/>
                  </a:cubicBezTo>
                  <a:cubicBezTo>
                    <a:pt x="8141" y="11700"/>
                    <a:pt x="6595" y="12610"/>
                    <a:pt x="4958" y="12610"/>
                  </a:cubicBezTo>
                  <a:cubicBezTo>
                    <a:pt x="4900" y="12614"/>
                    <a:pt x="4842" y="12616"/>
                    <a:pt x="4785" y="12616"/>
                  </a:cubicBezTo>
                  <a:cubicBezTo>
                    <a:pt x="4161" y="12616"/>
                    <a:pt x="3547" y="12393"/>
                    <a:pt x="3048" y="12019"/>
                  </a:cubicBezTo>
                  <a:cubicBezTo>
                    <a:pt x="2593" y="11564"/>
                    <a:pt x="2320" y="10973"/>
                    <a:pt x="2365" y="10381"/>
                  </a:cubicBezTo>
                  <a:cubicBezTo>
                    <a:pt x="2365" y="9881"/>
                    <a:pt x="2502" y="9426"/>
                    <a:pt x="2775" y="9017"/>
                  </a:cubicBezTo>
                  <a:cubicBezTo>
                    <a:pt x="3093" y="8608"/>
                    <a:pt x="3548" y="8289"/>
                    <a:pt x="4048" y="8153"/>
                  </a:cubicBezTo>
                  <a:cubicBezTo>
                    <a:pt x="5003" y="7880"/>
                    <a:pt x="5958" y="7744"/>
                    <a:pt x="6959" y="7653"/>
                  </a:cubicBezTo>
                  <a:cubicBezTo>
                    <a:pt x="7823" y="7607"/>
                    <a:pt x="8460" y="7516"/>
                    <a:pt x="8824" y="7471"/>
                  </a:cubicBezTo>
                  <a:cubicBezTo>
                    <a:pt x="9187" y="7380"/>
                    <a:pt x="9551" y="7289"/>
                    <a:pt x="9915" y="7152"/>
                  </a:cubicBezTo>
                  <a:close/>
                  <a:moveTo>
                    <a:pt x="8009" y="1"/>
                  </a:moveTo>
                  <a:cubicBezTo>
                    <a:pt x="7886" y="1"/>
                    <a:pt x="7764" y="4"/>
                    <a:pt x="7641" y="12"/>
                  </a:cubicBezTo>
                  <a:cubicBezTo>
                    <a:pt x="7563" y="10"/>
                    <a:pt x="7485" y="8"/>
                    <a:pt x="7406" y="8"/>
                  </a:cubicBezTo>
                  <a:cubicBezTo>
                    <a:pt x="6080" y="8"/>
                    <a:pt x="4801" y="373"/>
                    <a:pt x="3684" y="1104"/>
                  </a:cubicBezTo>
                  <a:cubicBezTo>
                    <a:pt x="2593" y="1877"/>
                    <a:pt x="1774" y="2968"/>
                    <a:pt x="1365" y="4242"/>
                  </a:cubicBezTo>
                  <a:lnTo>
                    <a:pt x="3730" y="4469"/>
                  </a:lnTo>
                  <a:cubicBezTo>
                    <a:pt x="4003" y="3696"/>
                    <a:pt x="4457" y="3059"/>
                    <a:pt x="5094" y="2604"/>
                  </a:cubicBezTo>
                  <a:cubicBezTo>
                    <a:pt x="5822" y="2150"/>
                    <a:pt x="6686" y="1922"/>
                    <a:pt x="7550" y="1922"/>
                  </a:cubicBezTo>
                  <a:cubicBezTo>
                    <a:pt x="7618" y="1918"/>
                    <a:pt x="7687" y="1917"/>
                    <a:pt x="7756" y="1917"/>
                  </a:cubicBezTo>
                  <a:cubicBezTo>
                    <a:pt x="8511" y="1917"/>
                    <a:pt x="9290" y="2146"/>
                    <a:pt x="9915" y="2604"/>
                  </a:cubicBezTo>
                  <a:cubicBezTo>
                    <a:pt x="10324" y="2877"/>
                    <a:pt x="10552" y="3378"/>
                    <a:pt x="10506" y="3878"/>
                  </a:cubicBezTo>
                  <a:cubicBezTo>
                    <a:pt x="10506" y="4424"/>
                    <a:pt x="10415" y="4969"/>
                    <a:pt x="10233" y="5470"/>
                  </a:cubicBezTo>
                  <a:cubicBezTo>
                    <a:pt x="9233" y="5788"/>
                    <a:pt x="8141" y="5924"/>
                    <a:pt x="7095" y="5924"/>
                  </a:cubicBezTo>
                  <a:cubicBezTo>
                    <a:pt x="6049" y="5970"/>
                    <a:pt x="5049" y="6015"/>
                    <a:pt x="4048" y="6197"/>
                  </a:cubicBezTo>
                  <a:cubicBezTo>
                    <a:pt x="3320" y="6288"/>
                    <a:pt x="2593" y="6561"/>
                    <a:pt x="1956" y="6970"/>
                  </a:cubicBezTo>
                  <a:cubicBezTo>
                    <a:pt x="1365" y="7334"/>
                    <a:pt x="865" y="7789"/>
                    <a:pt x="546" y="8380"/>
                  </a:cubicBezTo>
                  <a:cubicBezTo>
                    <a:pt x="182" y="9017"/>
                    <a:pt x="0" y="9699"/>
                    <a:pt x="0" y="10427"/>
                  </a:cubicBezTo>
                  <a:cubicBezTo>
                    <a:pt x="0" y="11518"/>
                    <a:pt x="410" y="12565"/>
                    <a:pt x="1183" y="13292"/>
                  </a:cubicBezTo>
                  <a:cubicBezTo>
                    <a:pt x="1960" y="14026"/>
                    <a:pt x="3025" y="14433"/>
                    <a:pt x="4104" y="14433"/>
                  </a:cubicBezTo>
                  <a:cubicBezTo>
                    <a:pt x="4161" y="14433"/>
                    <a:pt x="4218" y="14431"/>
                    <a:pt x="4276" y="14429"/>
                  </a:cubicBezTo>
                  <a:cubicBezTo>
                    <a:pt x="4359" y="14434"/>
                    <a:pt x="4443" y="14436"/>
                    <a:pt x="4526" y="14436"/>
                  </a:cubicBezTo>
                  <a:cubicBezTo>
                    <a:pt x="5261" y="14436"/>
                    <a:pt x="5992" y="14260"/>
                    <a:pt x="6686" y="13974"/>
                  </a:cubicBezTo>
                  <a:cubicBezTo>
                    <a:pt x="7550" y="13565"/>
                    <a:pt x="8323" y="13065"/>
                    <a:pt x="9051" y="12428"/>
                  </a:cubicBezTo>
                  <a:cubicBezTo>
                    <a:pt x="9051" y="12974"/>
                    <a:pt x="9142" y="13565"/>
                    <a:pt x="9278" y="14111"/>
                  </a:cubicBezTo>
                  <a:lnTo>
                    <a:pt x="11689" y="14111"/>
                  </a:lnTo>
                  <a:cubicBezTo>
                    <a:pt x="11507" y="13474"/>
                    <a:pt x="11416" y="12883"/>
                    <a:pt x="11370" y="12246"/>
                  </a:cubicBezTo>
                  <a:cubicBezTo>
                    <a:pt x="11416" y="11337"/>
                    <a:pt x="11507" y="10427"/>
                    <a:pt x="11734" y="9563"/>
                  </a:cubicBezTo>
                  <a:lnTo>
                    <a:pt x="12507" y="6152"/>
                  </a:lnTo>
                  <a:cubicBezTo>
                    <a:pt x="12689" y="5333"/>
                    <a:pt x="12826" y="4469"/>
                    <a:pt x="12826" y="3605"/>
                  </a:cubicBezTo>
                  <a:cubicBezTo>
                    <a:pt x="12871" y="2695"/>
                    <a:pt x="12416" y="1786"/>
                    <a:pt x="11689" y="1240"/>
                  </a:cubicBezTo>
                  <a:cubicBezTo>
                    <a:pt x="10647" y="449"/>
                    <a:pt x="9339" y="1"/>
                    <a:pt x="8009"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4643975" y="4250750"/>
              <a:ext cx="519625" cy="353750"/>
            </a:xfrm>
            <a:custGeom>
              <a:avLst/>
              <a:gdLst/>
              <a:ahLst/>
              <a:cxnLst/>
              <a:rect l="l" t="t" r="r" b="b"/>
              <a:pathLst>
                <a:path w="20785" h="14150" extrusionOk="0">
                  <a:moveTo>
                    <a:pt x="17487" y="0"/>
                  </a:moveTo>
                  <a:cubicBezTo>
                    <a:pt x="17419" y="0"/>
                    <a:pt x="17351" y="2"/>
                    <a:pt x="17283" y="5"/>
                  </a:cubicBezTo>
                  <a:cubicBezTo>
                    <a:pt x="16419" y="5"/>
                    <a:pt x="15600" y="232"/>
                    <a:pt x="14827" y="642"/>
                  </a:cubicBezTo>
                  <a:cubicBezTo>
                    <a:pt x="13963" y="1142"/>
                    <a:pt x="13235" y="1824"/>
                    <a:pt x="12644" y="2597"/>
                  </a:cubicBezTo>
                  <a:cubicBezTo>
                    <a:pt x="12462" y="1870"/>
                    <a:pt x="12098" y="1188"/>
                    <a:pt x="11507" y="687"/>
                  </a:cubicBezTo>
                  <a:cubicBezTo>
                    <a:pt x="10870" y="232"/>
                    <a:pt x="10097" y="5"/>
                    <a:pt x="9324" y="5"/>
                  </a:cubicBezTo>
                  <a:cubicBezTo>
                    <a:pt x="8551" y="5"/>
                    <a:pt x="7778" y="187"/>
                    <a:pt x="7095" y="596"/>
                  </a:cubicBezTo>
                  <a:cubicBezTo>
                    <a:pt x="6186" y="1142"/>
                    <a:pt x="5413" y="1824"/>
                    <a:pt x="4776" y="2597"/>
                  </a:cubicBezTo>
                  <a:lnTo>
                    <a:pt x="5231" y="323"/>
                  </a:lnTo>
                  <a:lnTo>
                    <a:pt x="2866" y="323"/>
                  </a:lnTo>
                  <a:lnTo>
                    <a:pt x="0" y="14149"/>
                  </a:lnTo>
                  <a:lnTo>
                    <a:pt x="2320" y="14104"/>
                  </a:lnTo>
                  <a:lnTo>
                    <a:pt x="3684" y="7600"/>
                  </a:lnTo>
                  <a:cubicBezTo>
                    <a:pt x="3912" y="6463"/>
                    <a:pt x="4276" y="5372"/>
                    <a:pt x="4821" y="4371"/>
                  </a:cubicBezTo>
                  <a:cubicBezTo>
                    <a:pt x="5276" y="3643"/>
                    <a:pt x="5867" y="3007"/>
                    <a:pt x="6641" y="2597"/>
                  </a:cubicBezTo>
                  <a:cubicBezTo>
                    <a:pt x="7232" y="2188"/>
                    <a:pt x="7959" y="1961"/>
                    <a:pt x="8733" y="1961"/>
                  </a:cubicBezTo>
                  <a:cubicBezTo>
                    <a:pt x="8760" y="1959"/>
                    <a:pt x="8787" y="1959"/>
                    <a:pt x="8814" y="1959"/>
                  </a:cubicBezTo>
                  <a:cubicBezTo>
                    <a:pt x="9639" y="1959"/>
                    <a:pt x="10278" y="2625"/>
                    <a:pt x="10233" y="3462"/>
                  </a:cubicBezTo>
                  <a:cubicBezTo>
                    <a:pt x="10233" y="3916"/>
                    <a:pt x="10142" y="4371"/>
                    <a:pt x="10052" y="4826"/>
                  </a:cubicBezTo>
                  <a:lnTo>
                    <a:pt x="8096" y="14104"/>
                  </a:lnTo>
                  <a:lnTo>
                    <a:pt x="10461" y="14104"/>
                  </a:lnTo>
                  <a:lnTo>
                    <a:pt x="11825" y="7418"/>
                  </a:lnTo>
                  <a:cubicBezTo>
                    <a:pt x="12053" y="6327"/>
                    <a:pt x="12371" y="5235"/>
                    <a:pt x="12917" y="4280"/>
                  </a:cubicBezTo>
                  <a:cubicBezTo>
                    <a:pt x="13326" y="3553"/>
                    <a:pt x="13872" y="2961"/>
                    <a:pt x="14600" y="2597"/>
                  </a:cubicBezTo>
                  <a:cubicBezTo>
                    <a:pt x="15236" y="2188"/>
                    <a:pt x="15964" y="1961"/>
                    <a:pt x="16737" y="1961"/>
                  </a:cubicBezTo>
                  <a:cubicBezTo>
                    <a:pt x="16795" y="1955"/>
                    <a:pt x="16852" y="1952"/>
                    <a:pt x="16908" y="1952"/>
                  </a:cubicBezTo>
                  <a:cubicBezTo>
                    <a:pt x="17295" y="1952"/>
                    <a:pt x="17647" y="2086"/>
                    <a:pt x="17965" y="2325"/>
                  </a:cubicBezTo>
                  <a:cubicBezTo>
                    <a:pt x="18238" y="2597"/>
                    <a:pt x="18374" y="3007"/>
                    <a:pt x="18374" y="3416"/>
                  </a:cubicBezTo>
                  <a:cubicBezTo>
                    <a:pt x="18329" y="3962"/>
                    <a:pt x="18283" y="4462"/>
                    <a:pt x="18147" y="5008"/>
                  </a:cubicBezTo>
                  <a:lnTo>
                    <a:pt x="16237" y="14104"/>
                  </a:lnTo>
                  <a:lnTo>
                    <a:pt x="18602" y="14104"/>
                  </a:lnTo>
                  <a:lnTo>
                    <a:pt x="20466" y="5190"/>
                  </a:lnTo>
                  <a:cubicBezTo>
                    <a:pt x="20603" y="4508"/>
                    <a:pt x="20694" y="3825"/>
                    <a:pt x="20739" y="3098"/>
                  </a:cubicBezTo>
                  <a:cubicBezTo>
                    <a:pt x="20785" y="2279"/>
                    <a:pt x="20466" y="1460"/>
                    <a:pt x="19875" y="824"/>
                  </a:cubicBezTo>
                  <a:cubicBezTo>
                    <a:pt x="19199" y="275"/>
                    <a:pt x="18367" y="0"/>
                    <a:pt x="17487"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3"/>
            <p:cNvSpPr/>
            <p:nvPr/>
          </p:nvSpPr>
          <p:spPr>
            <a:xfrm>
              <a:off x="5383025" y="4128075"/>
              <a:ext cx="334300" cy="484375"/>
            </a:xfrm>
            <a:custGeom>
              <a:avLst/>
              <a:gdLst/>
              <a:ahLst/>
              <a:cxnLst/>
              <a:rect l="l" t="t" r="r" b="b"/>
              <a:pathLst>
                <a:path w="13372" h="19375" extrusionOk="0">
                  <a:moveTo>
                    <a:pt x="8317" y="6818"/>
                  </a:moveTo>
                  <a:cubicBezTo>
                    <a:pt x="9046" y="6818"/>
                    <a:pt x="9761" y="7176"/>
                    <a:pt x="10233" y="7777"/>
                  </a:cubicBezTo>
                  <a:cubicBezTo>
                    <a:pt x="10825" y="8550"/>
                    <a:pt x="11143" y="9506"/>
                    <a:pt x="11097" y="10461"/>
                  </a:cubicBezTo>
                  <a:cubicBezTo>
                    <a:pt x="11052" y="11643"/>
                    <a:pt x="10825" y="12780"/>
                    <a:pt x="10415" y="13826"/>
                  </a:cubicBezTo>
                  <a:cubicBezTo>
                    <a:pt x="10097" y="14872"/>
                    <a:pt x="9506" y="15827"/>
                    <a:pt x="8733" y="16555"/>
                  </a:cubicBezTo>
                  <a:cubicBezTo>
                    <a:pt x="8096" y="17101"/>
                    <a:pt x="7277" y="17419"/>
                    <a:pt x="6459" y="17419"/>
                  </a:cubicBezTo>
                  <a:cubicBezTo>
                    <a:pt x="5640" y="17419"/>
                    <a:pt x="4867" y="17101"/>
                    <a:pt x="4321" y="16464"/>
                  </a:cubicBezTo>
                  <a:cubicBezTo>
                    <a:pt x="3730" y="15736"/>
                    <a:pt x="3411" y="14781"/>
                    <a:pt x="3502" y="13781"/>
                  </a:cubicBezTo>
                  <a:lnTo>
                    <a:pt x="3502" y="13417"/>
                  </a:lnTo>
                  <a:cubicBezTo>
                    <a:pt x="3502" y="12507"/>
                    <a:pt x="3730" y="11643"/>
                    <a:pt x="4048" y="10824"/>
                  </a:cubicBezTo>
                  <a:cubicBezTo>
                    <a:pt x="4412" y="9687"/>
                    <a:pt x="5003" y="8641"/>
                    <a:pt x="5822" y="7777"/>
                  </a:cubicBezTo>
                  <a:cubicBezTo>
                    <a:pt x="6459" y="7186"/>
                    <a:pt x="7277" y="6822"/>
                    <a:pt x="8187" y="6822"/>
                  </a:cubicBezTo>
                  <a:cubicBezTo>
                    <a:pt x="8230" y="6820"/>
                    <a:pt x="8273" y="6818"/>
                    <a:pt x="8317" y="6818"/>
                  </a:cubicBezTo>
                  <a:close/>
                  <a:moveTo>
                    <a:pt x="4003" y="0"/>
                  </a:moveTo>
                  <a:lnTo>
                    <a:pt x="0" y="19056"/>
                  </a:lnTo>
                  <a:lnTo>
                    <a:pt x="2092" y="19056"/>
                  </a:lnTo>
                  <a:lnTo>
                    <a:pt x="2593" y="16418"/>
                  </a:lnTo>
                  <a:cubicBezTo>
                    <a:pt x="2911" y="17328"/>
                    <a:pt x="3502" y="18101"/>
                    <a:pt x="4230" y="18647"/>
                  </a:cubicBezTo>
                  <a:cubicBezTo>
                    <a:pt x="4958" y="19147"/>
                    <a:pt x="5776" y="19375"/>
                    <a:pt x="6640" y="19375"/>
                  </a:cubicBezTo>
                  <a:cubicBezTo>
                    <a:pt x="7186" y="19375"/>
                    <a:pt x="7777" y="19238"/>
                    <a:pt x="8278" y="19056"/>
                  </a:cubicBezTo>
                  <a:cubicBezTo>
                    <a:pt x="8914" y="18829"/>
                    <a:pt x="9460" y="18511"/>
                    <a:pt x="9960" y="18147"/>
                  </a:cubicBezTo>
                  <a:cubicBezTo>
                    <a:pt x="10552" y="17646"/>
                    <a:pt x="11097" y="17101"/>
                    <a:pt x="11552" y="16464"/>
                  </a:cubicBezTo>
                  <a:cubicBezTo>
                    <a:pt x="12098" y="15691"/>
                    <a:pt x="12553" y="14872"/>
                    <a:pt x="12826" y="13917"/>
                  </a:cubicBezTo>
                  <a:cubicBezTo>
                    <a:pt x="13190" y="12871"/>
                    <a:pt x="13371" y="11734"/>
                    <a:pt x="13371" y="10597"/>
                  </a:cubicBezTo>
                  <a:cubicBezTo>
                    <a:pt x="13371" y="8732"/>
                    <a:pt x="12917" y="7368"/>
                    <a:pt x="12053" y="6367"/>
                  </a:cubicBezTo>
                  <a:cubicBezTo>
                    <a:pt x="11309" y="5493"/>
                    <a:pt x="10188" y="4955"/>
                    <a:pt x="8971" y="4955"/>
                  </a:cubicBezTo>
                  <a:cubicBezTo>
                    <a:pt x="8922" y="4955"/>
                    <a:pt x="8873" y="4956"/>
                    <a:pt x="8823" y="4958"/>
                  </a:cubicBezTo>
                  <a:cubicBezTo>
                    <a:pt x="8187" y="4958"/>
                    <a:pt x="7550" y="5094"/>
                    <a:pt x="6959" y="5367"/>
                  </a:cubicBezTo>
                  <a:cubicBezTo>
                    <a:pt x="6186" y="5731"/>
                    <a:pt x="5503" y="6231"/>
                    <a:pt x="4912" y="6822"/>
                  </a:cubicBezTo>
                  <a:lnTo>
                    <a:pt x="6322"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3"/>
            <p:cNvSpPr/>
            <p:nvPr/>
          </p:nvSpPr>
          <p:spPr>
            <a:xfrm>
              <a:off x="5763925" y="4251750"/>
              <a:ext cx="321775" cy="359700"/>
            </a:xfrm>
            <a:custGeom>
              <a:avLst/>
              <a:gdLst/>
              <a:ahLst/>
              <a:cxnLst/>
              <a:rect l="l" t="t" r="r" b="b"/>
              <a:pathLst>
                <a:path w="12871" h="14388" extrusionOk="0">
                  <a:moveTo>
                    <a:pt x="7604" y="1826"/>
                  </a:moveTo>
                  <a:cubicBezTo>
                    <a:pt x="8414" y="1826"/>
                    <a:pt x="9175" y="2184"/>
                    <a:pt x="9733" y="2785"/>
                  </a:cubicBezTo>
                  <a:cubicBezTo>
                    <a:pt x="10370" y="3513"/>
                    <a:pt x="10688" y="4468"/>
                    <a:pt x="10597" y="5468"/>
                  </a:cubicBezTo>
                  <a:lnTo>
                    <a:pt x="10597" y="6014"/>
                  </a:lnTo>
                  <a:lnTo>
                    <a:pt x="2865" y="6014"/>
                  </a:lnTo>
                  <a:lnTo>
                    <a:pt x="2865" y="5968"/>
                  </a:lnTo>
                  <a:cubicBezTo>
                    <a:pt x="3138" y="4786"/>
                    <a:pt x="3775" y="3694"/>
                    <a:pt x="4685" y="2876"/>
                  </a:cubicBezTo>
                  <a:cubicBezTo>
                    <a:pt x="5458" y="2194"/>
                    <a:pt x="6458" y="1830"/>
                    <a:pt x="7459" y="1830"/>
                  </a:cubicBezTo>
                  <a:cubicBezTo>
                    <a:pt x="7507" y="1827"/>
                    <a:pt x="7556" y="1826"/>
                    <a:pt x="7604" y="1826"/>
                  </a:cubicBezTo>
                  <a:close/>
                  <a:moveTo>
                    <a:pt x="7682" y="1"/>
                  </a:moveTo>
                  <a:cubicBezTo>
                    <a:pt x="7577" y="1"/>
                    <a:pt x="7473" y="4"/>
                    <a:pt x="7368" y="11"/>
                  </a:cubicBezTo>
                  <a:cubicBezTo>
                    <a:pt x="7297" y="8"/>
                    <a:pt x="7226" y="7"/>
                    <a:pt x="7155" y="7"/>
                  </a:cubicBezTo>
                  <a:cubicBezTo>
                    <a:pt x="5958" y="7"/>
                    <a:pt x="4805" y="367"/>
                    <a:pt x="3775" y="1011"/>
                  </a:cubicBezTo>
                  <a:cubicBezTo>
                    <a:pt x="2593" y="1784"/>
                    <a:pt x="1637" y="2876"/>
                    <a:pt x="1046" y="4195"/>
                  </a:cubicBezTo>
                  <a:cubicBezTo>
                    <a:pt x="364" y="5514"/>
                    <a:pt x="46" y="7014"/>
                    <a:pt x="46" y="8561"/>
                  </a:cubicBezTo>
                  <a:cubicBezTo>
                    <a:pt x="0" y="9607"/>
                    <a:pt x="228" y="10698"/>
                    <a:pt x="682" y="11653"/>
                  </a:cubicBezTo>
                  <a:cubicBezTo>
                    <a:pt x="1092" y="12518"/>
                    <a:pt x="1774" y="13245"/>
                    <a:pt x="2638" y="13700"/>
                  </a:cubicBezTo>
                  <a:cubicBezTo>
                    <a:pt x="3439" y="14122"/>
                    <a:pt x="4319" y="14387"/>
                    <a:pt x="5241" y="14387"/>
                  </a:cubicBezTo>
                  <a:cubicBezTo>
                    <a:pt x="5313" y="14387"/>
                    <a:pt x="5385" y="14385"/>
                    <a:pt x="5458" y="14382"/>
                  </a:cubicBezTo>
                  <a:cubicBezTo>
                    <a:pt x="5517" y="14384"/>
                    <a:pt x="5577" y="14385"/>
                    <a:pt x="5637" y="14385"/>
                  </a:cubicBezTo>
                  <a:cubicBezTo>
                    <a:pt x="7120" y="14385"/>
                    <a:pt x="8551" y="13843"/>
                    <a:pt x="9687" y="12881"/>
                  </a:cubicBezTo>
                  <a:cubicBezTo>
                    <a:pt x="10733" y="12017"/>
                    <a:pt x="11507" y="10926"/>
                    <a:pt x="11961" y="9652"/>
                  </a:cubicBezTo>
                  <a:lnTo>
                    <a:pt x="9687" y="9425"/>
                  </a:lnTo>
                  <a:cubicBezTo>
                    <a:pt x="9324" y="10334"/>
                    <a:pt x="8687" y="11108"/>
                    <a:pt x="7868" y="11699"/>
                  </a:cubicBezTo>
                  <a:cubicBezTo>
                    <a:pt x="7186" y="12199"/>
                    <a:pt x="6322" y="12472"/>
                    <a:pt x="5503" y="12472"/>
                  </a:cubicBezTo>
                  <a:cubicBezTo>
                    <a:pt x="4639" y="12472"/>
                    <a:pt x="3866" y="12108"/>
                    <a:pt x="3320" y="11471"/>
                  </a:cubicBezTo>
                  <a:cubicBezTo>
                    <a:pt x="2683" y="10607"/>
                    <a:pt x="2365" y="9561"/>
                    <a:pt x="2411" y="8515"/>
                  </a:cubicBezTo>
                  <a:cubicBezTo>
                    <a:pt x="2411" y="8242"/>
                    <a:pt x="2456" y="8015"/>
                    <a:pt x="2456" y="7788"/>
                  </a:cubicBezTo>
                  <a:lnTo>
                    <a:pt x="12598" y="7788"/>
                  </a:lnTo>
                  <a:cubicBezTo>
                    <a:pt x="12735" y="7105"/>
                    <a:pt x="12780" y="6378"/>
                    <a:pt x="12780" y="5696"/>
                  </a:cubicBezTo>
                  <a:cubicBezTo>
                    <a:pt x="12871" y="4149"/>
                    <a:pt x="12325" y="2648"/>
                    <a:pt x="11325" y="1511"/>
                  </a:cubicBezTo>
                  <a:cubicBezTo>
                    <a:pt x="10354" y="541"/>
                    <a:pt x="9031" y="1"/>
                    <a:pt x="7682"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3"/>
            <p:cNvSpPr/>
            <p:nvPr/>
          </p:nvSpPr>
          <p:spPr>
            <a:xfrm>
              <a:off x="6118650" y="4250825"/>
              <a:ext cx="358200" cy="491250"/>
            </a:xfrm>
            <a:custGeom>
              <a:avLst/>
              <a:gdLst/>
              <a:ahLst/>
              <a:cxnLst/>
              <a:rect l="l" t="t" r="r" b="b"/>
              <a:pathLst>
                <a:path w="14328" h="19650" extrusionOk="0">
                  <a:moveTo>
                    <a:pt x="7551" y="1912"/>
                  </a:moveTo>
                  <a:cubicBezTo>
                    <a:pt x="8415" y="1912"/>
                    <a:pt x="9279" y="2276"/>
                    <a:pt x="9870" y="2913"/>
                  </a:cubicBezTo>
                  <a:cubicBezTo>
                    <a:pt x="10507" y="3686"/>
                    <a:pt x="10825" y="4641"/>
                    <a:pt x="10780" y="5642"/>
                  </a:cubicBezTo>
                  <a:cubicBezTo>
                    <a:pt x="10780" y="6733"/>
                    <a:pt x="10552" y="7870"/>
                    <a:pt x="10097" y="8871"/>
                  </a:cubicBezTo>
                  <a:cubicBezTo>
                    <a:pt x="9734" y="9871"/>
                    <a:pt x="9097" y="10735"/>
                    <a:pt x="8233" y="11418"/>
                  </a:cubicBezTo>
                  <a:cubicBezTo>
                    <a:pt x="7596" y="11918"/>
                    <a:pt x="6777" y="12191"/>
                    <a:pt x="5959" y="12191"/>
                  </a:cubicBezTo>
                  <a:cubicBezTo>
                    <a:pt x="5368" y="12191"/>
                    <a:pt x="4822" y="12009"/>
                    <a:pt x="4367" y="11690"/>
                  </a:cubicBezTo>
                  <a:cubicBezTo>
                    <a:pt x="3867" y="11281"/>
                    <a:pt x="3457" y="10781"/>
                    <a:pt x="3275" y="10144"/>
                  </a:cubicBezTo>
                  <a:cubicBezTo>
                    <a:pt x="3048" y="9462"/>
                    <a:pt x="2957" y="8734"/>
                    <a:pt x="3003" y="8007"/>
                  </a:cubicBezTo>
                  <a:cubicBezTo>
                    <a:pt x="3003" y="7370"/>
                    <a:pt x="3139" y="6688"/>
                    <a:pt x="3321" y="6051"/>
                  </a:cubicBezTo>
                  <a:cubicBezTo>
                    <a:pt x="3503" y="5232"/>
                    <a:pt x="3867" y="4459"/>
                    <a:pt x="4367" y="3777"/>
                  </a:cubicBezTo>
                  <a:cubicBezTo>
                    <a:pt x="4776" y="3231"/>
                    <a:pt x="5277" y="2731"/>
                    <a:pt x="5868" y="2367"/>
                  </a:cubicBezTo>
                  <a:cubicBezTo>
                    <a:pt x="6368" y="2094"/>
                    <a:pt x="6959" y="1912"/>
                    <a:pt x="7551" y="1912"/>
                  </a:cubicBezTo>
                  <a:close/>
                  <a:moveTo>
                    <a:pt x="7621" y="1"/>
                  </a:moveTo>
                  <a:cubicBezTo>
                    <a:pt x="7582" y="1"/>
                    <a:pt x="7544" y="1"/>
                    <a:pt x="7505" y="2"/>
                  </a:cubicBezTo>
                  <a:cubicBezTo>
                    <a:pt x="6368" y="2"/>
                    <a:pt x="5277" y="366"/>
                    <a:pt x="4367" y="1003"/>
                  </a:cubicBezTo>
                  <a:cubicBezTo>
                    <a:pt x="3230" y="1730"/>
                    <a:pt x="2320" y="2776"/>
                    <a:pt x="1729" y="3959"/>
                  </a:cubicBezTo>
                  <a:cubicBezTo>
                    <a:pt x="956" y="5232"/>
                    <a:pt x="547" y="6688"/>
                    <a:pt x="592" y="8188"/>
                  </a:cubicBezTo>
                  <a:cubicBezTo>
                    <a:pt x="592" y="10099"/>
                    <a:pt x="1047" y="11554"/>
                    <a:pt x="2002" y="12555"/>
                  </a:cubicBezTo>
                  <a:cubicBezTo>
                    <a:pt x="2835" y="13519"/>
                    <a:pt x="4049" y="14103"/>
                    <a:pt x="5357" y="14103"/>
                  </a:cubicBezTo>
                  <a:cubicBezTo>
                    <a:pt x="5406" y="14103"/>
                    <a:pt x="5455" y="14102"/>
                    <a:pt x="5504" y="14101"/>
                  </a:cubicBezTo>
                  <a:cubicBezTo>
                    <a:pt x="7005" y="14055"/>
                    <a:pt x="8415" y="13373"/>
                    <a:pt x="9370" y="12236"/>
                  </a:cubicBezTo>
                  <a:lnTo>
                    <a:pt x="9370" y="12236"/>
                  </a:lnTo>
                  <a:lnTo>
                    <a:pt x="9142" y="13373"/>
                  </a:lnTo>
                  <a:cubicBezTo>
                    <a:pt x="8778" y="15056"/>
                    <a:pt x="8415" y="16102"/>
                    <a:pt x="8005" y="16602"/>
                  </a:cubicBezTo>
                  <a:cubicBezTo>
                    <a:pt x="7369" y="17330"/>
                    <a:pt x="6368" y="17694"/>
                    <a:pt x="4958" y="17694"/>
                  </a:cubicBezTo>
                  <a:cubicBezTo>
                    <a:pt x="4860" y="17701"/>
                    <a:pt x="4762" y="17705"/>
                    <a:pt x="4666" y="17705"/>
                  </a:cubicBezTo>
                  <a:cubicBezTo>
                    <a:pt x="4186" y="17705"/>
                    <a:pt x="3738" y="17610"/>
                    <a:pt x="3321" y="17421"/>
                  </a:cubicBezTo>
                  <a:cubicBezTo>
                    <a:pt x="3003" y="17284"/>
                    <a:pt x="2775" y="17103"/>
                    <a:pt x="2593" y="16784"/>
                  </a:cubicBezTo>
                  <a:cubicBezTo>
                    <a:pt x="2411" y="16420"/>
                    <a:pt x="2366" y="16011"/>
                    <a:pt x="2411" y="15602"/>
                  </a:cubicBezTo>
                  <a:lnTo>
                    <a:pt x="46" y="15374"/>
                  </a:lnTo>
                  <a:cubicBezTo>
                    <a:pt x="1" y="15602"/>
                    <a:pt x="1" y="15829"/>
                    <a:pt x="1" y="16056"/>
                  </a:cubicBezTo>
                  <a:cubicBezTo>
                    <a:pt x="1" y="16739"/>
                    <a:pt x="183" y="17421"/>
                    <a:pt x="592" y="17967"/>
                  </a:cubicBezTo>
                  <a:cubicBezTo>
                    <a:pt x="1047" y="18558"/>
                    <a:pt x="1638" y="18967"/>
                    <a:pt x="2366" y="19195"/>
                  </a:cubicBezTo>
                  <a:cubicBezTo>
                    <a:pt x="3275" y="19513"/>
                    <a:pt x="4231" y="19649"/>
                    <a:pt x="5186" y="19649"/>
                  </a:cubicBezTo>
                  <a:cubicBezTo>
                    <a:pt x="6277" y="19649"/>
                    <a:pt x="7323" y="19422"/>
                    <a:pt x="8278" y="18967"/>
                  </a:cubicBezTo>
                  <a:cubicBezTo>
                    <a:pt x="9097" y="18512"/>
                    <a:pt x="9825" y="17876"/>
                    <a:pt x="10325" y="17057"/>
                  </a:cubicBezTo>
                  <a:cubicBezTo>
                    <a:pt x="10871" y="16011"/>
                    <a:pt x="11280" y="14829"/>
                    <a:pt x="11507" y="13646"/>
                  </a:cubicBezTo>
                  <a:lnTo>
                    <a:pt x="14327" y="320"/>
                  </a:lnTo>
                  <a:lnTo>
                    <a:pt x="12144" y="320"/>
                  </a:lnTo>
                  <a:lnTo>
                    <a:pt x="11689" y="2594"/>
                  </a:lnTo>
                  <a:cubicBezTo>
                    <a:pt x="10933" y="993"/>
                    <a:pt x="9350" y="1"/>
                    <a:pt x="7621"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p:cNvSpPr/>
            <p:nvPr/>
          </p:nvSpPr>
          <p:spPr>
            <a:xfrm>
              <a:off x="6490450" y="4128075"/>
              <a:ext cx="158075" cy="476425"/>
            </a:xfrm>
            <a:custGeom>
              <a:avLst/>
              <a:gdLst/>
              <a:ahLst/>
              <a:cxnLst/>
              <a:rect l="l" t="t" r="r" b="b"/>
              <a:pathLst>
                <a:path w="6323" h="19057" extrusionOk="0">
                  <a:moveTo>
                    <a:pt x="3958" y="0"/>
                  </a:moveTo>
                  <a:lnTo>
                    <a:pt x="3412" y="2684"/>
                  </a:lnTo>
                  <a:lnTo>
                    <a:pt x="5731" y="2684"/>
                  </a:lnTo>
                  <a:lnTo>
                    <a:pt x="6323" y="0"/>
                  </a:lnTo>
                  <a:close/>
                  <a:moveTo>
                    <a:pt x="2912" y="5230"/>
                  </a:moveTo>
                  <a:lnTo>
                    <a:pt x="1" y="19056"/>
                  </a:lnTo>
                  <a:lnTo>
                    <a:pt x="2320" y="19056"/>
                  </a:lnTo>
                  <a:lnTo>
                    <a:pt x="5231" y="523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3"/>
            <p:cNvSpPr/>
            <p:nvPr/>
          </p:nvSpPr>
          <p:spPr>
            <a:xfrm>
              <a:off x="6640550" y="4251625"/>
              <a:ext cx="329750" cy="352875"/>
            </a:xfrm>
            <a:custGeom>
              <a:avLst/>
              <a:gdLst/>
              <a:ahLst/>
              <a:cxnLst/>
              <a:rect l="l" t="t" r="r" b="b"/>
              <a:pathLst>
                <a:path w="13190" h="14115" extrusionOk="0">
                  <a:moveTo>
                    <a:pt x="9871" y="0"/>
                  </a:moveTo>
                  <a:cubicBezTo>
                    <a:pt x="9764" y="0"/>
                    <a:pt x="9658" y="5"/>
                    <a:pt x="9551" y="16"/>
                  </a:cubicBezTo>
                  <a:cubicBezTo>
                    <a:pt x="8687" y="16"/>
                    <a:pt x="7823" y="243"/>
                    <a:pt x="7095" y="652"/>
                  </a:cubicBezTo>
                  <a:cubicBezTo>
                    <a:pt x="6140" y="1198"/>
                    <a:pt x="5230" y="1880"/>
                    <a:pt x="4503" y="2699"/>
                  </a:cubicBezTo>
                  <a:lnTo>
                    <a:pt x="5003" y="288"/>
                  </a:lnTo>
                  <a:lnTo>
                    <a:pt x="2865" y="288"/>
                  </a:lnTo>
                  <a:lnTo>
                    <a:pt x="0" y="14114"/>
                  </a:lnTo>
                  <a:lnTo>
                    <a:pt x="2320" y="14069"/>
                  </a:lnTo>
                  <a:lnTo>
                    <a:pt x="3684" y="7656"/>
                  </a:lnTo>
                  <a:cubicBezTo>
                    <a:pt x="4093" y="5564"/>
                    <a:pt x="4821" y="4063"/>
                    <a:pt x="5731" y="3199"/>
                  </a:cubicBezTo>
                  <a:cubicBezTo>
                    <a:pt x="6595" y="2381"/>
                    <a:pt x="7732" y="1926"/>
                    <a:pt x="8960" y="1926"/>
                  </a:cubicBezTo>
                  <a:cubicBezTo>
                    <a:pt x="9022" y="1920"/>
                    <a:pt x="9084" y="1917"/>
                    <a:pt x="9145" y="1917"/>
                  </a:cubicBezTo>
                  <a:cubicBezTo>
                    <a:pt x="9573" y="1917"/>
                    <a:pt x="9966" y="2056"/>
                    <a:pt x="10324" y="2335"/>
                  </a:cubicBezTo>
                  <a:cubicBezTo>
                    <a:pt x="10642" y="2608"/>
                    <a:pt x="10824" y="3063"/>
                    <a:pt x="10824" y="3472"/>
                  </a:cubicBezTo>
                  <a:cubicBezTo>
                    <a:pt x="10779" y="4109"/>
                    <a:pt x="10688" y="4745"/>
                    <a:pt x="10551" y="5337"/>
                  </a:cubicBezTo>
                  <a:lnTo>
                    <a:pt x="8687" y="14114"/>
                  </a:lnTo>
                  <a:lnTo>
                    <a:pt x="11052" y="14114"/>
                  </a:lnTo>
                  <a:lnTo>
                    <a:pt x="12780" y="5746"/>
                  </a:lnTo>
                  <a:cubicBezTo>
                    <a:pt x="12962" y="4973"/>
                    <a:pt x="13098" y="4154"/>
                    <a:pt x="13144" y="3336"/>
                  </a:cubicBezTo>
                  <a:cubicBezTo>
                    <a:pt x="13189" y="2426"/>
                    <a:pt x="12825" y="1516"/>
                    <a:pt x="12189" y="925"/>
                  </a:cubicBezTo>
                  <a:cubicBezTo>
                    <a:pt x="11542" y="319"/>
                    <a:pt x="10717" y="0"/>
                    <a:pt x="9871"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7013475" y="4251700"/>
              <a:ext cx="308150" cy="359775"/>
            </a:xfrm>
            <a:custGeom>
              <a:avLst/>
              <a:gdLst/>
              <a:ahLst/>
              <a:cxnLst/>
              <a:rect l="l" t="t" r="r" b="b"/>
              <a:pathLst>
                <a:path w="12326" h="14391" extrusionOk="0">
                  <a:moveTo>
                    <a:pt x="6552" y="0"/>
                  </a:moveTo>
                  <a:cubicBezTo>
                    <a:pt x="5363" y="0"/>
                    <a:pt x="4225" y="406"/>
                    <a:pt x="3275" y="1150"/>
                  </a:cubicBezTo>
                  <a:cubicBezTo>
                    <a:pt x="2456" y="1832"/>
                    <a:pt x="2002" y="2878"/>
                    <a:pt x="2002" y="3969"/>
                  </a:cubicBezTo>
                  <a:cubicBezTo>
                    <a:pt x="2002" y="4515"/>
                    <a:pt x="2138" y="5106"/>
                    <a:pt x="2456" y="5607"/>
                  </a:cubicBezTo>
                  <a:cubicBezTo>
                    <a:pt x="2775" y="6107"/>
                    <a:pt x="3230" y="6562"/>
                    <a:pt x="3775" y="6880"/>
                  </a:cubicBezTo>
                  <a:cubicBezTo>
                    <a:pt x="4503" y="7289"/>
                    <a:pt x="5322" y="7653"/>
                    <a:pt x="6140" y="8017"/>
                  </a:cubicBezTo>
                  <a:cubicBezTo>
                    <a:pt x="7004" y="8290"/>
                    <a:pt x="7778" y="8745"/>
                    <a:pt x="8505" y="9336"/>
                  </a:cubicBezTo>
                  <a:cubicBezTo>
                    <a:pt x="8778" y="9654"/>
                    <a:pt x="8915" y="10064"/>
                    <a:pt x="8960" y="10473"/>
                  </a:cubicBezTo>
                  <a:cubicBezTo>
                    <a:pt x="8915" y="11064"/>
                    <a:pt x="8642" y="11610"/>
                    <a:pt x="8187" y="11928"/>
                  </a:cubicBezTo>
                  <a:cubicBezTo>
                    <a:pt x="7562" y="12345"/>
                    <a:pt x="6784" y="12571"/>
                    <a:pt x="6029" y="12571"/>
                  </a:cubicBezTo>
                  <a:cubicBezTo>
                    <a:pt x="5960" y="12571"/>
                    <a:pt x="5891" y="12569"/>
                    <a:pt x="5822" y="12565"/>
                  </a:cubicBezTo>
                  <a:cubicBezTo>
                    <a:pt x="5140" y="12565"/>
                    <a:pt x="4503" y="12429"/>
                    <a:pt x="3866" y="12110"/>
                  </a:cubicBezTo>
                  <a:cubicBezTo>
                    <a:pt x="3366" y="11837"/>
                    <a:pt x="2957" y="11428"/>
                    <a:pt x="2729" y="10928"/>
                  </a:cubicBezTo>
                  <a:cubicBezTo>
                    <a:pt x="2502" y="10382"/>
                    <a:pt x="2411" y="9836"/>
                    <a:pt x="2411" y="9245"/>
                  </a:cubicBezTo>
                  <a:lnTo>
                    <a:pt x="91" y="9381"/>
                  </a:lnTo>
                  <a:cubicBezTo>
                    <a:pt x="1" y="11155"/>
                    <a:pt x="546" y="12429"/>
                    <a:pt x="1683" y="13202"/>
                  </a:cubicBezTo>
                  <a:cubicBezTo>
                    <a:pt x="2850" y="13979"/>
                    <a:pt x="4180" y="14388"/>
                    <a:pt x="5558" y="14388"/>
                  </a:cubicBezTo>
                  <a:cubicBezTo>
                    <a:pt x="5631" y="14388"/>
                    <a:pt x="5704" y="14386"/>
                    <a:pt x="5776" y="14384"/>
                  </a:cubicBezTo>
                  <a:cubicBezTo>
                    <a:pt x="5881" y="14389"/>
                    <a:pt x="5985" y="14391"/>
                    <a:pt x="6089" y="14391"/>
                  </a:cubicBezTo>
                  <a:cubicBezTo>
                    <a:pt x="7023" y="14391"/>
                    <a:pt x="7923" y="14207"/>
                    <a:pt x="8824" y="13838"/>
                  </a:cubicBezTo>
                  <a:cubicBezTo>
                    <a:pt x="9597" y="13520"/>
                    <a:pt x="10234" y="12974"/>
                    <a:pt x="10734" y="12247"/>
                  </a:cubicBezTo>
                  <a:cubicBezTo>
                    <a:pt x="11143" y="11655"/>
                    <a:pt x="11371" y="10973"/>
                    <a:pt x="11371" y="10246"/>
                  </a:cubicBezTo>
                  <a:cubicBezTo>
                    <a:pt x="11371" y="9245"/>
                    <a:pt x="10961" y="8290"/>
                    <a:pt x="10234" y="7608"/>
                  </a:cubicBezTo>
                  <a:cubicBezTo>
                    <a:pt x="9733" y="7153"/>
                    <a:pt x="8596" y="6562"/>
                    <a:pt x="6823" y="5788"/>
                  </a:cubicBezTo>
                  <a:cubicBezTo>
                    <a:pt x="6095" y="5516"/>
                    <a:pt x="5413" y="5152"/>
                    <a:pt x="4821" y="4742"/>
                  </a:cubicBezTo>
                  <a:cubicBezTo>
                    <a:pt x="4458" y="4470"/>
                    <a:pt x="4230" y="4060"/>
                    <a:pt x="4230" y="3605"/>
                  </a:cubicBezTo>
                  <a:cubicBezTo>
                    <a:pt x="4276" y="3105"/>
                    <a:pt x="4503" y="2650"/>
                    <a:pt x="4912" y="2378"/>
                  </a:cubicBezTo>
                  <a:cubicBezTo>
                    <a:pt x="5404" y="2009"/>
                    <a:pt x="6005" y="1825"/>
                    <a:pt x="6618" y="1825"/>
                  </a:cubicBezTo>
                  <a:cubicBezTo>
                    <a:pt x="6686" y="1825"/>
                    <a:pt x="6754" y="1827"/>
                    <a:pt x="6823" y="1832"/>
                  </a:cubicBezTo>
                  <a:cubicBezTo>
                    <a:pt x="6890" y="1828"/>
                    <a:pt x="6958" y="1826"/>
                    <a:pt x="7027" y="1826"/>
                  </a:cubicBezTo>
                  <a:cubicBezTo>
                    <a:pt x="7783" y="1826"/>
                    <a:pt x="8558" y="2059"/>
                    <a:pt x="9142" y="2559"/>
                  </a:cubicBezTo>
                  <a:cubicBezTo>
                    <a:pt x="9733" y="3060"/>
                    <a:pt x="10052" y="3787"/>
                    <a:pt x="10052" y="4515"/>
                  </a:cubicBezTo>
                  <a:lnTo>
                    <a:pt x="12326" y="4379"/>
                  </a:lnTo>
                  <a:cubicBezTo>
                    <a:pt x="12326" y="3151"/>
                    <a:pt x="11825" y="2014"/>
                    <a:pt x="10916" y="1195"/>
                  </a:cubicBezTo>
                  <a:cubicBezTo>
                    <a:pt x="9961" y="422"/>
                    <a:pt x="8642" y="13"/>
                    <a:pt x="6913" y="13"/>
                  </a:cubicBezTo>
                  <a:cubicBezTo>
                    <a:pt x="6793" y="4"/>
                    <a:pt x="6672" y="0"/>
                    <a:pt x="6552"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255175" y="931975"/>
              <a:ext cx="2101175" cy="2932325"/>
            </a:xfrm>
            <a:custGeom>
              <a:avLst/>
              <a:gdLst/>
              <a:ahLst/>
              <a:cxnLst/>
              <a:rect l="l" t="t" r="r" b="b"/>
              <a:pathLst>
                <a:path w="84047" h="117293" extrusionOk="0">
                  <a:moveTo>
                    <a:pt x="34777" y="12456"/>
                  </a:moveTo>
                  <a:cubicBezTo>
                    <a:pt x="37723" y="12456"/>
                    <a:pt x="56213" y="13226"/>
                    <a:pt x="56213" y="32564"/>
                  </a:cubicBezTo>
                  <a:cubicBezTo>
                    <a:pt x="56213" y="53121"/>
                    <a:pt x="36157" y="54986"/>
                    <a:pt x="34474" y="54986"/>
                  </a:cubicBezTo>
                  <a:lnTo>
                    <a:pt x="13735" y="54986"/>
                  </a:lnTo>
                  <a:lnTo>
                    <a:pt x="13735" y="12462"/>
                  </a:lnTo>
                  <a:lnTo>
                    <a:pt x="34383" y="12462"/>
                  </a:lnTo>
                  <a:cubicBezTo>
                    <a:pt x="34383" y="12462"/>
                    <a:pt x="34522" y="12456"/>
                    <a:pt x="34777" y="12456"/>
                  </a:cubicBezTo>
                  <a:close/>
                  <a:moveTo>
                    <a:pt x="0" y="0"/>
                  </a:moveTo>
                  <a:lnTo>
                    <a:pt x="0" y="117293"/>
                  </a:lnTo>
                  <a:lnTo>
                    <a:pt x="13735" y="117293"/>
                  </a:lnTo>
                  <a:lnTo>
                    <a:pt x="13735" y="66856"/>
                  </a:lnTo>
                  <a:lnTo>
                    <a:pt x="25014" y="66856"/>
                  </a:lnTo>
                  <a:cubicBezTo>
                    <a:pt x="31381" y="66856"/>
                    <a:pt x="37703" y="67811"/>
                    <a:pt x="46481" y="81773"/>
                  </a:cubicBezTo>
                  <a:lnTo>
                    <a:pt x="67629" y="117247"/>
                  </a:lnTo>
                  <a:lnTo>
                    <a:pt x="84047" y="117247"/>
                  </a:lnTo>
                  <a:lnTo>
                    <a:pt x="58214" y="75952"/>
                  </a:lnTo>
                  <a:cubicBezTo>
                    <a:pt x="58214" y="75952"/>
                    <a:pt x="51938" y="65400"/>
                    <a:pt x="44161" y="62990"/>
                  </a:cubicBezTo>
                  <a:cubicBezTo>
                    <a:pt x="44161" y="62990"/>
                    <a:pt x="70721" y="57896"/>
                    <a:pt x="70721" y="30927"/>
                  </a:cubicBezTo>
                  <a:cubicBezTo>
                    <a:pt x="70721" y="4003"/>
                    <a:pt x="45071" y="0"/>
                    <a:pt x="37203"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3"/>
            <p:cNvSpPr/>
            <p:nvPr/>
          </p:nvSpPr>
          <p:spPr>
            <a:xfrm>
              <a:off x="2545075" y="1345850"/>
              <a:ext cx="345675" cy="2518450"/>
            </a:xfrm>
            <a:custGeom>
              <a:avLst/>
              <a:gdLst/>
              <a:ahLst/>
              <a:cxnLst/>
              <a:rect l="l" t="t" r="r" b="b"/>
              <a:pathLst>
                <a:path w="13827" h="100738" extrusionOk="0">
                  <a:moveTo>
                    <a:pt x="1" y="0"/>
                  </a:moveTo>
                  <a:lnTo>
                    <a:pt x="1" y="100738"/>
                  </a:lnTo>
                  <a:lnTo>
                    <a:pt x="13827" y="100738"/>
                  </a:lnTo>
                  <a:lnTo>
                    <a:pt x="13827"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3"/>
            <p:cNvSpPr/>
            <p:nvPr/>
          </p:nvSpPr>
          <p:spPr>
            <a:xfrm>
              <a:off x="2545075" y="924025"/>
              <a:ext cx="345675" cy="346800"/>
            </a:xfrm>
            <a:custGeom>
              <a:avLst/>
              <a:gdLst/>
              <a:ahLst/>
              <a:cxnLst/>
              <a:rect l="l" t="t" r="r" b="b"/>
              <a:pathLst>
                <a:path w="13827" h="13872" extrusionOk="0">
                  <a:moveTo>
                    <a:pt x="1" y="0"/>
                  </a:moveTo>
                  <a:lnTo>
                    <a:pt x="1" y="13871"/>
                  </a:lnTo>
                  <a:lnTo>
                    <a:pt x="13827" y="13871"/>
                  </a:lnTo>
                  <a:lnTo>
                    <a:pt x="13827"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3"/>
            <p:cNvSpPr/>
            <p:nvPr/>
          </p:nvSpPr>
          <p:spPr>
            <a:xfrm>
              <a:off x="6998700" y="1345850"/>
              <a:ext cx="345675" cy="2518450"/>
            </a:xfrm>
            <a:custGeom>
              <a:avLst/>
              <a:gdLst/>
              <a:ahLst/>
              <a:cxnLst/>
              <a:rect l="l" t="t" r="r" b="b"/>
              <a:pathLst>
                <a:path w="13827" h="100738" extrusionOk="0">
                  <a:moveTo>
                    <a:pt x="0" y="0"/>
                  </a:moveTo>
                  <a:lnTo>
                    <a:pt x="0" y="100738"/>
                  </a:lnTo>
                  <a:lnTo>
                    <a:pt x="13826" y="100738"/>
                  </a:lnTo>
                  <a:lnTo>
                    <a:pt x="13826"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5346650" y="1344700"/>
              <a:ext cx="1442850" cy="346800"/>
            </a:xfrm>
            <a:custGeom>
              <a:avLst/>
              <a:gdLst/>
              <a:ahLst/>
              <a:cxnLst/>
              <a:rect l="l" t="t" r="r" b="b"/>
              <a:pathLst>
                <a:path w="57714" h="13872" extrusionOk="0">
                  <a:moveTo>
                    <a:pt x="0" y="1"/>
                  </a:moveTo>
                  <a:lnTo>
                    <a:pt x="0" y="13872"/>
                  </a:lnTo>
                  <a:lnTo>
                    <a:pt x="57714" y="13872"/>
                  </a:lnTo>
                  <a:lnTo>
                    <a:pt x="57714"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5346650" y="3517500"/>
              <a:ext cx="1442850" cy="346800"/>
            </a:xfrm>
            <a:custGeom>
              <a:avLst/>
              <a:gdLst/>
              <a:ahLst/>
              <a:cxnLst/>
              <a:rect l="l" t="t" r="r" b="b"/>
              <a:pathLst>
                <a:path w="57714" h="13872" extrusionOk="0">
                  <a:moveTo>
                    <a:pt x="0" y="1"/>
                  </a:moveTo>
                  <a:lnTo>
                    <a:pt x="0" y="13872"/>
                  </a:lnTo>
                  <a:lnTo>
                    <a:pt x="57714" y="13872"/>
                  </a:lnTo>
                  <a:lnTo>
                    <a:pt x="57714"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5346650" y="2431675"/>
              <a:ext cx="972150" cy="345675"/>
            </a:xfrm>
            <a:custGeom>
              <a:avLst/>
              <a:gdLst/>
              <a:ahLst/>
              <a:cxnLst/>
              <a:rect l="l" t="t" r="r" b="b"/>
              <a:pathLst>
                <a:path w="38886" h="13827" extrusionOk="0">
                  <a:moveTo>
                    <a:pt x="0" y="0"/>
                  </a:moveTo>
                  <a:lnTo>
                    <a:pt x="0" y="13826"/>
                  </a:lnTo>
                  <a:lnTo>
                    <a:pt x="38885" y="13826"/>
                  </a:lnTo>
                  <a:lnTo>
                    <a:pt x="38885"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3"/>
            <p:cNvSpPr/>
            <p:nvPr/>
          </p:nvSpPr>
          <p:spPr>
            <a:xfrm>
              <a:off x="3026025" y="1344700"/>
              <a:ext cx="1439475" cy="2519600"/>
            </a:xfrm>
            <a:custGeom>
              <a:avLst/>
              <a:gdLst/>
              <a:ahLst/>
              <a:cxnLst/>
              <a:rect l="l" t="t" r="r" b="b"/>
              <a:pathLst>
                <a:path w="57579" h="100784" extrusionOk="0">
                  <a:moveTo>
                    <a:pt x="42206" y="1"/>
                  </a:moveTo>
                  <a:lnTo>
                    <a:pt x="1" y="50392"/>
                  </a:lnTo>
                  <a:lnTo>
                    <a:pt x="42206" y="100784"/>
                  </a:lnTo>
                  <a:lnTo>
                    <a:pt x="57578" y="100784"/>
                  </a:lnTo>
                  <a:lnTo>
                    <a:pt x="15373" y="50392"/>
                  </a:lnTo>
                  <a:lnTo>
                    <a:pt x="57578"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3"/>
            <p:cNvSpPr/>
            <p:nvPr/>
          </p:nvSpPr>
          <p:spPr>
            <a:xfrm>
              <a:off x="3741200" y="1344700"/>
              <a:ext cx="1439450" cy="2519600"/>
            </a:xfrm>
            <a:custGeom>
              <a:avLst/>
              <a:gdLst/>
              <a:ahLst/>
              <a:cxnLst/>
              <a:rect l="l" t="t" r="r" b="b"/>
              <a:pathLst>
                <a:path w="57578" h="100784" extrusionOk="0">
                  <a:moveTo>
                    <a:pt x="42206" y="1"/>
                  </a:moveTo>
                  <a:lnTo>
                    <a:pt x="0" y="50392"/>
                  </a:lnTo>
                  <a:lnTo>
                    <a:pt x="42206" y="100784"/>
                  </a:lnTo>
                  <a:lnTo>
                    <a:pt x="57578" y="100784"/>
                  </a:lnTo>
                  <a:lnTo>
                    <a:pt x="15373" y="50392"/>
                  </a:lnTo>
                  <a:lnTo>
                    <a:pt x="57578"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86991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92583-F068-4CA4-9476-C6FE7CE7BE2F}"/>
              </a:ext>
            </a:extLst>
          </p:cNvPr>
          <p:cNvSpPr>
            <a:spLocks noGrp="1"/>
          </p:cNvSpPr>
          <p:nvPr>
            <p:ph type="title"/>
          </p:nvPr>
        </p:nvSpPr>
        <p:spPr>
          <a:xfrm>
            <a:off x="1339024" y="490451"/>
            <a:ext cx="6986269" cy="493524"/>
          </a:xfrm>
        </p:spPr>
        <p:txBody>
          <a:bodyPr/>
          <a:lstStyle/>
          <a:p>
            <a:r>
              <a:rPr lang="en-US" altLang="ja-JP">
                <a:solidFill>
                  <a:srgbClr val="B70000"/>
                </a:solidFill>
              </a:rPr>
              <a:t>System architect</a:t>
            </a:r>
            <a:endParaRPr kumimoji="1" lang="ja-JP" altLang="en-US"/>
          </a:p>
        </p:txBody>
      </p:sp>
      <p:sp>
        <p:nvSpPr>
          <p:cNvPr id="3" name="Slide Number Placeholder 2">
            <a:extLst>
              <a:ext uri="{FF2B5EF4-FFF2-40B4-BE49-F238E27FC236}">
                <a16:creationId xmlns:a16="http://schemas.microsoft.com/office/drawing/2014/main" id="{4DCFE319-C5D5-4897-B152-A91D878258F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18</a:t>
            </a:fld>
            <a:endParaRPr lang="en-GB"/>
          </a:p>
        </p:txBody>
      </p:sp>
      <p:sp>
        <p:nvSpPr>
          <p:cNvPr id="5" name="Slide Number Placeholder 4">
            <a:extLst>
              <a:ext uri="{FF2B5EF4-FFF2-40B4-BE49-F238E27FC236}">
                <a16:creationId xmlns:a16="http://schemas.microsoft.com/office/drawing/2014/main" id="{85735635-379A-46BF-8228-FDFAD0B5410C}"/>
              </a:ext>
            </a:extLst>
          </p:cNvPr>
          <p:cNvSpPr>
            <a:spLocks noGrp="1"/>
          </p:cNvSpPr>
          <p:nvPr>
            <p:ph type="sldNum" idx="2"/>
          </p:nvPr>
        </p:nvSpPr>
        <p:spPr/>
        <p:txBody>
          <a:bodyPr/>
          <a:lstStyle/>
          <a:p>
            <a:pPr marL="0" lvl="0" indent="0" algn="r" rtl="0">
              <a:spcBef>
                <a:spcPts val="0"/>
              </a:spcBef>
              <a:spcAft>
                <a:spcPts val="0"/>
              </a:spcAft>
              <a:buNone/>
            </a:pPr>
            <a:fld id="{00000000-1234-1234-1234-123412341234}" type="slidenum">
              <a:rPr lang="en-GB" smtClean="0"/>
              <a:t>18</a:t>
            </a:fld>
            <a:endParaRPr lang="en-GB"/>
          </a:p>
        </p:txBody>
      </p:sp>
      <p:sp>
        <p:nvSpPr>
          <p:cNvPr id="6" name="Title 5">
            <a:extLst>
              <a:ext uri="{FF2B5EF4-FFF2-40B4-BE49-F238E27FC236}">
                <a16:creationId xmlns:a16="http://schemas.microsoft.com/office/drawing/2014/main" id="{90051F51-460A-4C61-8F10-62E668DA2B03}"/>
              </a:ext>
            </a:extLst>
          </p:cNvPr>
          <p:cNvSpPr>
            <a:spLocks noGrp="1"/>
          </p:cNvSpPr>
          <p:nvPr>
            <p:ph type="title" idx="3"/>
          </p:nvPr>
        </p:nvSpPr>
        <p:spPr/>
        <p:txBody>
          <a:bodyPr/>
          <a:lstStyle/>
          <a:p>
            <a:r>
              <a:rPr lang="en-GB" altLang="ja-JP"/>
              <a:t>RIKKEISOFT.COM</a:t>
            </a:r>
            <a:endParaRPr kumimoji="1" lang="ja-JP" altLang="en-US"/>
          </a:p>
        </p:txBody>
      </p:sp>
      <p:pic>
        <p:nvPicPr>
          <p:cNvPr id="4" name="Picture 3">
            <a:extLst>
              <a:ext uri="{FF2B5EF4-FFF2-40B4-BE49-F238E27FC236}">
                <a16:creationId xmlns:a16="http://schemas.microsoft.com/office/drawing/2014/main" id="{C5F5D66C-A2C9-4A41-B9D1-0D5D74AD4B1B}"/>
              </a:ext>
            </a:extLst>
          </p:cNvPr>
          <p:cNvPicPr>
            <a:picLocks noChangeAspect="1"/>
          </p:cNvPicPr>
          <p:nvPr/>
        </p:nvPicPr>
        <p:blipFill>
          <a:blip r:embed="rId3"/>
          <a:stretch>
            <a:fillRect/>
          </a:stretch>
        </p:blipFill>
        <p:spPr>
          <a:xfrm>
            <a:off x="1889153" y="920290"/>
            <a:ext cx="5365694" cy="4223210"/>
          </a:xfrm>
          <a:prstGeom prst="rect">
            <a:avLst/>
          </a:prstGeom>
        </p:spPr>
      </p:pic>
    </p:spTree>
    <p:extLst>
      <p:ext uri="{BB962C8B-B14F-4D97-AF65-F5344CB8AC3E}">
        <p14:creationId xmlns:p14="http://schemas.microsoft.com/office/powerpoint/2010/main" val="67182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92583-F068-4CA4-9476-C6FE7CE7BE2F}"/>
              </a:ext>
            </a:extLst>
          </p:cNvPr>
          <p:cNvSpPr>
            <a:spLocks noGrp="1"/>
          </p:cNvSpPr>
          <p:nvPr>
            <p:ph type="title"/>
          </p:nvPr>
        </p:nvSpPr>
        <p:spPr>
          <a:xfrm>
            <a:off x="1339024" y="490451"/>
            <a:ext cx="7682134" cy="493524"/>
          </a:xfrm>
        </p:spPr>
        <p:txBody>
          <a:bodyPr/>
          <a:lstStyle/>
          <a:p>
            <a:r>
              <a:rPr lang="en-US" altLang="ja-JP">
                <a:solidFill>
                  <a:srgbClr val="B70000"/>
                </a:solidFill>
              </a:rPr>
              <a:t>Reference document</a:t>
            </a:r>
            <a:endParaRPr kumimoji="1" lang="ja-JP" altLang="en-US"/>
          </a:p>
        </p:txBody>
      </p:sp>
      <p:sp>
        <p:nvSpPr>
          <p:cNvPr id="3" name="Slide Number Placeholder 2">
            <a:extLst>
              <a:ext uri="{FF2B5EF4-FFF2-40B4-BE49-F238E27FC236}">
                <a16:creationId xmlns:a16="http://schemas.microsoft.com/office/drawing/2014/main" id="{4DCFE319-C5D5-4897-B152-A91D878258F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19</a:t>
            </a:fld>
            <a:endParaRPr lang="en-GB"/>
          </a:p>
        </p:txBody>
      </p:sp>
      <p:sp>
        <p:nvSpPr>
          <p:cNvPr id="5" name="Slide Number Placeholder 4">
            <a:extLst>
              <a:ext uri="{FF2B5EF4-FFF2-40B4-BE49-F238E27FC236}">
                <a16:creationId xmlns:a16="http://schemas.microsoft.com/office/drawing/2014/main" id="{85735635-379A-46BF-8228-FDFAD0B5410C}"/>
              </a:ext>
            </a:extLst>
          </p:cNvPr>
          <p:cNvSpPr>
            <a:spLocks noGrp="1"/>
          </p:cNvSpPr>
          <p:nvPr>
            <p:ph type="sldNum" idx="2"/>
          </p:nvPr>
        </p:nvSpPr>
        <p:spPr/>
        <p:txBody>
          <a:bodyPr/>
          <a:lstStyle/>
          <a:p>
            <a:pPr marL="0" lvl="0" indent="0" algn="r" rtl="0">
              <a:spcBef>
                <a:spcPts val="0"/>
              </a:spcBef>
              <a:spcAft>
                <a:spcPts val="0"/>
              </a:spcAft>
              <a:buNone/>
            </a:pPr>
            <a:fld id="{00000000-1234-1234-1234-123412341234}" type="slidenum">
              <a:rPr lang="en-GB" smtClean="0"/>
              <a:t>19</a:t>
            </a:fld>
            <a:endParaRPr lang="en-GB"/>
          </a:p>
        </p:txBody>
      </p:sp>
      <p:sp>
        <p:nvSpPr>
          <p:cNvPr id="6" name="Title 5">
            <a:extLst>
              <a:ext uri="{FF2B5EF4-FFF2-40B4-BE49-F238E27FC236}">
                <a16:creationId xmlns:a16="http://schemas.microsoft.com/office/drawing/2014/main" id="{90051F51-460A-4C61-8F10-62E668DA2B03}"/>
              </a:ext>
            </a:extLst>
          </p:cNvPr>
          <p:cNvSpPr>
            <a:spLocks noGrp="1"/>
          </p:cNvSpPr>
          <p:nvPr>
            <p:ph type="title" idx="3"/>
          </p:nvPr>
        </p:nvSpPr>
        <p:spPr/>
        <p:txBody>
          <a:bodyPr/>
          <a:lstStyle/>
          <a:p>
            <a:r>
              <a:rPr lang="en-GB" altLang="ja-JP"/>
              <a:t>RIKKEISOFT.COM</a:t>
            </a:r>
            <a:endParaRPr kumimoji="1" lang="ja-JP" altLang="en-US"/>
          </a:p>
        </p:txBody>
      </p:sp>
      <p:sp>
        <p:nvSpPr>
          <p:cNvPr id="8" name="Rectangle 2">
            <a:extLst>
              <a:ext uri="{FF2B5EF4-FFF2-40B4-BE49-F238E27FC236}">
                <a16:creationId xmlns:a16="http://schemas.microsoft.com/office/drawing/2014/main" id="{44AB7672-549C-4BE6-9DDD-EEC6DC24D6C5}"/>
              </a:ext>
            </a:extLst>
          </p:cNvPr>
          <p:cNvSpPr>
            <a:spLocks noChangeArrowheads="1"/>
          </p:cNvSpPr>
          <p:nvPr/>
        </p:nvSpPr>
        <p:spPr bwMode="auto">
          <a:xfrm>
            <a:off x="720001" y="1945178"/>
            <a:ext cx="7954099" cy="206282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58700" numCol="1" anchor="ctr" anchorCtr="0" compatLnSpc="1">
            <a:prstTxWarp prst="textNoShape">
              <a:avLst/>
            </a:prstTxWarp>
            <a:spAutoFit/>
          </a:bodyPr>
          <a:lstStyle/>
          <a:p>
            <a:pPr marL="285750" lvl="0" indent="-285750" eaLnBrk="0" fontAlgn="base" hangingPunct="0">
              <a:lnSpc>
                <a:spcPct val="150000"/>
              </a:lnSpc>
              <a:spcBef>
                <a:spcPct val="0"/>
              </a:spcBef>
              <a:spcAft>
                <a:spcPct val="0"/>
              </a:spcAft>
              <a:buClr>
                <a:srgbClr val="C00000"/>
              </a:buClr>
              <a:buFont typeface="Wingdings" panose="05000000000000000000" pitchFamily="2" charset="2"/>
              <a:buChar char="l"/>
            </a:pPr>
            <a:r>
              <a:rPr lang="en-US" altLang="ja-JP">
                <a:latin typeface="+mn-ea"/>
                <a:ea typeface="+mn-ea"/>
                <a:hlinkClick r:id="rId3"/>
              </a:rPr>
              <a:t>https://drive.google.com/file/d/18154x4ZczOnT8yM_ZZOHw5MEZjErNB_6/view?usp=sharing</a:t>
            </a:r>
            <a:endParaRPr lang="en-US" altLang="ja-JP">
              <a:latin typeface="+mn-ea"/>
              <a:ea typeface="+mn-ea"/>
            </a:endParaRPr>
          </a:p>
          <a:p>
            <a:pPr marL="285750" lvl="0" indent="-285750" eaLnBrk="0" fontAlgn="base" hangingPunct="0">
              <a:lnSpc>
                <a:spcPct val="150000"/>
              </a:lnSpc>
              <a:spcBef>
                <a:spcPct val="0"/>
              </a:spcBef>
              <a:spcAft>
                <a:spcPct val="0"/>
              </a:spcAft>
              <a:buClr>
                <a:srgbClr val="C00000"/>
              </a:buClr>
              <a:buFont typeface="Wingdings" panose="05000000000000000000" pitchFamily="2" charset="2"/>
              <a:buChar char="l"/>
            </a:pPr>
            <a:r>
              <a:rPr lang="en-US" altLang="ja-JP">
                <a:latin typeface="+mn-ea"/>
                <a:ea typeface="+mn-ea"/>
                <a:hlinkClick r:id="rId4"/>
              </a:rPr>
              <a:t>https://en.wikipedia.org/wiki/Microservices</a:t>
            </a:r>
            <a:endParaRPr lang="en-US" altLang="ja-JP">
              <a:latin typeface="+mn-ea"/>
              <a:ea typeface="+mn-ea"/>
            </a:endParaRPr>
          </a:p>
          <a:p>
            <a:pPr marL="285750" lvl="0" indent="-285750" eaLnBrk="0" fontAlgn="base" hangingPunct="0">
              <a:lnSpc>
                <a:spcPct val="150000"/>
              </a:lnSpc>
              <a:spcBef>
                <a:spcPct val="0"/>
              </a:spcBef>
              <a:spcAft>
                <a:spcPct val="0"/>
              </a:spcAft>
              <a:buClr>
                <a:srgbClr val="C00000"/>
              </a:buClr>
              <a:buFont typeface="Wingdings" panose="05000000000000000000" pitchFamily="2" charset="2"/>
              <a:buChar char="l"/>
            </a:pPr>
            <a:r>
              <a:rPr lang="en-US" altLang="ja-JP">
                <a:latin typeface="+mn-ea"/>
                <a:ea typeface="+mn-ea"/>
                <a:hlinkClick r:id="rId5"/>
              </a:rPr>
              <a:t>https://techblog.vn/gioi-thieu-design-pattern-domain-driven-design-ddd</a:t>
            </a:r>
            <a:endParaRPr lang="en-US" altLang="ja-JP">
              <a:latin typeface="+mn-ea"/>
              <a:ea typeface="+mn-ea"/>
            </a:endParaRPr>
          </a:p>
          <a:p>
            <a:pPr marL="285750" lvl="0" indent="-285750" eaLnBrk="0" fontAlgn="base" hangingPunct="0">
              <a:lnSpc>
                <a:spcPct val="150000"/>
              </a:lnSpc>
              <a:spcBef>
                <a:spcPct val="0"/>
              </a:spcBef>
              <a:spcAft>
                <a:spcPct val="0"/>
              </a:spcAft>
              <a:buClr>
                <a:srgbClr val="C00000"/>
              </a:buClr>
              <a:buFont typeface="Wingdings" panose="05000000000000000000" pitchFamily="2" charset="2"/>
              <a:buChar char="l"/>
            </a:pPr>
            <a:r>
              <a:rPr lang="en-US" altLang="ja-JP">
                <a:latin typeface="+mn-ea"/>
                <a:ea typeface="+mn-ea"/>
                <a:hlinkClick r:id="rId6"/>
              </a:rPr>
              <a:t>https://viblo.asia/p/khai-niem-co-ban-ve-domain-driven-design-ddd-Do754qL4KM6</a:t>
            </a:r>
            <a:endParaRPr lang="en-US" altLang="ja-JP">
              <a:latin typeface="+mn-ea"/>
              <a:ea typeface="+mn-ea"/>
            </a:endParaRPr>
          </a:p>
          <a:p>
            <a:pPr marL="285750" lvl="0" indent="-285750" eaLnBrk="0" fontAlgn="base" hangingPunct="0">
              <a:lnSpc>
                <a:spcPct val="150000"/>
              </a:lnSpc>
              <a:spcBef>
                <a:spcPct val="0"/>
              </a:spcBef>
              <a:spcAft>
                <a:spcPct val="0"/>
              </a:spcAft>
              <a:buClr>
                <a:srgbClr val="C00000"/>
              </a:buClr>
              <a:buFont typeface="Wingdings" panose="05000000000000000000" pitchFamily="2" charset="2"/>
              <a:buChar char="l"/>
            </a:pPr>
            <a:r>
              <a:rPr lang="en-US" altLang="ja-JP">
                <a:latin typeface="+mn-ea"/>
                <a:ea typeface="+mn-ea"/>
                <a:hlinkClick r:id="rId7"/>
              </a:rPr>
              <a:t>https://en.wikipedia.org/wiki/Domain-driven_design</a:t>
            </a:r>
            <a:endParaRPr lang="en-US" altLang="ja-JP">
              <a:latin typeface="+mn-ea"/>
              <a:ea typeface="+mn-ea"/>
            </a:endParaRPr>
          </a:p>
        </p:txBody>
      </p:sp>
    </p:spTree>
    <p:extLst>
      <p:ext uri="{BB962C8B-B14F-4D97-AF65-F5344CB8AC3E}">
        <p14:creationId xmlns:p14="http://schemas.microsoft.com/office/powerpoint/2010/main" val="410606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7"/>
          <p:cNvSpPr txBox="1">
            <a:spLocks noGrp="1"/>
          </p:cNvSpPr>
          <p:nvPr>
            <p:ph type="title" idx="2"/>
          </p:nvPr>
        </p:nvSpPr>
        <p:spPr>
          <a:xfrm>
            <a:off x="1339025" y="478925"/>
            <a:ext cx="4320000" cy="432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a:t>Contents</a:t>
            </a:r>
            <a:endParaRPr>
              <a:solidFill>
                <a:srgbClr val="B70000"/>
              </a:solidFill>
            </a:endParaRPr>
          </a:p>
        </p:txBody>
      </p:sp>
      <p:sp>
        <p:nvSpPr>
          <p:cNvPr id="204" name="Google Shape;204;p17"/>
          <p:cNvSpPr txBox="1">
            <a:spLocks noGrp="1"/>
          </p:cNvSpPr>
          <p:nvPr>
            <p:ph type="title" idx="3"/>
          </p:nvPr>
        </p:nvSpPr>
        <p:spPr>
          <a:xfrm>
            <a:off x="2149025" y="1740682"/>
            <a:ext cx="2880000" cy="540000"/>
          </a:xfrm>
          <a:prstGeom prst="rect">
            <a:avLst/>
          </a:prstGeom>
        </p:spPr>
        <p:txBody>
          <a:bodyPr spcFirstLastPara="1" wrap="square" lIns="0" tIns="0" rIns="0" bIns="0" anchor="t" anchorCtr="0">
            <a:noAutofit/>
          </a:bodyPr>
          <a:lstStyle/>
          <a:p>
            <a:pPr lvl="0"/>
            <a:r>
              <a:rPr lang="en-US" altLang="ja-JP" b="0" dirty="0">
                <a:solidFill>
                  <a:schemeClr val="tx1"/>
                </a:solidFill>
                <a:latin typeface="Montserrat" panose="020B0600070205080204" charset="0"/>
                <a:ea typeface="MS PGothic" panose="020B0600070205080204" pitchFamily="34" charset="-128"/>
                <a:cs typeface="Arial" pitchFamily="34" charset="0"/>
              </a:rPr>
              <a:t>Introduction</a:t>
            </a:r>
            <a:endParaRPr lang="ja-JP" altLang="en-US" b="0" dirty="0">
              <a:solidFill>
                <a:schemeClr val="tx1"/>
              </a:solidFill>
              <a:latin typeface="Montserrat" panose="020B0600070205080204" charset="0"/>
              <a:ea typeface="MS PGothic" panose="020B0600070205080204" pitchFamily="34" charset="-128"/>
              <a:cs typeface="Arial" pitchFamily="34" charset="0"/>
            </a:endParaRPr>
          </a:p>
          <a:p>
            <a:pPr marL="0" lvl="0" indent="0" algn="l" rtl="0">
              <a:spcBef>
                <a:spcPts val="0"/>
              </a:spcBef>
              <a:spcAft>
                <a:spcPts val="0"/>
              </a:spcAft>
              <a:buNone/>
            </a:pPr>
            <a:r>
              <a:rPr lang="en-US" altLang="ja-JP" sz="1200" b="0" dirty="0">
                <a:solidFill>
                  <a:srgbClr val="666666"/>
                </a:solidFill>
                <a:latin typeface="Montserrat" panose="020B0600070205080204" charset="0"/>
                <a:ea typeface="Montserrat ExtraBold"/>
                <a:cs typeface="Montserrat ExtraBold"/>
                <a:sym typeface="Montserrat ExtraBold"/>
              </a:rPr>
              <a:t>to Microservice</a:t>
            </a:r>
            <a:endParaRPr lang="ja-JP" altLang="en-US" sz="1200" b="0" dirty="0">
              <a:solidFill>
                <a:srgbClr val="666666"/>
              </a:solidFill>
              <a:latin typeface="Montserrat" panose="020B0600070205080204" charset="0"/>
              <a:ea typeface="Montserrat ExtraBold"/>
              <a:cs typeface="Montserrat ExtraBold"/>
              <a:sym typeface="Montserrat ExtraBold"/>
            </a:endParaRPr>
          </a:p>
        </p:txBody>
      </p:sp>
      <p:sp>
        <p:nvSpPr>
          <p:cNvPr id="205" name="Google Shape;205;p17"/>
          <p:cNvSpPr txBox="1">
            <a:spLocks noGrp="1"/>
          </p:cNvSpPr>
          <p:nvPr>
            <p:ph type="sldNum" idx="12"/>
          </p:nvPr>
        </p:nvSpPr>
        <p:spPr>
          <a:xfrm>
            <a:off x="9" y="4495501"/>
            <a:ext cx="720000" cy="43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2</a:t>
            </a:fld>
            <a:endParaRPr/>
          </a:p>
        </p:txBody>
      </p:sp>
      <p:sp>
        <p:nvSpPr>
          <p:cNvPr id="206" name="Google Shape;206;p17"/>
          <p:cNvSpPr txBox="1">
            <a:spLocks noGrp="1"/>
          </p:cNvSpPr>
          <p:nvPr>
            <p:ph type="title" idx="4"/>
          </p:nvPr>
        </p:nvSpPr>
        <p:spPr>
          <a:xfrm>
            <a:off x="1339025" y="1650682"/>
            <a:ext cx="720000" cy="720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GB"/>
              <a:t>01</a:t>
            </a:r>
            <a:endParaRPr/>
          </a:p>
        </p:txBody>
      </p:sp>
      <p:sp>
        <p:nvSpPr>
          <p:cNvPr id="207" name="Google Shape;207;p17"/>
          <p:cNvSpPr txBox="1">
            <a:spLocks noGrp="1"/>
          </p:cNvSpPr>
          <p:nvPr>
            <p:ph type="title" idx="5"/>
          </p:nvPr>
        </p:nvSpPr>
        <p:spPr>
          <a:xfrm>
            <a:off x="2149025" y="2411234"/>
            <a:ext cx="6295564" cy="540000"/>
          </a:xfrm>
          <a:prstGeom prst="rect">
            <a:avLst/>
          </a:prstGeom>
        </p:spPr>
        <p:txBody>
          <a:bodyPr spcFirstLastPara="1" wrap="square" lIns="0" tIns="0" rIns="0" bIns="0" anchor="t" anchorCtr="0">
            <a:noAutofit/>
          </a:bodyPr>
          <a:lstStyle/>
          <a:p>
            <a:pPr lvl="0"/>
            <a:r>
              <a:rPr lang="en-US" b="0" dirty="0">
                <a:solidFill>
                  <a:schemeClr val="tx1"/>
                </a:solidFill>
                <a:latin typeface="Montserrat" panose="020B0600070205080204" charset="0"/>
                <a:ea typeface="MS PGothic" panose="020B0600070205080204" pitchFamily="34" charset="-128"/>
                <a:cs typeface="Arial" pitchFamily="34" charset="0"/>
                <a:sym typeface="Montserrat ExtraBold"/>
              </a:rPr>
              <a:t>DDD </a:t>
            </a:r>
            <a:r>
              <a:rPr lang="en-US" b="0" dirty="0"/>
              <a:t>approach</a:t>
            </a:r>
            <a:endParaRPr b="0" dirty="0">
              <a:solidFill>
                <a:schemeClr val="tx1"/>
              </a:solidFill>
              <a:latin typeface="Montserrat" panose="020B0600070205080204" charset="0"/>
              <a:ea typeface="MS PGothic" panose="020B0600070205080204" pitchFamily="34" charset="-128"/>
              <a:cs typeface="Arial" pitchFamily="34" charset="0"/>
              <a:sym typeface="Montserrat ExtraBold"/>
            </a:endParaRPr>
          </a:p>
          <a:p>
            <a:pPr lvl="0"/>
            <a:r>
              <a:rPr lang="en-US" altLang="ja-JP" sz="1200" b="0">
                <a:solidFill>
                  <a:srgbClr val="666666"/>
                </a:solidFill>
                <a:latin typeface="Montserrat" panose="020B0600070205080204" charset="0"/>
                <a:ea typeface="Montserrat ExtraBold"/>
                <a:cs typeface="Montserrat ExtraBold"/>
                <a:sym typeface="Montserrat ExtraBold"/>
              </a:rPr>
              <a:t>Domain-driven design</a:t>
            </a:r>
            <a:r>
              <a:rPr lang="ja-JP" altLang="en-US" sz="1200" b="0">
                <a:solidFill>
                  <a:srgbClr val="666666"/>
                </a:solidFill>
                <a:latin typeface="Montserrat" panose="020B0600070205080204" charset="0"/>
                <a:ea typeface="Montserrat ExtraBold"/>
                <a:cs typeface="Montserrat ExtraBold"/>
                <a:sym typeface="Montserrat ExtraBold"/>
              </a:rPr>
              <a:t> </a:t>
            </a:r>
            <a:r>
              <a:rPr lang="en-US" altLang="ja-JP" sz="1200" b="0">
                <a:solidFill>
                  <a:srgbClr val="666666"/>
                </a:solidFill>
                <a:latin typeface="Montserrat" panose="020B0600070205080204" charset="0"/>
                <a:ea typeface="Montserrat ExtraBold"/>
                <a:cs typeface="Montserrat ExtraBold"/>
                <a:sym typeface="Montserrat ExtraBold"/>
              </a:rPr>
              <a:t>in</a:t>
            </a:r>
            <a:r>
              <a:rPr lang="ja-JP" altLang="en-US" sz="1200" b="0">
                <a:solidFill>
                  <a:srgbClr val="666666"/>
                </a:solidFill>
                <a:latin typeface="Montserrat" panose="020B0600070205080204" charset="0"/>
                <a:ea typeface="Montserrat ExtraBold"/>
                <a:cs typeface="Montserrat ExtraBold"/>
                <a:sym typeface="Montserrat ExtraBold"/>
              </a:rPr>
              <a:t> </a:t>
            </a:r>
            <a:r>
              <a:rPr lang="en-US" altLang="ja-JP" sz="1200" b="0">
                <a:solidFill>
                  <a:srgbClr val="666666"/>
                </a:solidFill>
                <a:latin typeface="Montserrat" panose="020B0600070205080204" charset="0"/>
                <a:ea typeface="Montserrat ExtraBold"/>
                <a:cs typeface="Montserrat ExtraBold"/>
                <a:sym typeface="Montserrat ExtraBold"/>
              </a:rPr>
              <a:t>Microservice</a:t>
            </a:r>
            <a:endParaRPr b="0" dirty="0">
              <a:solidFill>
                <a:srgbClr val="666666"/>
              </a:solidFill>
              <a:latin typeface="Montserrat" panose="020B0600070205080204" charset="0"/>
              <a:ea typeface="Montserrat ExtraBold"/>
              <a:cs typeface="Montserrat ExtraBold"/>
              <a:sym typeface="Montserrat ExtraBold"/>
            </a:endParaRPr>
          </a:p>
        </p:txBody>
      </p:sp>
      <p:sp>
        <p:nvSpPr>
          <p:cNvPr id="208" name="Google Shape;208;p17"/>
          <p:cNvSpPr txBox="1">
            <a:spLocks noGrp="1"/>
          </p:cNvSpPr>
          <p:nvPr>
            <p:ph type="title" idx="6"/>
          </p:nvPr>
        </p:nvSpPr>
        <p:spPr>
          <a:xfrm>
            <a:off x="1339026" y="2321234"/>
            <a:ext cx="720000" cy="720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GB"/>
              <a:t>02</a:t>
            </a:r>
            <a:endParaRPr/>
          </a:p>
        </p:txBody>
      </p:sp>
      <p:sp>
        <p:nvSpPr>
          <p:cNvPr id="209" name="Google Shape;209;p17"/>
          <p:cNvSpPr txBox="1">
            <a:spLocks noGrp="1"/>
          </p:cNvSpPr>
          <p:nvPr>
            <p:ph type="title" idx="7"/>
          </p:nvPr>
        </p:nvSpPr>
        <p:spPr>
          <a:xfrm>
            <a:off x="2149025" y="3083474"/>
            <a:ext cx="5476856" cy="540000"/>
          </a:xfrm>
          <a:prstGeom prst="rect">
            <a:avLst/>
          </a:prstGeom>
        </p:spPr>
        <p:txBody>
          <a:bodyPr spcFirstLastPara="1" wrap="square" lIns="0" tIns="0" rIns="0" bIns="0" anchor="t" anchorCtr="0">
            <a:noAutofit/>
          </a:bodyPr>
          <a:lstStyle/>
          <a:p>
            <a:pPr marL="0" indent="0"/>
            <a:r>
              <a:rPr lang="en-US" b="0" dirty="0">
                <a:solidFill>
                  <a:schemeClr val="tx1"/>
                </a:solidFill>
                <a:latin typeface="Montserrat" panose="020B0600070205080204" charset="0"/>
                <a:ea typeface="MS PGothic" panose="020B0600070205080204" pitchFamily="34" charset="-128"/>
                <a:cs typeface="Arial" pitchFamily="34" charset="0"/>
                <a:sym typeface="Montserrat ExtraBold"/>
              </a:rPr>
              <a:t>Workflow</a:t>
            </a:r>
          </a:p>
          <a:p>
            <a:pPr lvl="0"/>
            <a:r>
              <a:rPr lang="en-GB" sz="1200" b="0">
                <a:solidFill>
                  <a:srgbClr val="666666"/>
                </a:solidFill>
                <a:latin typeface="Montserrat" panose="020B0600070205080204" charset="0"/>
                <a:ea typeface="Montserrat ExtraBold"/>
                <a:cs typeface="Montserrat ExtraBold"/>
                <a:sym typeface="Montserrat ExtraBold"/>
              </a:rPr>
              <a:t>suggestion for Microservice</a:t>
            </a:r>
            <a:endParaRPr lang="en-GB" b="0" dirty="0">
              <a:latin typeface="Montserrat" panose="020B0600070205080204" charset="0"/>
              <a:ea typeface="Montserrat ExtraBold"/>
              <a:cs typeface="Montserrat ExtraBold"/>
              <a:sym typeface="Montserrat ExtraBold"/>
            </a:endParaRPr>
          </a:p>
        </p:txBody>
      </p:sp>
      <p:sp>
        <p:nvSpPr>
          <p:cNvPr id="210" name="Google Shape;210;p17"/>
          <p:cNvSpPr txBox="1">
            <a:spLocks noGrp="1"/>
          </p:cNvSpPr>
          <p:nvPr>
            <p:ph type="title" idx="8"/>
          </p:nvPr>
        </p:nvSpPr>
        <p:spPr>
          <a:xfrm>
            <a:off x="1339025" y="2993474"/>
            <a:ext cx="720000" cy="720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GB"/>
              <a:t>03</a:t>
            </a:r>
            <a:endParaRPr/>
          </a:p>
        </p:txBody>
      </p:sp>
      <p:sp>
        <p:nvSpPr>
          <p:cNvPr id="217" name="Google Shape;217;p17"/>
          <p:cNvSpPr txBox="1">
            <a:spLocks noGrp="1"/>
          </p:cNvSpPr>
          <p:nvPr>
            <p:ph type="title"/>
          </p:nvPr>
        </p:nvSpPr>
        <p:spPr>
          <a:xfrm rot="5400000">
            <a:off x="-540000" y="540000"/>
            <a:ext cx="1800000" cy="720000"/>
          </a:xfrm>
          <a:prstGeom prst="rect">
            <a:avLst/>
          </a:prstGeom>
        </p:spPr>
        <p:txBody>
          <a:bodyPr spcFirstLastPara="1" wrap="square" lIns="360000" tIns="0" rIns="0" bIns="0" anchor="ctr" anchorCtr="0">
            <a:noAutofit/>
          </a:bodyPr>
          <a:lstStyle/>
          <a:p>
            <a:pPr marL="0" lvl="0" indent="0" algn="l" rtl="0">
              <a:spcBef>
                <a:spcPts val="0"/>
              </a:spcBef>
              <a:spcAft>
                <a:spcPts val="0"/>
              </a:spcAft>
              <a:buNone/>
            </a:pPr>
            <a:r>
              <a:rPr lang="en-GB"/>
              <a:t>RIKKEISOFT.COM</a:t>
            </a:r>
            <a:endParaRPr/>
          </a:p>
        </p:txBody>
      </p:sp>
      <p:grpSp>
        <p:nvGrpSpPr>
          <p:cNvPr id="218" name="Google Shape;218;p17"/>
          <p:cNvGrpSpPr/>
          <p:nvPr/>
        </p:nvGrpSpPr>
        <p:grpSpPr>
          <a:xfrm>
            <a:off x="180000" y="4927500"/>
            <a:ext cx="360000" cy="216000"/>
            <a:chOff x="180000" y="4927500"/>
            <a:chExt cx="360000" cy="216000"/>
          </a:xfrm>
        </p:grpSpPr>
        <p:sp>
          <p:nvSpPr>
            <p:cNvPr id="219" name="Google Shape;219;p17"/>
            <p:cNvSpPr/>
            <p:nvPr/>
          </p:nvSpPr>
          <p:spPr>
            <a:xfrm>
              <a:off x="333000" y="4999500"/>
              <a:ext cx="54000" cy="144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7"/>
            <p:cNvSpPr/>
            <p:nvPr/>
          </p:nvSpPr>
          <p:spPr>
            <a:xfrm>
              <a:off x="486000" y="4927500"/>
              <a:ext cx="54000" cy="216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7"/>
            <p:cNvSpPr/>
            <p:nvPr/>
          </p:nvSpPr>
          <p:spPr>
            <a:xfrm>
              <a:off x="180000" y="4927500"/>
              <a:ext cx="54000" cy="216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209;p17">
            <a:extLst>
              <a:ext uri="{FF2B5EF4-FFF2-40B4-BE49-F238E27FC236}">
                <a16:creationId xmlns:a16="http://schemas.microsoft.com/office/drawing/2014/main" id="{B2464640-C14C-417B-898D-41B946223558}"/>
              </a:ext>
            </a:extLst>
          </p:cNvPr>
          <p:cNvSpPr txBox="1">
            <a:spLocks/>
          </p:cNvSpPr>
          <p:nvPr/>
        </p:nvSpPr>
        <p:spPr>
          <a:xfrm>
            <a:off x="2149025" y="3703212"/>
            <a:ext cx="5476856" cy="5400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Montserrat Black"/>
              <a:buNone/>
              <a:defRPr sz="16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9pPr>
          </a:lstStyle>
          <a:p>
            <a:r>
              <a:rPr lang="en-US" b="0" dirty="0">
                <a:solidFill>
                  <a:schemeClr val="tx1"/>
                </a:solidFill>
                <a:latin typeface="Montserrat" panose="020B0600070205080204" charset="0"/>
                <a:ea typeface="MS PGothic" panose="020B0600070205080204" pitchFamily="34" charset="-128"/>
                <a:cs typeface="Arial" pitchFamily="34" charset="0"/>
                <a:sym typeface="Montserrat ExtraBold"/>
              </a:rPr>
              <a:t>BVTM</a:t>
            </a:r>
          </a:p>
          <a:p>
            <a:r>
              <a:rPr lang="en-US" sz="1200" b="0" dirty="0">
                <a:solidFill>
                  <a:srgbClr val="666666"/>
                </a:solidFill>
                <a:latin typeface="Montserrat" panose="020B0600070205080204" charset="0"/>
                <a:ea typeface="Montserrat ExtraBold"/>
                <a:cs typeface="Montserrat ExtraBold"/>
                <a:sym typeface="Montserrat ExtraBold"/>
              </a:rPr>
              <a:t>on Microservice</a:t>
            </a:r>
            <a:endParaRPr lang="en-US" b="0" dirty="0">
              <a:latin typeface="Montserrat" panose="020B0600070205080204" charset="0"/>
              <a:ea typeface="Montserrat ExtraBold"/>
              <a:cs typeface="Montserrat ExtraBold"/>
              <a:sym typeface="Montserrat ExtraBold"/>
            </a:endParaRPr>
          </a:p>
        </p:txBody>
      </p:sp>
      <p:sp>
        <p:nvSpPr>
          <p:cNvPr id="16" name="Google Shape;210;p17">
            <a:extLst>
              <a:ext uri="{FF2B5EF4-FFF2-40B4-BE49-F238E27FC236}">
                <a16:creationId xmlns:a16="http://schemas.microsoft.com/office/drawing/2014/main" id="{1FAA0542-B9A9-4BDE-A35F-6D9E068613FD}"/>
              </a:ext>
            </a:extLst>
          </p:cNvPr>
          <p:cNvSpPr txBox="1">
            <a:spLocks/>
          </p:cNvSpPr>
          <p:nvPr/>
        </p:nvSpPr>
        <p:spPr>
          <a:xfrm>
            <a:off x="1339025" y="3613212"/>
            <a:ext cx="720000" cy="7200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B70000"/>
              </a:buClr>
              <a:buSzPts val="4000"/>
              <a:buFont typeface="Montserrat Black"/>
              <a:buNone/>
              <a:defRPr sz="4000" b="0" i="0" u="none" strike="noStrike" cap="none">
                <a:solidFill>
                  <a:srgbClr val="B70000"/>
                </a:solidFill>
                <a:latin typeface="Montserrat Black"/>
                <a:ea typeface="Montserrat Black"/>
                <a:cs typeface="Montserrat Black"/>
                <a:sym typeface="Montserrat Black"/>
              </a:defRPr>
            </a:lvl1pPr>
            <a:lvl2pPr marR="0" lvl="1" algn="ctr" rtl="0">
              <a:lnSpc>
                <a:spcPct val="100000"/>
              </a:lnSpc>
              <a:spcBef>
                <a:spcPts val="0"/>
              </a:spcBef>
              <a:spcAft>
                <a:spcPts val="0"/>
              </a:spcAft>
              <a:buClr>
                <a:srgbClr val="B70000"/>
              </a:buClr>
              <a:buSzPts val="4000"/>
              <a:buFont typeface="Montserrat"/>
              <a:buNone/>
              <a:defRPr sz="4000" b="0" i="0" u="none" strike="noStrike" cap="none">
                <a:solidFill>
                  <a:srgbClr val="B70000"/>
                </a:solidFill>
                <a:latin typeface="Montserrat"/>
                <a:ea typeface="Montserrat"/>
                <a:cs typeface="Montserrat"/>
                <a:sym typeface="Montserrat"/>
              </a:defRPr>
            </a:lvl2pPr>
            <a:lvl3pPr marR="0" lvl="2" algn="ctr" rtl="0">
              <a:lnSpc>
                <a:spcPct val="100000"/>
              </a:lnSpc>
              <a:spcBef>
                <a:spcPts val="0"/>
              </a:spcBef>
              <a:spcAft>
                <a:spcPts val="0"/>
              </a:spcAft>
              <a:buClr>
                <a:srgbClr val="B70000"/>
              </a:buClr>
              <a:buSzPts val="4000"/>
              <a:buFont typeface="Montserrat"/>
              <a:buNone/>
              <a:defRPr sz="4000" b="0" i="0" u="none" strike="noStrike" cap="none">
                <a:solidFill>
                  <a:srgbClr val="B70000"/>
                </a:solidFill>
                <a:latin typeface="Montserrat"/>
                <a:ea typeface="Montserrat"/>
                <a:cs typeface="Montserrat"/>
                <a:sym typeface="Montserrat"/>
              </a:defRPr>
            </a:lvl3pPr>
            <a:lvl4pPr marR="0" lvl="3" algn="ctr" rtl="0">
              <a:lnSpc>
                <a:spcPct val="100000"/>
              </a:lnSpc>
              <a:spcBef>
                <a:spcPts val="0"/>
              </a:spcBef>
              <a:spcAft>
                <a:spcPts val="0"/>
              </a:spcAft>
              <a:buClr>
                <a:srgbClr val="B70000"/>
              </a:buClr>
              <a:buSzPts val="4000"/>
              <a:buFont typeface="Montserrat"/>
              <a:buNone/>
              <a:defRPr sz="4000" b="0" i="0" u="none" strike="noStrike" cap="none">
                <a:solidFill>
                  <a:srgbClr val="B70000"/>
                </a:solidFill>
                <a:latin typeface="Montserrat"/>
                <a:ea typeface="Montserrat"/>
                <a:cs typeface="Montserrat"/>
                <a:sym typeface="Montserrat"/>
              </a:defRPr>
            </a:lvl4pPr>
            <a:lvl5pPr marR="0" lvl="4" algn="ctr" rtl="0">
              <a:lnSpc>
                <a:spcPct val="100000"/>
              </a:lnSpc>
              <a:spcBef>
                <a:spcPts val="0"/>
              </a:spcBef>
              <a:spcAft>
                <a:spcPts val="0"/>
              </a:spcAft>
              <a:buClr>
                <a:srgbClr val="B70000"/>
              </a:buClr>
              <a:buSzPts val="4000"/>
              <a:buFont typeface="Montserrat"/>
              <a:buNone/>
              <a:defRPr sz="4000" b="0" i="0" u="none" strike="noStrike" cap="none">
                <a:solidFill>
                  <a:srgbClr val="B70000"/>
                </a:solidFill>
                <a:latin typeface="Montserrat"/>
                <a:ea typeface="Montserrat"/>
                <a:cs typeface="Montserrat"/>
                <a:sym typeface="Montserrat"/>
              </a:defRPr>
            </a:lvl5pPr>
            <a:lvl6pPr marR="0" lvl="5" algn="ctr" rtl="0">
              <a:lnSpc>
                <a:spcPct val="100000"/>
              </a:lnSpc>
              <a:spcBef>
                <a:spcPts val="0"/>
              </a:spcBef>
              <a:spcAft>
                <a:spcPts val="0"/>
              </a:spcAft>
              <a:buClr>
                <a:srgbClr val="B70000"/>
              </a:buClr>
              <a:buSzPts val="4000"/>
              <a:buFont typeface="Montserrat"/>
              <a:buNone/>
              <a:defRPr sz="4000" b="0" i="0" u="none" strike="noStrike" cap="none">
                <a:solidFill>
                  <a:srgbClr val="B70000"/>
                </a:solidFill>
                <a:latin typeface="Montserrat"/>
                <a:ea typeface="Montserrat"/>
                <a:cs typeface="Montserrat"/>
                <a:sym typeface="Montserrat"/>
              </a:defRPr>
            </a:lvl6pPr>
            <a:lvl7pPr marR="0" lvl="6" algn="ctr" rtl="0">
              <a:lnSpc>
                <a:spcPct val="100000"/>
              </a:lnSpc>
              <a:spcBef>
                <a:spcPts val="0"/>
              </a:spcBef>
              <a:spcAft>
                <a:spcPts val="0"/>
              </a:spcAft>
              <a:buClr>
                <a:srgbClr val="B70000"/>
              </a:buClr>
              <a:buSzPts val="4000"/>
              <a:buFont typeface="Montserrat"/>
              <a:buNone/>
              <a:defRPr sz="4000" b="0" i="0" u="none" strike="noStrike" cap="none">
                <a:solidFill>
                  <a:srgbClr val="B70000"/>
                </a:solidFill>
                <a:latin typeface="Montserrat"/>
                <a:ea typeface="Montserrat"/>
                <a:cs typeface="Montserrat"/>
                <a:sym typeface="Montserrat"/>
              </a:defRPr>
            </a:lvl7pPr>
            <a:lvl8pPr marR="0" lvl="7" algn="ctr" rtl="0">
              <a:lnSpc>
                <a:spcPct val="100000"/>
              </a:lnSpc>
              <a:spcBef>
                <a:spcPts val="0"/>
              </a:spcBef>
              <a:spcAft>
                <a:spcPts val="0"/>
              </a:spcAft>
              <a:buClr>
                <a:srgbClr val="B70000"/>
              </a:buClr>
              <a:buSzPts val="4000"/>
              <a:buFont typeface="Montserrat"/>
              <a:buNone/>
              <a:defRPr sz="4000" b="0" i="0" u="none" strike="noStrike" cap="none">
                <a:solidFill>
                  <a:srgbClr val="B70000"/>
                </a:solidFill>
                <a:latin typeface="Montserrat"/>
                <a:ea typeface="Montserrat"/>
                <a:cs typeface="Montserrat"/>
                <a:sym typeface="Montserrat"/>
              </a:defRPr>
            </a:lvl8pPr>
            <a:lvl9pPr marR="0" lvl="8" algn="ctr" rtl="0">
              <a:lnSpc>
                <a:spcPct val="100000"/>
              </a:lnSpc>
              <a:spcBef>
                <a:spcPts val="0"/>
              </a:spcBef>
              <a:spcAft>
                <a:spcPts val="0"/>
              </a:spcAft>
              <a:buClr>
                <a:srgbClr val="B70000"/>
              </a:buClr>
              <a:buSzPts val="4000"/>
              <a:buFont typeface="Montserrat"/>
              <a:buNone/>
              <a:defRPr sz="4000" b="0" i="0" u="none" strike="noStrike" cap="none">
                <a:solidFill>
                  <a:srgbClr val="B70000"/>
                </a:solidFill>
                <a:latin typeface="Montserrat"/>
                <a:ea typeface="Montserrat"/>
                <a:cs typeface="Montserrat"/>
                <a:sym typeface="Montserrat"/>
              </a:defRPr>
            </a:lvl9pPr>
          </a:lstStyle>
          <a:p>
            <a:r>
              <a:rPr lang="en-GB"/>
              <a:t>04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32"/>
          <p:cNvSpPr txBox="1">
            <a:spLocks noGrp="1"/>
          </p:cNvSpPr>
          <p:nvPr>
            <p:ph type="ctrTitle"/>
          </p:nvPr>
        </p:nvSpPr>
        <p:spPr>
          <a:xfrm>
            <a:off x="972000" y="1800000"/>
            <a:ext cx="7200000" cy="16200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600" dirty="0">
                <a:latin typeface="Montserrat Black"/>
                <a:ea typeface="Montserrat Black"/>
                <a:cs typeface="Montserrat Black"/>
                <a:sym typeface="Montserrat Black"/>
              </a:rPr>
              <a:t>Thank you !!!</a:t>
            </a:r>
            <a:endParaRPr sz="3600" b="0" dirty="0">
              <a:latin typeface="Montserrat Black"/>
              <a:ea typeface="Montserrat Black"/>
              <a:cs typeface="Montserrat Black"/>
              <a:sym typeface="Montserrat Black"/>
            </a:endParaRPr>
          </a:p>
        </p:txBody>
      </p:sp>
      <p:sp>
        <p:nvSpPr>
          <p:cNvPr id="610" name="Google Shape;610;p32">
            <a:hlinkClick r:id="rId3"/>
          </p:cNvPr>
          <p:cNvSpPr txBox="1">
            <a:spLocks noGrp="1"/>
          </p:cNvSpPr>
          <p:nvPr>
            <p:ph type="title" idx="2"/>
          </p:nvPr>
        </p:nvSpPr>
        <p:spPr>
          <a:xfrm rot="5400000">
            <a:off x="-540000" y="540000"/>
            <a:ext cx="1800000" cy="720000"/>
          </a:xfrm>
          <a:prstGeom prst="rect">
            <a:avLst/>
          </a:prstGeom>
        </p:spPr>
        <p:txBody>
          <a:bodyPr spcFirstLastPara="1" wrap="square" lIns="360000" tIns="0" rIns="0" bIns="0" anchor="ctr" anchorCtr="0">
            <a:noAutofit/>
          </a:bodyPr>
          <a:lstStyle/>
          <a:p>
            <a:pPr marL="0" lvl="0" indent="0" algn="l" rtl="0">
              <a:spcBef>
                <a:spcPts val="0"/>
              </a:spcBef>
              <a:spcAft>
                <a:spcPts val="0"/>
              </a:spcAft>
              <a:buNone/>
            </a:pPr>
            <a:r>
              <a:rPr lang="en-GB"/>
              <a:t>RIKKEISOFT.COM</a:t>
            </a:r>
            <a:endParaRPr/>
          </a:p>
        </p:txBody>
      </p:sp>
      <p:sp>
        <p:nvSpPr>
          <p:cNvPr id="611" name="Google Shape;611;p32"/>
          <p:cNvSpPr/>
          <p:nvPr/>
        </p:nvSpPr>
        <p:spPr>
          <a:xfrm rot="10800000" flipH="1">
            <a:off x="6468403" y="1980071"/>
            <a:ext cx="2675479" cy="3167404"/>
          </a:xfrm>
          <a:custGeom>
            <a:avLst/>
            <a:gdLst/>
            <a:ahLst/>
            <a:cxnLst/>
            <a:rect l="l" t="t" r="r" b="b"/>
            <a:pathLst>
              <a:path w="178395" h="208622" extrusionOk="0">
                <a:moveTo>
                  <a:pt x="87379" y="0"/>
                </a:moveTo>
                <a:lnTo>
                  <a:pt x="0" y="104349"/>
                </a:lnTo>
                <a:lnTo>
                  <a:pt x="87379" y="208622"/>
                </a:lnTo>
                <a:lnTo>
                  <a:pt x="119205" y="208622"/>
                </a:lnTo>
                <a:lnTo>
                  <a:pt x="31826" y="104349"/>
                </a:lnTo>
                <a:lnTo>
                  <a:pt x="119205" y="0"/>
                </a:lnTo>
                <a:close/>
                <a:moveTo>
                  <a:pt x="146569" y="0"/>
                </a:moveTo>
                <a:lnTo>
                  <a:pt x="59190" y="104349"/>
                </a:lnTo>
                <a:lnTo>
                  <a:pt x="146569" y="208622"/>
                </a:lnTo>
                <a:lnTo>
                  <a:pt x="178395" y="208622"/>
                </a:lnTo>
                <a:lnTo>
                  <a:pt x="1783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2" name="Google Shape;612;p32"/>
          <p:cNvGrpSpPr/>
          <p:nvPr/>
        </p:nvGrpSpPr>
        <p:grpSpPr>
          <a:xfrm>
            <a:off x="180000" y="4927500"/>
            <a:ext cx="360000" cy="216000"/>
            <a:chOff x="180000" y="4927500"/>
            <a:chExt cx="360000" cy="216000"/>
          </a:xfrm>
        </p:grpSpPr>
        <p:sp>
          <p:nvSpPr>
            <p:cNvPr id="613" name="Google Shape;613;p32"/>
            <p:cNvSpPr/>
            <p:nvPr/>
          </p:nvSpPr>
          <p:spPr>
            <a:xfrm>
              <a:off x="333000" y="4999500"/>
              <a:ext cx="54000" cy="144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2"/>
            <p:cNvSpPr/>
            <p:nvPr/>
          </p:nvSpPr>
          <p:spPr>
            <a:xfrm>
              <a:off x="486000" y="4927500"/>
              <a:ext cx="54000" cy="216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2"/>
            <p:cNvSpPr/>
            <p:nvPr/>
          </p:nvSpPr>
          <p:spPr>
            <a:xfrm>
              <a:off x="180000" y="4927500"/>
              <a:ext cx="54000" cy="216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6" name="Google Shape;616;p32"/>
          <p:cNvGrpSpPr/>
          <p:nvPr/>
        </p:nvGrpSpPr>
        <p:grpSpPr>
          <a:xfrm>
            <a:off x="8105182" y="360000"/>
            <a:ext cx="719863" cy="387532"/>
            <a:chOff x="238125" y="924025"/>
            <a:chExt cx="7106250" cy="3818050"/>
          </a:xfrm>
        </p:grpSpPr>
        <p:sp>
          <p:nvSpPr>
            <p:cNvPr id="617" name="Google Shape;617;p32"/>
            <p:cNvSpPr/>
            <p:nvPr/>
          </p:nvSpPr>
          <p:spPr>
            <a:xfrm>
              <a:off x="238125" y="4258825"/>
              <a:ext cx="465050" cy="345675"/>
            </a:xfrm>
            <a:custGeom>
              <a:avLst/>
              <a:gdLst/>
              <a:ahLst/>
              <a:cxnLst/>
              <a:rect l="l" t="t" r="r" b="b"/>
              <a:pathLst>
                <a:path w="18602" h="13827" extrusionOk="0">
                  <a:moveTo>
                    <a:pt x="0" y="0"/>
                  </a:moveTo>
                  <a:lnTo>
                    <a:pt x="1455" y="13826"/>
                  </a:lnTo>
                  <a:lnTo>
                    <a:pt x="3911" y="13826"/>
                  </a:lnTo>
                  <a:lnTo>
                    <a:pt x="7550" y="5776"/>
                  </a:lnTo>
                  <a:cubicBezTo>
                    <a:pt x="8050" y="4685"/>
                    <a:pt x="8459" y="3684"/>
                    <a:pt x="8823" y="2775"/>
                  </a:cubicBezTo>
                  <a:cubicBezTo>
                    <a:pt x="8823" y="4230"/>
                    <a:pt x="8869" y="5231"/>
                    <a:pt x="8914" y="5731"/>
                  </a:cubicBezTo>
                  <a:lnTo>
                    <a:pt x="9414" y="13826"/>
                  </a:lnTo>
                  <a:lnTo>
                    <a:pt x="11870" y="13826"/>
                  </a:lnTo>
                  <a:lnTo>
                    <a:pt x="18601" y="0"/>
                  </a:lnTo>
                  <a:lnTo>
                    <a:pt x="16282" y="0"/>
                  </a:lnTo>
                  <a:lnTo>
                    <a:pt x="13326" y="6277"/>
                  </a:lnTo>
                  <a:cubicBezTo>
                    <a:pt x="12325" y="8323"/>
                    <a:pt x="11643" y="9961"/>
                    <a:pt x="11188" y="11098"/>
                  </a:cubicBezTo>
                  <a:cubicBezTo>
                    <a:pt x="11188" y="9369"/>
                    <a:pt x="11143" y="7959"/>
                    <a:pt x="11052" y="6913"/>
                  </a:cubicBezTo>
                  <a:lnTo>
                    <a:pt x="10597" y="0"/>
                  </a:lnTo>
                  <a:lnTo>
                    <a:pt x="8050" y="0"/>
                  </a:lnTo>
                  <a:lnTo>
                    <a:pt x="4775" y="7232"/>
                  </a:lnTo>
                  <a:cubicBezTo>
                    <a:pt x="4366" y="8096"/>
                    <a:pt x="4093" y="8778"/>
                    <a:pt x="3911" y="9233"/>
                  </a:cubicBezTo>
                  <a:cubicBezTo>
                    <a:pt x="3729" y="9688"/>
                    <a:pt x="3502" y="10370"/>
                    <a:pt x="3229" y="11279"/>
                  </a:cubicBezTo>
                  <a:cubicBezTo>
                    <a:pt x="3184" y="10461"/>
                    <a:pt x="3138" y="9961"/>
                    <a:pt x="3138" y="9688"/>
                  </a:cubicBezTo>
                  <a:lnTo>
                    <a:pt x="2911" y="6231"/>
                  </a:lnTo>
                  <a:lnTo>
                    <a:pt x="22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2"/>
            <p:cNvSpPr/>
            <p:nvPr/>
          </p:nvSpPr>
          <p:spPr>
            <a:xfrm>
              <a:off x="688375" y="4128075"/>
              <a:ext cx="330875" cy="476425"/>
            </a:xfrm>
            <a:custGeom>
              <a:avLst/>
              <a:gdLst/>
              <a:ahLst/>
              <a:cxnLst/>
              <a:rect l="l" t="t" r="r" b="b"/>
              <a:pathLst>
                <a:path w="13235" h="19057" extrusionOk="0">
                  <a:moveTo>
                    <a:pt x="4002" y="0"/>
                  </a:moveTo>
                  <a:lnTo>
                    <a:pt x="0" y="19056"/>
                  </a:lnTo>
                  <a:lnTo>
                    <a:pt x="2365" y="19056"/>
                  </a:lnTo>
                  <a:lnTo>
                    <a:pt x="3593" y="13098"/>
                  </a:lnTo>
                  <a:cubicBezTo>
                    <a:pt x="3820" y="11825"/>
                    <a:pt x="4230" y="10552"/>
                    <a:pt x="4775" y="9369"/>
                  </a:cubicBezTo>
                  <a:cubicBezTo>
                    <a:pt x="5640" y="7823"/>
                    <a:pt x="7277" y="6868"/>
                    <a:pt x="9005" y="6868"/>
                  </a:cubicBezTo>
                  <a:cubicBezTo>
                    <a:pt x="9068" y="6862"/>
                    <a:pt x="9130" y="6859"/>
                    <a:pt x="9192" y="6859"/>
                  </a:cubicBezTo>
                  <a:cubicBezTo>
                    <a:pt x="9628" y="6859"/>
                    <a:pt x="10051" y="6998"/>
                    <a:pt x="10369" y="7277"/>
                  </a:cubicBezTo>
                  <a:cubicBezTo>
                    <a:pt x="10688" y="7550"/>
                    <a:pt x="10870" y="7959"/>
                    <a:pt x="10824" y="8414"/>
                  </a:cubicBezTo>
                  <a:cubicBezTo>
                    <a:pt x="10779" y="9142"/>
                    <a:pt x="10642" y="9915"/>
                    <a:pt x="10460" y="10688"/>
                  </a:cubicBezTo>
                  <a:lnTo>
                    <a:pt x="8732" y="19011"/>
                  </a:lnTo>
                  <a:lnTo>
                    <a:pt x="11052" y="19011"/>
                  </a:lnTo>
                  <a:lnTo>
                    <a:pt x="12780" y="10870"/>
                  </a:lnTo>
                  <a:cubicBezTo>
                    <a:pt x="13007" y="10006"/>
                    <a:pt x="13144" y="9096"/>
                    <a:pt x="13189" y="8187"/>
                  </a:cubicBezTo>
                  <a:cubicBezTo>
                    <a:pt x="13235" y="7323"/>
                    <a:pt x="12871" y="6458"/>
                    <a:pt x="12234" y="5822"/>
                  </a:cubicBezTo>
                  <a:cubicBezTo>
                    <a:pt x="11552" y="5225"/>
                    <a:pt x="10670" y="4908"/>
                    <a:pt x="9776" y="4908"/>
                  </a:cubicBezTo>
                  <a:cubicBezTo>
                    <a:pt x="9716" y="4908"/>
                    <a:pt x="9656" y="4909"/>
                    <a:pt x="9596" y="4912"/>
                  </a:cubicBezTo>
                  <a:cubicBezTo>
                    <a:pt x="8778" y="4912"/>
                    <a:pt x="7959" y="5139"/>
                    <a:pt x="7277" y="5503"/>
                  </a:cubicBezTo>
                  <a:cubicBezTo>
                    <a:pt x="6367" y="5958"/>
                    <a:pt x="5549" y="6595"/>
                    <a:pt x="4821" y="7323"/>
                  </a:cubicBezTo>
                  <a:lnTo>
                    <a:pt x="63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2"/>
            <p:cNvSpPr/>
            <p:nvPr/>
          </p:nvSpPr>
          <p:spPr>
            <a:xfrm>
              <a:off x="1069250" y="4251750"/>
              <a:ext cx="321800" cy="359700"/>
            </a:xfrm>
            <a:custGeom>
              <a:avLst/>
              <a:gdLst/>
              <a:ahLst/>
              <a:cxnLst/>
              <a:rect l="l" t="t" r="r" b="b"/>
              <a:pathLst>
                <a:path w="12872" h="14388" extrusionOk="0">
                  <a:moveTo>
                    <a:pt x="7604" y="1826"/>
                  </a:moveTo>
                  <a:cubicBezTo>
                    <a:pt x="8415" y="1826"/>
                    <a:pt x="9175" y="2184"/>
                    <a:pt x="9733" y="2785"/>
                  </a:cubicBezTo>
                  <a:cubicBezTo>
                    <a:pt x="10370" y="3513"/>
                    <a:pt x="10689" y="4513"/>
                    <a:pt x="10598" y="5468"/>
                  </a:cubicBezTo>
                  <a:lnTo>
                    <a:pt x="10598" y="6014"/>
                  </a:lnTo>
                  <a:lnTo>
                    <a:pt x="2866" y="6014"/>
                  </a:lnTo>
                  <a:lnTo>
                    <a:pt x="2866" y="5968"/>
                  </a:lnTo>
                  <a:cubicBezTo>
                    <a:pt x="3184" y="4786"/>
                    <a:pt x="3821" y="3694"/>
                    <a:pt x="4731" y="2876"/>
                  </a:cubicBezTo>
                  <a:cubicBezTo>
                    <a:pt x="5504" y="2194"/>
                    <a:pt x="6459" y="1830"/>
                    <a:pt x="7459" y="1830"/>
                  </a:cubicBezTo>
                  <a:cubicBezTo>
                    <a:pt x="7508" y="1827"/>
                    <a:pt x="7556" y="1826"/>
                    <a:pt x="7604" y="1826"/>
                  </a:cubicBezTo>
                  <a:close/>
                  <a:moveTo>
                    <a:pt x="7683" y="1"/>
                  </a:moveTo>
                  <a:cubicBezTo>
                    <a:pt x="7578" y="1"/>
                    <a:pt x="7473" y="4"/>
                    <a:pt x="7369" y="11"/>
                  </a:cubicBezTo>
                  <a:cubicBezTo>
                    <a:pt x="7297" y="8"/>
                    <a:pt x="7226" y="7"/>
                    <a:pt x="7155" y="7"/>
                  </a:cubicBezTo>
                  <a:cubicBezTo>
                    <a:pt x="5958" y="7"/>
                    <a:pt x="4806" y="367"/>
                    <a:pt x="3776" y="1011"/>
                  </a:cubicBezTo>
                  <a:cubicBezTo>
                    <a:pt x="2593" y="1784"/>
                    <a:pt x="1638" y="2876"/>
                    <a:pt x="1047" y="4195"/>
                  </a:cubicBezTo>
                  <a:cubicBezTo>
                    <a:pt x="365" y="5514"/>
                    <a:pt x="46" y="7014"/>
                    <a:pt x="46" y="8561"/>
                  </a:cubicBezTo>
                  <a:cubicBezTo>
                    <a:pt x="1" y="9607"/>
                    <a:pt x="228" y="10653"/>
                    <a:pt x="683" y="11653"/>
                  </a:cubicBezTo>
                  <a:cubicBezTo>
                    <a:pt x="1092" y="12518"/>
                    <a:pt x="1774" y="13245"/>
                    <a:pt x="2639" y="13700"/>
                  </a:cubicBezTo>
                  <a:cubicBezTo>
                    <a:pt x="3440" y="14122"/>
                    <a:pt x="4359" y="14387"/>
                    <a:pt x="5286" y="14387"/>
                  </a:cubicBezTo>
                  <a:cubicBezTo>
                    <a:pt x="5359" y="14387"/>
                    <a:pt x="5431" y="14385"/>
                    <a:pt x="5504" y="14382"/>
                  </a:cubicBezTo>
                  <a:cubicBezTo>
                    <a:pt x="5564" y="14384"/>
                    <a:pt x="5623" y="14385"/>
                    <a:pt x="5683" y="14385"/>
                  </a:cubicBezTo>
                  <a:cubicBezTo>
                    <a:pt x="7166" y="14385"/>
                    <a:pt x="8595" y="13843"/>
                    <a:pt x="9688" y="12881"/>
                  </a:cubicBezTo>
                  <a:cubicBezTo>
                    <a:pt x="10780" y="12017"/>
                    <a:pt x="11553" y="10926"/>
                    <a:pt x="11962" y="9652"/>
                  </a:cubicBezTo>
                  <a:lnTo>
                    <a:pt x="9688" y="9425"/>
                  </a:lnTo>
                  <a:cubicBezTo>
                    <a:pt x="9324" y="10334"/>
                    <a:pt x="8687" y="11108"/>
                    <a:pt x="7869" y="11699"/>
                  </a:cubicBezTo>
                  <a:cubicBezTo>
                    <a:pt x="7187" y="12199"/>
                    <a:pt x="6368" y="12472"/>
                    <a:pt x="5504" y="12472"/>
                  </a:cubicBezTo>
                  <a:cubicBezTo>
                    <a:pt x="4685" y="12472"/>
                    <a:pt x="3867" y="12108"/>
                    <a:pt x="3321" y="11471"/>
                  </a:cubicBezTo>
                  <a:cubicBezTo>
                    <a:pt x="2684" y="10607"/>
                    <a:pt x="2366" y="9561"/>
                    <a:pt x="2457" y="8515"/>
                  </a:cubicBezTo>
                  <a:cubicBezTo>
                    <a:pt x="2457" y="8242"/>
                    <a:pt x="2457" y="8015"/>
                    <a:pt x="2502" y="7788"/>
                  </a:cubicBezTo>
                  <a:lnTo>
                    <a:pt x="12599" y="7788"/>
                  </a:lnTo>
                  <a:cubicBezTo>
                    <a:pt x="12735" y="7105"/>
                    <a:pt x="12781" y="6378"/>
                    <a:pt x="12781" y="5696"/>
                  </a:cubicBezTo>
                  <a:cubicBezTo>
                    <a:pt x="12872" y="4149"/>
                    <a:pt x="12326" y="2648"/>
                    <a:pt x="11325" y="1511"/>
                  </a:cubicBezTo>
                  <a:cubicBezTo>
                    <a:pt x="10355" y="541"/>
                    <a:pt x="9031" y="1"/>
                    <a:pt x="76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2"/>
            <p:cNvSpPr/>
            <p:nvPr/>
          </p:nvSpPr>
          <p:spPr>
            <a:xfrm>
              <a:off x="1428550" y="4252000"/>
              <a:ext cx="256975" cy="352500"/>
            </a:xfrm>
            <a:custGeom>
              <a:avLst/>
              <a:gdLst/>
              <a:ahLst/>
              <a:cxnLst/>
              <a:rect l="l" t="t" r="r" b="b"/>
              <a:pathLst>
                <a:path w="10279" h="14100" extrusionOk="0">
                  <a:moveTo>
                    <a:pt x="8551" y="1"/>
                  </a:moveTo>
                  <a:cubicBezTo>
                    <a:pt x="7777" y="1"/>
                    <a:pt x="7050" y="273"/>
                    <a:pt x="6459" y="774"/>
                  </a:cubicBezTo>
                  <a:cubicBezTo>
                    <a:pt x="5640" y="1410"/>
                    <a:pt x="4958" y="2229"/>
                    <a:pt x="4366" y="3139"/>
                  </a:cubicBezTo>
                  <a:lnTo>
                    <a:pt x="4958" y="273"/>
                  </a:lnTo>
                  <a:lnTo>
                    <a:pt x="2866" y="273"/>
                  </a:lnTo>
                  <a:lnTo>
                    <a:pt x="0" y="14099"/>
                  </a:lnTo>
                  <a:lnTo>
                    <a:pt x="2229" y="14099"/>
                  </a:lnTo>
                  <a:lnTo>
                    <a:pt x="3366" y="8551"/>
                  </a:lnTo>
                  <a:cubicBezTo>
                    <a:pt x="3866" y="6186"/>
                    <a:pt x="4548" y="4549"/>
                    <a:pt x="5413" y="3639"/>
                  </a:cubicBezTo>
                  <a:cubicBezTo>
                    <a:pt x="6277" y="2729"/>
                    <a:pt x="7141" y="2229"/>
                    <a:pt x="7959" y="2229"/>
                  </a:cubicBezTo>
                  <a:cubicBezTo>
                    <a:pt x="8460" y="2229"/>
                    <a:pt x="8914" y="2411"/>
                    <a:pt x="9278" y="2684"/>
                  </a:cubicBezTo>
                  <a:lnTo>
                    <a:pt x="10279" y="501"/>
                  </a:lnTo>
                  <a:cubicBezTo>
                    <a:pt x="9733" y="228"/>
                    <a:pt x="9142" y="46"/>
                    <a:pt x="85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2"/>
            <p:cNvSpPr/>
            <p:nvPr/>
          </p:nvSpPr>
          <p:spPr>
            <a:xfrm>
              <a:off x="1661625" y="4251750"/>
              <a:ext cx="321800" cy="359700"/>
            </a:xfrm>
            <a:custGeom>
              <a:avLst/>
              <a:gdLst/>
              <a:ahLst/>
              <a:cxnLst/>
              <a:rect l="l" t="t" r="r" b="b"/>
              <a:pathLst>
                <a:path w="12872" h="14388" extrusionOk="0">
                  <a:moveTo>
                    <a:pt x="7559" y="1826"/>
                  </a:moveTo>
                  <a:cubicBezTo>
                    <a:pt x="8369" y="1826"/>
                    <a:pt x="9130" y="2184"/>
                    <a:pt x="9688" y="2785"/>
                  </a:cubicBezTo>
                  <a:cubicBezTo>
                    <a:pt x="10325" y="3513"/>
                    <a:pt x="10643" y="4468"/>
                    <a:pt x="10598" y="5468"/>
                  </a:cubicBezTo>
                  <a:lnTo>
                    <a:pt x="10598" y="6014"/>
                  </a:lnTo>
                  <a:lnTo>
                    <a:pt x="2821" y="6014"/>
                  </a:lnTo>
                  <a:lnTo>
                    <a:pt x="2821" y="5968"/>
                  </a:lnTo>
                  <a:cubicBezTo>
                    <a:pt x="3093" y="4786"/>
                    <a:pt x="3776" y="3694"/>
                    <a:pt x="4685" y="2876"/>
                  </a:cubicBezTo>
                  <a:cubicBezTo>
                    <a:pt x="5413" y="2194"/>
                    <a:pt x="6413" y="1830"/>
                    <a:pt x="7414" y="1830"/>
                  </a:cubicBezTo>
                  <a:cubicBezTo>
                    <a:pt x="7462" y="1827"/>
                    <a:pt x="7511" y="1826"/>
                    <a:pt x="7559" y="1826"/>
                  </a:cubicBezTo>
                  <a:close/>
                  <a:moveTo>
                    <a:pt x="7683" y="1"/>
                  </a:moveTo>
                  <a:cubicBezTo>
                    <a:pt x="7578" y="1"/>
                    <a:pt x="7473" y="4"/>
                    <a:pt x="7369" y="11"/>
                  </a:cubicBezTo>
                  <a:cubicBezTo>
                    <a:pt x="7297" y="8"/>
                    <a:pt x="7226" y="7"/>
                    <a:pt x="7155" y="7"/>
                  </a:cubicBezTo>
                  <a:cubicBezTo>
                    <a:pt x="5953" y="7"/>
                    <a:pt x="4763" y="367"/>
                    <a:pt x="3776" y="1011"/>
                  </a:cubicBezTo>
                  <a:cubicBezTo>
                    <a:pt x="2593" y="1784"/>
                    <a:pt x="1638" y="2876"/>
                    <a:pt x="1047" y="4195"/>
                  </a:cubicBezTo>
                  <a:cubicBezTo>
                    <a:pt x="365" y="5514"/>
                    <a:pt x="1" y="7014"/>
                    <a:pt x="1" y="8561"/>
                  </a:cubicBezTo>
                  <a:cubicBezTo>
                    <a:pt x="1" y="9607"/>
                    <a:pt x="228" y="10653"/>
                    <a:pt x="683" y="11653"/>
                  </a:cubicBezTo>
                  <a:cubicBezTo>
                    <a:pt x="1092" y="12518"/>
                    <a:pt x="1775" y="13245"/>
                    <a:pt x="2639" y="13700"/>
                  </a:cubicBezTo>
                  <a:cubicBezTo>
                    <a:pt x="3440" y="14122"/>
                    <a:pt x="4320" y="14387"/>
                    <a:pt x="5205" y="14387"/>
                  </a:cubicBezTo>
                  <a:cubicBezTo>
                    <a:pt x="5274" y="14387"/>
                    <a:pt x="5344" y="14385"/>
                    <a:pt x="5413" y="14382"/>
                  </a:cubicBezTo>
                  <a:cubicBezTo>
                    <a:pt x="5473" y="14384"/>
                    <a:pt x="5532" y="14385"/>
                    <a:pt x="5592" y="14385"/>
                  </a:cubicBezTo>
                  <a:cubicBezTo>
                    <a:pt x="7078" y="14385"/>
                    <a:pt x="8549" y="13843"/>
                    <a:pt x="9643" y="12881"/>
                  </a:cubicBezTo>
                  <a:cubicBezTo>
                    <a:pt x="10734" y="12017"/>
                    <a:pt x="11507" y="10926"/>
                    <a:pt x="11917" y="9652"/>
                  </a:cubicBezTo>
                  <a:lnTo>
                    <a:pt x="9643" y="9425"/>
                  </a:lnTo>
                  <a:cubicBezTo>
                    <a:pt x="9279" y="10334"/>
                    <a:pt x="8687" y="11108"/>
                    <a:pt x="7869" y="11699"/>
                  </a:cubicBezTo>
                  <a:cubicBezTo>
                    <a:pt x="7187" y="12199"/>
                    <a:pt x="6322" y="12472"/>
                    <a:pt x="5458" y="12472"/>
                  </a:cubicBezTo>
                  <a:cubicBezTo>
                    <a:pt x="4640" y="12472"/>
                    <a:pt x="3821" y="12108"/>
                    <a:pt x="3275" y="11471"/>
                  </a:cubicBezTo>
                  <a:cubicBezTo>
                    <a:pt x="2639" y="10607"/>
                    <a:pt x="2320" y="9561"/>
                    <a:pt x="2411" y="8515"/>
                  </a:cubicBezTo>
                  <a:cubicBezTo>
                    <a:pt x="2411" y="8242"/>
                    <a:pt x="2411" y="8015"/>
                    <a:pt x="2457" y="7788"/>
                  </a:cubicBezTo>
                  <a:lnTo>
                    <a:pt x="12599" y="7788"/>
                  </a:lnTo>
                  <a:cubicBezTo>
                    <a:pt x="12690" y="7105"/>
                    <a:pt x="12781" y="6378"/>
                    <a:pt x="12781" y="5696"/>
                  </a:cubicBezTo>
                  <a:cubicBezTo>
                    <a:pt x="12872" y="4149"/>
                    <a:pt x="12326" y="2648"/>
                    <a:pt x="11280" y="1511"/>
                  </a:cubicBezTo>
                  <a:cubicBezTo>
                    <a:pt x="10351" y="541"/>
                    <a:pt x="9031" y="1"/>
                    <a:pt x="76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2"/>
            <p:cNvSpPr/>
            <p:nvPr/>
          </p:nvSpPr>
          <p:spPr>
            <a:xfrm>
              <a:off x="2218750" y="4133750"/>
              <a:ext cx="177400" cy="476550"/>
            </a:xfrm>
            <a:custGeom>
              <a:avLst/>
              <a:gdLst/>
              <a:ahLst/>
              <a:cxnLst/>
              <a:rect l="l" t="t" r="r" b="b"/>
              <a:pathLst>
                <a:path w="7096" h="19062" extrusionOk="0">
                  <a:moveTo>
                    <a:pt x="5868" y="1"/>
                  </a:moveTo>
                  <a:lnTo>
                    <a:pt x="3139" y="1638"/>
                  </a:lnTo>
                  <a:lnTo>
                    <a:pt x="2457" y="5049"/>
                  </a:lnTo>
                  <a:lnTo>
                    <a:pt x="592" y="5049"/>
                  </a:lnTo>
                  <a:lnTo>
                    <a:pt x="228" y="6868"/>
                  </a:lnTo>
                  <a:lnTo>
                    <a:pt x="2093" y="6868"/>
                  </a:lnTo>
                  <a:lnTo>
                    <a:pt x="365" y="14873"/>
                  </a:lnTo>
                  <a:cubicBezTo>
                    <a:pt x="183" y="15555"/>
                    <a:pt x="92" y="16237"/>
                    <a:pt x="46" y="16965"/>
                  </a:cubicBezTo>
                  <a:cubicBezTo>
                    <a:pt x="1" y="17465"/>
                    <a:pt x="228" y="18011"/>
                    <a:pt x="638" y="18375"/>
                  </a:cubicBezTo>
                  <a:cubicBezTo>
                    <a:pt x="1228" y="18796"/>
                    <a:pt x="1975" y="19062"/>
                    <a:pt x="2734" y="19062"/>
                  </a:cubicBezTo>
                  <a:cubicBezTo>
                    <a:pt x="2793" y="19062"/>
                    <a:pt x="2852" y="19060"/>
                    <a:pt x="2912" y="19057"/>
                  </a:cubicBezTo>
                  <a:cubicBezTo>
                    <a:pt x="3457" y="19057"/>
                    <a:pt x="4003" y="18966"/>
                    <a:pt x="4503" y="18829"/>
                  </a:cubicBezTo>
                  <a:lnTo>
                    <a:pt x="4913" y="16919"/>
                  </a:lnTo>
                  <a:lnTo>
                    <a:pt x="4913" y="16919"/>
                  </a:lnTo>
                  <a:cubicBezTo>
                    <a:pt x="4458" y="17010"/>
                    <a:pt x="4003" y="17056"/>
                    <a:pt x="3548" y="17056"/>
                  </a:cubicBezTo>
                  <a:cubicBezTo>
                    <a:pt x="3502" y="17063"/>
                    <a:pt x="3455" y="17067"/>
                    <a:pt x="3408" y="17067"/>
                  </a:cubicBezTo>
                  <a:cubicBezTo>
                    <a:pt x="3183" y="17067"/>
                    <a:pt x="2964" y="16979"/>
                    <a:pt x="2775" y="16828"/>
                  </a:cubicBezTo>
                  <a:cubicBezTo>
                    <a:pt x="2639" y="16646"/>
                    <a:pt x="2548" y="16419"/>
                    <a:pt x="2548" y="16191"/>
                  </a:cubicBezTo>
                  <a:cubicBezTo>
                    <a:pt x="2593" y="15600"/>
                    <a:pt x="2730" y="15009"/>
                    <a:pt x="2866" y="14463"/>
                  </a:cubicBezTo>
                  <a:lnTo>
                    <a:pt x="4458" y="6823"/>
                  </a:lnTo>
                  <a:lnTo>
                    <a:pt x="6732" y="6823"/>
                  </a:lnTo>
                  <a:lnTo>
                    <a:pt x="7096" y="5003"/>
                  </a:lnTo>
                  <a:lnTo>
                    <a:pt x="4776" y="5003"/>
                  </a:lnTo>
                  <a:lnTo>
                    <a:pt x="5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2"/>
            <p:cNvSpPr/>
            <p:nvPr/>
          </p:nvSpPr>
          <p:spPr>
            <a:xfrm>
              <a:off x="2389300" y="4128075"/>
              <a:ext cx="329775" cy="476425"/>
            </a:xfrm>
            <a:custGeom>
              <a:avLst/>
              <a:gdLst/>
              <a:ahLst/>
              <a:cxnLst/>
              <a:rect l="l" t="t" r="r" b="b"/>
              <a:pathLst>
                <a:path w="13191" h="19057" extrusionOk="0">
                  <a:moveTo>
                    <a:pt x="3958" y="0"/>
                  </a:moveTo>
                  <a:lnTo>
                    <a:pt x="1" y="19056"/>
                  </a:lnTo>
                  <a:lnTo>
                    <a:pt x="2366" y="19056"/>
                  </a:lnTo>
                  <a:lnTo>
                    <a:pt x="3594" y="13098"/>
                  </a:lnTo>
                  <a:cubicBezTo>
                    <a:pt x="3821" y="11825"/>
                    <a:pt x="4231" y="10552"/>
                    <a:pt x="4822" y="9369"/>
                  </a:cubicBezTo>
                  <a:cubicBezTo>
                    <a:pt x="5231" y="8596"/>
                    <a:pt x="5868" y="7959"/>
                    <a:pt x="6641" y="7550"/>
                  </a:cubicBezTo>
                  <a:cubicBezTo>
                    <a:pt x="7323" y="7095"/>
                    <a:pt x="8187" y="6868"/>
                    <a:pt x="9006" y="6868"/>
                  </a:cubicBezTo>
                  <a:cubicBezTo>
                    <a:pt x="9068" y="6862"/>
                    <a:pt x="9130" y="6859"/>
                    <a:pt x="9191" y="6859"/>
                  </a:cubicBezTo>
                  <a:cubicBezTo>
                    <a:pt x="9619" y="6859"/>
                    <a:pt x="10012" y="6998"/>
                    <a:pt x="10370" y="7277"/>
                  </a:cubicBezTo>
                  <a:cubicBezTo>
                    <a:pt x="10689" y="7550"/>
                    <a:pt x="10825" y="7959"/>
                    <a:pt x="10825" y="8414"/>
                  </a:cubicBezTo>
                  <a:cubicBezTo>
                    <a:pt x="10780" y="9142"/>
                    <a:pt x="10643" y="9915"/>
                    <a:pt x="10461" y="10688"/>
                  </a:cubicBezTo>
                  <a:lnTo>
                    <a:pt x="8688" y="19011"/>
                  </a:lnTo>
                  <a:lnTo>
                    <a:pt x="11053" y="19011"/>
                  </a:lnTo>
                  <a:lnTo>
                    <a:pt x="12781" y="10870"/>
                  </a:lnTo>
                  <a:cubicBezTo>
                    <a:pt x="12963" y="10006"/>
                    <a:pt x="13099" y="9096"/>
                    <a:pt x="13190" y="8187"/>
                  </a:cubicBezTo>
                  <a:cubicBezTo>
                    <a:pt x="13190" y="7323"/>
                    <a:pt x="12872" y="6458"/>
                    <a:pt x="12235" y="5822"/>
                  </a:cubicBezTo>
                  <a:cubicBezTo>
                    <a:pt x="11553" y="5225"/>
                    <a:pt x="10671" y="4908"/>
                    <a:pt x="9739" y="4908"/>
                  </a:cubicBezTo>
                  <a:cubicBezTo>
                    <a:pt x="9677" y="4908"/>
                    <a:pt x="9614" y="4909"/>
                    <a:pt x="9552" y="4912"/>
                  </a:cubicBezTo>
                  <a:cubicBezTo>
                    <a:pt x="8733" y="4912"/>
                    <a:pt x="7960" y="5139"/>
                    <a:pt x="7232" y="5503"/>
                  </a:cubicBezTo>
                  <a:cubicBezTo>
                    <a:pt x="6323" y="5958"/>
                    <a:pt x="5504" y="6595"/>
                    <a:pt x="4822" y="7323"/>
                  </a:cubicBezTo>
                  <a:lnTo>
                    <a:pt x="63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2"/>
            <p:cNvSpPr/>
            <p:nvPr/>
          </p:nvSpPr>
          <p:spPr>
            <a:xfrm>
              <a:off x="2770200" y="4251750"/>
              <a:ext cx="321800" cy="359700"/>
            </a:xfrm>
            <a:custGeom>
              <a:avLst/>
              <a:gdLst/>
              <a:ahLst/>
              <a:cxnLst/>
              <a:rect l="l" t="t" r="r" b="b"/>
              <a:pathLst>
                <a:path w="12872" h="14388" extrusionOk="0">
                  <a:moveTo>
                    <a:pt x="7597" y="1826"/>
                  </a:moveTo>
                  <a:cubicBezTo>
                    <a:pt x="8374" y="1826"/>
                    <a:pt x="9175" y="2184"/>
                    <a:pt x="9733" y="2785"/>
                  </a:cubicBezTo>
                  <a:cubicBezTo>
                    <a:pt x="10325" y="3513"/>
                    <a:pt x="10643" y="4468"/>
                    <a:pt x="10597" y="5468"/>
                  </a:cubicBezTo>
                  <a:lnTo>
                    <a:pt x="10597" y="6014"/>
                  </a:lnTo>
                  <a:lnTo>
                    <a:pt x="2866" y="6014"/>
                  </a:lnTo>
                  <a:lnTo>
                    <a:pt x="2866" y="5968"/>
                  </a:lnTo>
                  <a:cubicBezTo>
                    <a:pt x="3139" y="4786"/>
                    <a:pt x="3775" y="3694"/>
                    <a:pt x="4685" y="2876"/>
                  </a:cubicBezTo>
                  <a:cubicBezTo>
                    <a:pt x="5458" y="2194"/>
                    <a:pt x="6413" y="1830"/>
                    <a:pt x="7459" y="1830"/>
                  </a:cubicBezTo>
                  <a:cubicBezTo>
                    <a:pt x="7505" y="1827"/>
                    <a:pt x="7551" y="1826"/>
                    <a:pt x="7597" y="1826"/>
                  </a:cubicBezTo>
                  <a:close/>
                  <a:moveTo>
                    <a:pt x="7683" y="1"/>
                  </a:moveTo>
                  <a:cubicBezTo>
                    <a:pt x="7578" y="1"/>
                    <a:pt x="7473" y="4"/>
                    <a:pt x="7368" y="11"/>
                  </a:cubicBezTo>
                  <a:cubicBezTo>
                    <a:pt x="7297" y="8"/>
                    <a:pt x="7226" y="7"/>
                    <a:pt x="7155" y="7"/>
                  </a:cubicBezTo>
                  <a:cubicBezTo>
                    <a:pt x="5958" y="7"/>
                    <a:pt x="4806" y="367"/>
                    <a:pt x="3775" y="1011"/>
                  </a:cubicBezTo>
                  <a:cubicBezTo>
                    <a:pt x="2593" y="1784"/>
                    <a:pt x="1638" y="2876"/>
                    <a:pt x="1047" y="4195"/>
                  </a:cubicBezTo>
                  <a:cubicBezTo>
                    <a:pt x="365" y="5514"/>
                    <a:pt x="1" y="7014"/>
                    <a:pt x="1" y="8561"/>
                  </a:cubicBezTo>
                  <a:cubicBezTo>
                    <a:pt x="1" y="9607"/>
                    <a:pt x="228" y="10698"/>
                    <a:pt x="683" y="11653"/>
                  </a:cubicBezTo>
                  <a:cubicBezTo>
                    <a:pt x="1092" y="12518"/>
                    <a:pt x="1774" y="13245"/>
                    <a:pt x="2638" y="13700"/>
                  </a:cubicBezTo>
                  <a:cubicBezTo>
                    <a:pt x="3440" y="14122"/>
                    <a:pt x="4320" y="14387"/>
                    <a:pt x="5241" y="14387"/>
                  </a:cubicBezTo>
                  <a:cubicBezTo>
                    <a:pt x="5313" y="14387"/>
                    <a:pt x="5386" y="14385"/>
                    <a:pt x="5458" y="14382"/>
                  </a:cubicBezTo>
                  <a:cubicBezTo>
                    <a:pt x="5518" y="14384"/>
                    <a:pt x="5578" y="14385"/>
                    <a:pt x="5637" y="14385"/>
                  </a:cubicBezTo>
                  <a:cubicBezTo>
                    <a:pt x="7120" y="14385"/>
                    <a:pt x="8551" y="13843"/>
                    <a:pt x="9688" y="12881"/>
                  </a:cubicBezTo>
                  <a:cubicBezTo>
                    <a:pt x="10734" y="12017"/>
                    <a:pt x="11507" y="10926"/>
                    <a:pt x="11962" y="9652"/>
                  </a:cubicBezTo>
                  <a:lnTo>
                    <a:pt x="9688" y="9425"/>
                  </a:lnTo>
                  <a:cubicBezTo>
                    <a:pt x="9324" y="10334"/>
                    <a:pt x="8687" y="11108"/>
                    <a:pt x="7869" y="11699"/>
                  </a:cubicBezTo>
                  <a:cubicBezTo>
                    <a:pt x="7186" y="12199"/>
                    <a:pt x="6322" y="12472"/>
                    <a:pt x="5504" y="12472"/>
                  </a:cubicBezTo>
                  <a:cubicBezTo>
                    <a:pt x="4640" y="12472"/>
                    <a:pt x="3821" y="12108"/>
                    <a:pt x="3321" y="11471"/>
                  </a:cubicBezTo>
                  <a:cubicBezTo>
                    <a:pt x="2638" y="10607"/>
                    <a:pt x="2366" y="9561"/>
                    <a:pt x="2411" y="8515"/>
                  </a:cubicBezTo>
                  <a:cubicBezTo>
                    <a:pt x="2411" y="8242"/>
                    <a:pt x="2457" y="8015"/>
                    <a:pt x="2457" y="7788"/>
                  </a:cubicBezTo>
                  <a:lnTo>
                    <a:pt x="12599" y="7788"/>
                  </a:lnTo>
                  <a:cubicBezTo>
                    <a:pt x="12735" y="7105"/>
                    <a:pt x="12781" y="6378"/>
                    <a:pt x="12781" y="5696"/>
                  </a:cubicBezTo>
                  <a:cubicBezTo>
                    <a:pt x="12871" y="4149"/>
                    <a:pt x="12326" y="2648"/>
                    <a:pt x="11325" y="1511"/>
                  </a:cubicBezTo>
                  <a:cubicBezTo>
                    <a:pt x="10354" y="541"/>
                    <a:pt x="9031" y="1"/>
                    <a:pt x="76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2"/>
            <p:cNvSpPr/>
            <p:nvPr/>
          </p:nvSpPr>
          <p:spPr>
            <a:xfrm>
              <a:off x="3326200" y="4129200"/>
              <a:ext cx="362725" cy="482175"/>
            </a:xfrm>
            <a:custGeom>
              <a:avLst/>
              <a:gdLst/>
              <a:ahLst/>
              <a:cxnLst/>
              <a:rect l="l" t="t" r="r" b="b"/>
              <a:pathLst>
                <a:path w="14509" h="19287" extrusionOk="0">
                  <a:moveTo>
                    <a:pt x="6868" y="6823"/>
                  </a:moveTo>
                  <a:cubicBezTo>
                    <a:pt x="7686" y="6823"/>
                    <a:pt x="8460" y="7141"/>
                    <a:pt x="9051" y="7778"/>
                  </a:cubicBezTo>
                  <a:cubicBezTo>
                    <a:pt x="9642" y="8460"/>
                    <a:pt x="9960" y="9370"/>
                    <a:pt x="9915" y="10325"/>
                  </a:cubicBezTo>
                  <a:cubicBezTo>
                    <a:pt x="9960" y="12280"/>
                    <a:pt x="9324" y="14190"/>
                    <a:pt x="8141" y="15782"/>
                  </a:cubicBezTo>
                  <a:cubicBezTo>
                    <a:pt x="7277" y="16874"/>
                    <a:pt x="6322" y="17420"/>
                    <a:pt x="5276" y="17420"/>
                  </a:cubicBezTo>
                  <a:cubicBezTo>
                    <a:pt x="5222" y="17423"/>
                    <a:pt x="5168" y="17425"/>
                    <a:pt x="5115" y="17425"/>
                  </a:cubicBezTo>
                  <a:cubicBezTo>
                    <a:pt x="4547" y="17425"/>
                    <a:pt x="4051" y="17207"/>
                    <a:pt x="3593" y="16874"/>
                  </a:cubicBezTo>
                  <a:cubicBezTo>
                    <a:pt x="3138" y="16510"/>
                    <a:pt x="2820" y="16010"/>
                    <a:pt x="2638" y="15509"/>
                  </a:cubicBezTo>
                  <a:cubicBezTo>
                    <a:pt x="2411" y="14736"/>
                    <a:pt x="2320" y="13963"/>
                    <a:pt x="2365" y="13235"/>
                  </a:cubicBezTo>
                  <a:cubicBezTo>
                    <a:pt x="2365" y="12371"/>
                    <a:pt x="2547" y="11553"/>
                    <a:pt x="2820" y="10779"/>
                  </a:cubicBezTo>
                  <a:cubicBezTo>
                    <a:pt x="3093" y="9961"/>
                    <a:pt x="3457" y="9188"/>
                    <a:pt x="3957" y="8505"/>
                  </a:cubicBezTo>
                  <a:cubicBezTo>
                    <a:pt x="4321" y="7960"/>
                    <a:pt x="4776" y="7550"/>
                    <a:pt x="5321" y="7232"/>
                  </a:cubicBezTo>
                  <a:cubicBezTo>
                    <a:pt x="5822" y="6959"/>
                    <a:pt x="6322" y="6823"/>
                    <a:pt x="6868" y="6823"/>
                  </a:cubicBezTo>
                  <a:close/>
                  <a:moveTo>
                    <a:pt x="12189" y="1"/>
                  </a:moveTo>
                  <a:lnTo>
                    <a:pt x="10643" y="7368"/>
                  </a:lnTo>
                  <a:cubicBezTo>
                    <a:pt x="9960" y="5822"/>
                    <a:pt x="8414" y="4867"/>
                    <a:pt x="6731" y="4867"/>
                  </a:cubicBezTo>
                  <a:cubicBezTo>
                    <a:pt x="5640" y="4913"/>
                    <a:pt x="4548" y="5276"/>
                    <a:pt x="3639" y="5913"/>
                  </a:cubicBezTo>
                  <a:cubicBezTo>
                    <a:pt x="2502" y="6732"/>
                    <a:pt x="1592" y="7778"/>
                    <a:pt x="1046" y="9051"/>
                  </a:cubicBezTo>
                  <a:cubicBezTo>
                    <a:pt x="364" y="10507"/>
                    <a:pt x="0" y="12053"/>
                    <a:pt x="0" y="13645"/>
                  </a:cubicBezTo>
                  <a:cubicBezTo>
                    <a:pt x="0" y="15464"/>
                    <a:pt x="455" y="16874"/>
                    <a:pt x="1319" y="17874"/>
                  </a:cubicBezTo>
                  <a:cubicBezTo>
                    <a:pt x="2106" y="18749"/>
                    <a:pt x="3229" y="19287"/>
                    <a:pt x="4446" y="19287"/>
                  </a:cubicBezTo>
                  <a:cubicBezTo>
                    <a:pt x="4495" y="19287"/>
                    <a:pt x="4544" y="19286"/>
                    <a:pt x="4594" y="19284"/>
                  </a:cubicBezTo>
                  <a:cubicBezTo>
                    <a:pt x="6049" y="19284"/>
                    <a:pt x="7459" y="18557"/>
                    <a:pt x="8778" y="17010"/>
                  </a:cubicBezTo>
                  <a:lnTo>
                    <a:pt x="8778" y="17010"/>
                  </a:lnTo>
                  <a:lnTo>
                    <a:pt x="8369" y="19011"/>
                  </a:lnTo>
                  <a:lnTo>
                    <a:pt x="10552" y="19011"/>
                  </a:lnTo>
                  <a:lnTo>
                    <a:pt x="145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2"/>
            <p:cNvSpPr/>
            <p:nvPr/>
          </p:nvSpPr>
          <p:spPr>
            <a:xfrm>
              <a:off x="3683225" y="4252000"/>
              <a:ext cx="256975" cy="352500"/>
            </a:xfrm>
            <a:custGeom>
              <a:avLst/>
              <a:gdLst/>
              <a:ahLst/>
              <a:cxnLst/>
              <a:rect l="l" t="t" r="r" b="b"/>
              <a:pathLst>
                <a:path w="10279" h="14100" extrusionOk="0">
                  <a:moveTo>
                    <a:pt x="8550" y="1"/>
                  </a:moveTo>
                  <a:cubicBezTo>
                    <a:pt x="7823" y="1"/>
                    <a:pt x="7049" y="273"/>
                    <a:pt x="6504" y="774"/>
                  </a:cubicBezTo>
                  <a:cubicBezTo>
                    <a:pt x="5640" y="1410"/>
                    <a:pt x="4957" y="2229"/>
                    <a:pt x="4412" y="3139"/>
                  </a:cubicBezTo>
                  <a:lnTo>
                    <a:pt x="4957" y="273"/>
                  </a:lnTo>
                  <a:lnTo>
                    <a:pt x="2865" y="273"/>
                  </a:lnTo>
                  <a:lnTo>
                    <a:pt x="0" y="14099"/>
                  </a:lnTo>
                  <a:lnTo>
                    <a:pt x="2229" y="14099"/>
                  </a:lnTo>
                  <a:lnTo>
                    <a:pt x="3411" y="8551"/>
                  </a:lnTo>
                  <a:cubicBezTo>
                    <a:pt x="3911" y="6186"/>
                    <a:pt x="4548" y="4549"/>
                    <a:pt x="5412" y="3639"/>
                  </a:cubicBezTo>
                  <a:cubicBezTo>
                    <a:pt x="6322" y="2729"/>
                    <a:pt x="7140" y="2229"/>
                    <a:pt x="7959" y="2229"/>
                  </a:cubicBezTo>
                  <a:cubicBezTo>
                    <a:pt x="8459" y="2229"/>
                    <a:pt x="8914" y="2411"/>
                    <a:pt x="9323" y="2684"/>
                  </a:cubicBezTo>
                  <a:lnTo>
                    <a:pt x="10278" y="501"/>
                  </a:lnTo>
                  <a:cubicBezTo>
                    <a:pt x="9733" y="228"/>
                    <a:pt x="9141" y="46"/>
                    <a:pt x="85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2"/>
            <p:cNvSpPr/>
            <p:nvPr/>
          </p:nvSpPr>
          <p:spPr>
            <a:xfrm>
              <a:off x="3916300" y="4251750"/>
              <a:ext cx="321800" cy="359700"/>
            </a:xfrm>
            <a:custGeom>
              <a:avLst/>
              <a:gdLst/>
              <a:ahLst/>
              <a:cxnLst/>
              <a:rect l="l" t="t" r="r" b="b"/>
              <a:pathLst>
                <a:path w="12872" h="14388" extrusionOk="0">
                  <a:moveTo>
                    <a:pt x="7559" y="1826"/>
                  </a:moveTo>
                  <a:cubicBezTo>
                    <a:pt x="8369" y="1826"/>
                    <a:pt x="9130" y="2184"/>
                    <a:pt x="9688" y="2785"/>
                  </a:cubicBezTo>
                  <a:cubicBezTo>
                    <a:pt x="10324" y="3513"/>
                    <a:pt x="10643" y="4513"/>
                    <a:pt x="10552" y="5468"/>
                  </a:cubicBezTo>
                  <a:lnTo>
                    <a:pt x="10552" y="6014"/>
                  </a:lnTo>
                  <a:lnTo>
                    <a:pt x="2866" y="6014"/>
                  </a:lnTo>
                  <a:lnTo>
                    <a:pt x="2820" y="5968"/>
                  </a:lnTo>
                  <a:cubicBezTo>
                    <a:pt x="3138" y="4786"/>
                    <a:pt x="3775" y="3694"/>
                    <a:pt x="4685" y="2876"/>
                  </a:cubicBezTo>
                  <a:cubicBezTo>
                    <a:pt x="5412" y="2194"/>
                    <a:pt x="6413" y="1830"/>
                    <a:pt x="7414" y="1830"/>
                  </a:cubicBezTo>
                  <a:cubicBezTo>
                    <a:pt x="7462" y="1827"/>
                    <a:pt x="7510" y="1826"/>
                    <a:pt x="7559" y="1826"/>
                  </a:cubicBezTo>
                  <a:close/>
                  <a:moveTo>
                    <a:pt x="7682" y="1"/>
                  </a:moveTo>
                  <a:cubicBezTo>
                    <a:pt x="7578" y="1"/>
                    <a:pt x="7473" y="4"/>
                    <a:pt x="7368" y="11"/>
                  </a:cubicBezTo>
                  <a:cubicBezTo>
                    <a:pt x="7297" y="8"/>
                    <a:pt x="7226" y="7"/>
                    <a:pt x="7155" y="7"/>
                  </a:cubicBezTo>
                  <a:cubicBezTo>
                    <a:pt x="5953" y="7"/>
                    <a:pt x="4763" y="367"/>
                    <a:pt x="3775" y="1011"/>
                  </a:cubicBezTo>
                  <a:cubicBezTo>
                    <a:pt x="2593" y="1784"/>
                    <a:pt x="1638" y="2876"/>
                    <a:pt x="1046" y="4195"/>
                  </a:cubicBezTo>
                  <a:cubicBezTo>
                    <a:pt x="364" y="5514"/>
                    <a:pt x="0" y="7014"/>
                    <a:pt x="0" y="8561"/>
                  </a:cubicBezTo>
                  <a:cubicBezTo>
                    <a:pt x="0" y="9607"/>
                    <a:pt x="228" y="10698"/>
                    <a:pt x="683" y="11653"/>
                  </a:cubicBezTo>
                  <a:cubicBezTo>
                    <a:pt x="1092" y="12518"/>
                    <a:pt x="1774" y="13245"/>
                    <a:pt x="2638" y="13700"/>
                  </a:cubicBezTo>
                  <a:cubicBezTo>
                    <a:pt x="3440" y="14122"/>
                    <a:pt x="4319" y="14387"/>
                    <a:pt x="5241" y="14387"/>
                  </a:cubicBezTo>
                  <a:cubicBezTo>
                    <a:pt x="5313" y="14387"/>
                    <a:pt x="5385" y="14385"/>
                    <a:pt x="5458" y="14382"/>
                  </a:cubicBezTo>
                  <a:cubicBezTo>
                    <a:pt x="5518" y="14384"/>
                    <a:pt x="5577" y="14385"/>
                    <a:pt x="5637" y="14385"/>
                  </a:cubicBezTo>
                  <a:cubicBezTo>
                    <a:pt x="7120" y="14385"/>
                    <a:pt x="8551" y="13843"/>
                    <a:pt x="9688" y="12881"/>
                  </a:cubicBezTo>
                  <a:cubicBezTo>
                    <a:pt x="10734" y="12017"/>
                    <a:pt x="11507" y="10926"/>
                    <a:pt x="11962" y="9652"/>
                  </a:cubicBezTo>
                  <a:lnTo>
                    <a:pt x="9688" y="9425"/>
                  </a:lnTo>
                  <a:cubicBezTo>
                    <a:pt x="9278" y="10334"/>
                    <a:pt x="8642" y="11108"/>
                    <a:pt x="7868" y="11699"/>
                  </a:cubicBezTo>
                  <a:cubicBezTo>
                    <a:pt x="7141" y="12199"/>
                    <a:pt x="6322" y="12472"/>
                    <a:pt x="5458" y="12472"/>
                  </a:cubicBezTo>
                  <a:cubicBezTo>
                    <a:pt x="4639" y="12472"/>
                    <a:pt x="3821" y="12108"/>
                    <a:pt x="3320" y="11471"/>
                  </a:cubicBezTo>
                  <a:cubicBezTo>
                    <a:pt x="2638" y="10607"/>
                    <a:pt x="2320" y="9561"/>
                    <a:pt x="2411" y="8515"/>
                  </a:cubicBezTo>
                  <a:cubicBezTo>
                    <a:pt x="2411" y="8242"/>
                    <a:pt x="2411" y="8015"/>
                    <a:pt x="2456" y="7788"/>
                  </a:cubicBezTo>
                  <a:lnTo>
                    <a:pt x="12598" y="7788"/>
                  </a:lnTo>
                  <a:cubicBezTo>
                    <a:pt x="12689" y="7105"/>
                    <a:pt x="12780" y="6378"/>
                    <a:pt x="12780" y="5696"/>
                  </a:cubicBezTo>
                  <a:cubicBezTo>
                    <a:pt x="12871" y="4149"/>
                    <a:pt x="12325" y="2648"/>
                    <a:pt x="11279" y="1511"/>
                  </a:cubicBezTo>
                  <a:cubicBezTo>
                    <a:pt x="10351" y="541"/>
                    <a:pt x="9031" y="1"/>
                    <a:pt x="76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2"/>
            <p:cNvSpPr/>
            <p:nvPr/>
          </p:nvSpPr>
          <p:spPr>
            <a:xfrm>
              <a:off x="4281275" y="4250575"/>
              <a:ext cx="321800" cy="360925"/>
            </a:xfrm>
            <a:custGeom>
              <a:avLst/>
              <a:gdLst/>
              <a:ahLst/>
              <a:cxnLst/>
              <a:rect l="l" t="t" r="r" b="b"/>
              <a:pathLst>
                <a:path w="12872" h="14437" extrusionOk="0">
                  <a:moveTo>
                    <a:pt x="9915" y="7152"/>
                  </a:moveTo>
                  <a:cubicBezTo>
                    <a:pt x="9733" y="8244"/>
                    <a:pt x="9415" y="9290"/>
                    <a:pt x="8914" y="10291"/>
                  </a:cubicBezTo>
                  <a:cubicBezTo>
                    <a:pt x="8141" y="11700"/>
                    <a:pt x="6595" y="12610"/>
                    <a:pt x="4958" y="12610"/>
                  </a:cubicBezTo>
                  <a:cubicBezTo>
                    <a:pt x="4900" y="12614"/>
                    <a:pt x="4842" y="12616"/>
                    <a:pt x="4785" y="12616"/>
                  </a:cubicBezTo>
                  <a:cubicBezTo>
                    <a:pt x="4161" y="12616"/>
                    <a:pt x="3547" y="12393"/>
                    <a:pt x="3048" y="12019"/>
                  </a:cubicBezTo>
                  <a:cubicBezTo>
                    <a:pt x="2593" y="11564"/>
                    <a:pt x="2320" y="10973"/>
                    <a:pt x="2365" y="10381"/>
                  </a:cubicBezTo>
                  <a:cubicBezTo>
                    <a:pt x="2365" y="9881"/>
                    <a:pt x="2502" y="9426"/>
                    <a:pt x="2775" y="9017"/>
                  </a:cubicBezTo>
                  <a:cubicBezTo>
                    <a:pt x="3093" y="8608"/>
                    <a:pt x="3548" y="8289"/>
                    <a:pt x="4048" y="8153"/>
                  </a:cubicBezTo>
                  <a:cubicBezTo>
                    <a:pt x="5003" y="7880"/>
                    <a:pt x="5958" y="7744"/>
                    <a:pt x="6959" y="7653"/>
                  </a:cubicBezTo>
                  <a:cubicBezTo>
                    <a:pt x="7823" y="7607"/>
                    <a:pt x="8460" y="7516"/>
                    <a:pt x="8824" y="7471"/>
                  </a:cubicBezTo>
                  <a:cubicBezTo>
                    <a:pt x="9187" y="7380"/>
                    <a:pt x="9551" y="7289"/>
                    <a:pt x="9915" y="7152"/>
                  </a:cubicBezTo>
                  <a:close/>
                  <a:moveTo>
                    <a:pt x="8009" y="1"/>
                  </a:moveTo>
                  <a:cubicBezTo>
                    <a:pt x="7886" y="1"/>
                    <a:pt x="7764" y="4"/>
                    <a:pt x="7641" y="12"/>
                  </a:cubicBezTo>
                  <a:cubicBezTo>
                    <a:pt x="7563" y="10"/>
                    <a:pt x="7485" y="8"/>
                    <a:pt x="7406" y="8"/>
                  </a:cubicBezTo>
                  <a:cubicBezTo>
                    <a:pt x="6080" y="8"/>
                    <a:pt x="4801" y="373"/>
                    <a:pt x="3684" y="1104"/>
                  </a:cubicBezTo>
                  <a:cubicBezTo>
                    <a:pt x="2593" y="1877"/>
                    <a:pt x="1774" y="2968"/>
                    <a:pt x="1365" y="4242"/>
                  </a:cubicBezTo>
                  <a:lnTo>
                    <a:pt x="3730" y="4469"/>
                  </a:lnTo>
                  <a:cubicBezTo>
                    <a:pt x="4003" y="3696"/>
                    <a:pt x="4457" y="3059"/>
                    <a:pt x="5094" y="2604"/>
                  </a:cubicBezTo>
                  <a:cubicBezTo>
                    <a:pt x="5822" y="2150"/>
                    <a:pt x="6686" y="1922"/>
                    <a:pt x="7550" y="1922"/>
                  </a:cubicBezTo>
                  <a:cubicBezTo>
                    <a:pt x="7618" y="1918"/>
                    <a:pt x="7687" y="1917"/>
                    <a:pt x="7756" y="1917"/>
                  </a:cubicBezTo>
                  <a:cubicBezTo>
                    <a:pt x="8511" y="1917"/>
                    <a:pt x="9290" y="2146"/>
                    <a:pt x="9915" y="2604"/>
                  </a:cubicBezTo>
                  <a:cubicBezTo>
                    <a:pt x="10324" y="2877"/>
                    <a:pt x="10552" y="3378"/>
                    <a:pt x="10506" y="3878"/>
                  </a:cubicBezTo>
                  <a:cubicBezTo>
                    <a:pt x="10506" y="4424"/>
                    <a:pt x="10415" y="4969"/>
                    <a:pt x="10233" y="5470"/>
                  </a:cubicBezTo>
                  <a:cubicBezTo>
                    <a:pt x="9233" y="5788"/>
                    <a:pt x="8141" y="5924"/>
                    <a:pt x="7095" y="5924"/>
                  </a:cubicBezTo>
                  <a:cubicBezTo>
                    <a:pt x="6049" y="5970"/>
                    <a:pt x="5049" y="6015"/>
                    <a:pt x="4048" y="6197"/>
                  </a:cubicBezTo>
                  <a:cubicBezTo>
                    <a:pt x="3320" y="6288"/>
                    <a:pt x="2593" y="6561"/>
                    <a:pt x="1956" y="6970"/>
                  </a:cubicBezTo>
                  <a:cubicBezTo>
                    <a:pt x="1365" y="7334"/>
                    <a:pt x="865" y="7789"/>
                    <a:pt x="546" y="8380"/>
                  </a:cubicBezTo>
                  <a:cubicBezTo>
                    <a:pt x="182" y="9017"/>
                    <a:pt x="0" y="9699"/>
                    <a:pt x="0" y="10427"/>
                  </a:cubicBezTo>
                  <a:cubicBezTo>
                    <a:pt x="0" y="11518"/>
                    <a:pt x="410" y="12565"/>
                    <a:pt x="1183" y="13292"/>
                  </a:cubicBezTo>
                  <a:cubicBezTo>
                    <a:pt x="1960" y="14026"/>
                    <a:pt x="3025" y="14433"/>
                    <a:pt x="4104" y="14433"/>
                  </a:cubicBezTo>
                  <a:cubicBezTo>
                    <a:pt x="4161" y="14433"/>
                    <a:pt x="4218" y="14431"/>
                    <a:pt x="4276" y="14429"/>
                  </a:cubicBezTo>
                  <a:cubicBezTo>
                    <a:pt x="4359" y="14434"/>
                    <a:pt x="4443" y="14436"/>
                    <a:pt x="4526" y="14436"/>
                  </a:cubicBezTo>
                  <a:cubicBezTo>
                    <a:pt x="5261" y="14436"/>
                    <a:pt x="5992" y="14260"/>
                    <a:pt x="6686" y="13974"/>
                  </a:cubicBezTo>
                  <a:cubicBezTo>
                    <a:pt x="7550" y="13565"/>
                    <a:pt x="8323" y="13065"/>
                    <a:pt x="9051" y="12428"/>
                  </a:cubicBezTo>
                  <a:cubicBezTo>
                    <a:pt x="9051" y="12974"/>
                    <a:pt x="9142" y="13565"/>
                    <a:pt x="9278" y="14111"/>
                  </a:cubicBezTo>
                  <a:lnTo>
                    <a:pt x="11689" y="14111"/>
                  </a:lnTo>
                  <a:cubicBezTo>
                    <a:pt x="11507" y="13474"/>
                    <a:pt x="11416" y="12883"/>
                    <a:pt x="11370" y="12246"/>
                  </a:cubicBezTo>
                  <a:cubicBezTo>
                    <a:pt x="11416" y="11337"/>
                    <a:pt x="11507" y="10427"/>
                    <a:pt x="11734" y="9563"/>
                  </a:cubicBezTo>
                  <a:lnTo>
                    <a:pt x="12507" y="6152"/>
                  </a:lnTo>
                  <a:cubicBezTo>
                    <a:pt x="12689" y="5333"/>
                    <a:pt x="12826" y="4469"/>
                    <a:pt x="12826" y="3605"/>
                  </a:cubicBezTo>
                  <a:cubicBezTo>
                    <a:pt x="12871" y="2695"/>
                    <a:pt x="12416" y="1786"/>
                    <a:pt x="11689" y="1240"/>
                  </a:cubicBezTo>
                  <a:cubicBezTo>
                    <a:pt x="10647" y="449"/>
                    <a:pt x="9339" y="1"/>
                    <a:pt x="8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2"/>
            <p:cNvSpPr/>
            <p:nvPr/>
          </p:nvSpPr>
          <p:spPr>
            <a:xfrm>
              <a:off x="4643975" y="4250750"/>
              <a:ext cx="519625" cy="353750"/>
            </a:xfrm>
            <a:custGeom>
              <a:avLst/>
              <a:gdLst/>
              <a:ahLst/>
              <a:cxnLst/>
              <a:rect l="l" t="t" r="r" b="b"/>
              <a:pathLst>
                <a:path w="20785" h="14150" extrusionOk="0">
                  <a:moveTo>
                    <a:pt x="17487" y="0"/>
                  </a:moveTo>
                  <a:cubicBezTo>
                    <a:pt x="17419" y="0"/>
                    <a:pt x="17351" y="2"/>
                    <a:pt x="17283" y="5"/>
                  </a:cubicBezTo>
                  <a:cubicBezTo>
                    <a:pt x="16419" y="5"/>
                    <a:pt x="15600" y="232"/>
                    <a:pt x="14827" y="642"/>
                  </a:cubicBezTo>
                  <a:cubicBezTo>
                    <a:pt x="13963" y="1142"/>
                    <a:pt x="13235" y="1824"/>
                    <a:pt x="12644" y="2597"/>
                  </a:cubicBezTo>
                  <a:cubicBezTo>
                    <a:pt x="12462" y="1870"/>
                    <a:pt x="12098" y="1188"/>
                    <a:pt x="11507" y="687"/>
                  </a:cubicBezTo>
                  <a:cubicBezTo>
                    <a:pt x="10870" y="232"/>
                    <a:pt x="10097" y="5"/>
                    <a:pt x="9324" y="5"/>
                  </a:cubicBezTo>
                  <a:cubicBezTo>
                    <a:pt x="8551" y="5"/>
                    <a:pt x="7778" y="187"/>
                    <a:pt x="7095" y="596"/>
                  </a:cubicBezTo>
                  <a:cubicBezTo>
                    <a:pt x="6186" y="1142"/>
                    <a:pt x="5413" y="1824"/>
                    <a:pt x="4776" y="2597"/>
                  </a:cubicBezTo>
                  <a:lnTo>
                    <a:pt x="5231" y="323"/>
                  </a:lnTo>
                  <a:lnTo>
                    <a:pt x="2866" y="323"/>
                  </a:lnTo>
                  <a:lnTo>
                    <a:pt x="0" y="14149"/>
                  </a:lnTo>
                  <a:lnTo>
                    <a:pt x="2320" y="14104"/>
                  </a:lnTo>
                  <a:lnTo>
                    <a:pt x="3684" y="7600"/>
                  </a:lnTo>
                  <a:cubicBezTo>
                    <a:pt x="3912" y="6463"/>
                    <a:pt x="4276" y="5372"/>
                    <a:pt x="4821" y="4371"/>
                  </a:cubicBezTo>
                  <a:cubicBezTo>
                    <a:pt x="5276" y="3643"/>
                    <a:pt x="5867" y="3007"/>
                    <a:pt x="6641" y="2597"/>
                  </a:cubicBezTo>
                  <a:cubicBezTo>
                    <a:pt x="7232" y="2188"/>
                    <a:pt x="7959" y="1961"/>
                    <a:pt x="8733" y="1961"/>
                  </a:cubicBezTo>
                  <a:cubicBezTo>
                    <a:pt x="8760" y="1959"/>
                    <a:pt x="8787" y="1959"/>
                    <a:pt x="8814" y="1959"/>
                  </a:cubicBezTo>
                  <a:cubicBezTo>
                    <a:pt x="9639" y="1959"/>
                    <a:pt x="10278" y="2625"/>
                    <a:pt x="10233" y="3462"/>
                  </a:cubicBezTo>
                  <a:cubicBezTo>
                    <a:pt x="10233" y="3916"/>
                    <a:pt x="10142" y="4371"/>
                    <a:pt x="10052" y="4826"/>
                  </a:cubicBezTo>
                  <a:lnTo>
                    <a:pt x="8096" y="14104"/>
                  </a:lnTo>
                  <a:lnTo>
                    <a:pt x="10461" y="14104"/>
                  </a:lnTo>
                  <a:lnTo>
                    <a:pt x="11825" y="7418"/>
                  </a:lnTo>
                  <a:cubicBezTo>
                    <a:pt x="12053" y="6327"/>
                    <a:pt x="12371" y="5235"/>
                    <a:pt x="12917" y="4280"/>
                  </a:cubicBezTo>
                  <a:cubicBezTo>
                    <a:pt x="13326" y="3553"/>
                    <a:pt x="13872" y="2961"/>
                    <a:pt x="14600" y="2597"/>
                  </a:cubicBezTo>
                  <a:cubicBezTo>
                    <a:pt x="15236" y="2188"/>
                    <a:pt x="15964" y="1961"/>
                    <a:pt x="16737" y="1961"/>
                  </a:cubicBezTo>
                  <a:cubicBezTo>
                    <a:pt x="16795" y="1955"/>
                    <a:pt x="16852" y="1952"/>
                    <a:pt x="16908" y="1952"/>
                  </a:cubicBezTo>
                  <a:cubicBezTo>
                    <a:pt x="17295" y="1952"/>
                    <a:pt x="17647" y="2086"/>
                    <a:pt x="17965" y="2325"/>
                  </a:cubicBezTo>
                  <a:cubicBezTo>
                    <a:pt x="18238" y="2597"/>
                    <a:pt x="18374" y="3007"/>
                    <a:pt x="18374" y="3416"/>
                  </a:cubicBezTo>
                  <a:cubicBezTo>
                    <a:pt x="18329" y="3962"/>
                    <a:pt x="18283" y="4462"/>
                    <a:pt x="18147" y="5008"/>
                  </a:cubicBezTo>
                  <a:lnTo>
                    <a:pt x="16237" y="14104"/>
                  </a:lnTo>
                  <a:lnTo>
                    <a:pt x="18602" y="14104"/>
                  </a:lnTo>
                  <a:lnTo>
                    <a:pt x="20466" y="5190"/>
                  </a:lnTo>
                  <a:cubicBezTo>
                    <a:pt x="20603" y="4508"/>
                    <a:pt x="20694" y="3825"/>
                    <a:pt x="20739" y="3098"/>
                  </a:cubicBezTo>
                  <a:cubicBezTo>
                    <a:pt x="20785" y="2279"/>
                    <a:pt x="20466" y="1460"/>
                    <a:pt x="19875" y="824"/>
                  </a:cubicBezTo>
                  <a:cubicBezTo>
                    <a:pt x="19199" y="275"/>
                    <a:pt x="18367" y="0"/>
                    <a:pt x="17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2"/>
            <p:cNvSpPr/>
            <p:nvPr/>
          </p:nvSpPr>
          <p:spPr>
            <a:xfrm>
              <a:off x="5383025" y="4128075"/>
              <a:ext cx="334300" cy="484375"/>
            </a:xfrm>
            <a:custGeom>
              <a:avLst/>
              <a:gdLst/>
              <a:ahLst/>
              <a:cxnLst/>
              <a:rect l="l" t="t" r="r" b="b"/>
              <a:pathLst>
                <a:path w="13372" h="19375" extrusionOk="0">
                  <a:moveTo>
                    <a:pt x="8317" y="6818"/>
                  </a:moveTo>
                  <a:cubicBezTo>
                    <a:pt x="9046" y="6818"/>
                    <a:pt x="9761" y="7176"/>
                    <a:pt x="10233" y="7777"/>
                  </a:cubicBezTo>
                  <a:cubicBezTo>
                    <a:pt x="10825" y="8550"/>
                    <a:pt x="11143" y="9506"/>
                    <a:pt x="11097" y="10461"/>
                  </a:cubicBezTo>
                  <a:cubicBezTo>
                    <a:pt x="11052" y="11643"/>
                    <a:pt x="10825" y="12780"/>
                    <a:pt x="10415" y="13826"/>
                  </a:cubicBezTo>
                  <a:cubicBezTo>
                    <a:pt x="10097" y="14872"/>
                    <a:pt x="9506" y="15827"/>
                    <a:pt x="8733" y="16555"/>
                  </a:cubicBezTo>
                  <a:cubicBezTo>
                    <a:pt x="8096" y="17101"/>
                    <a:pt x="7277" y="17419"/>
                    <a:pt x="6459" y="17419"/>
                  </a:cubicBezTo>
                  <a:cubicBezTo>
                    <a:pt x="5640" y="17419"/>
                    <a:pt x="4867" y="17101"/>
                    <a:pt x="4321" y="16464"/>
                  </a:cubicBezTo>
                  <a:cubicBezTo>
                    <a:pt x="3730" y="15736"/>
                    <a:pt x="3411" y="14781"/>
                    <a:pt x="3502" y="13781"/>
                  </a:cubicBezTo>
                  <a:lnTo>
                    <a:pt x="3502" y="13417"/>
                  </a:lnTo>
                  <a:cubicBezTo>
                    <a:pt x="3502" y="12507"/>
                    <a:pt x="3730" y="11643"/>
                    <a:pt x="4048" y="10824"/>
                  </a:cubicBezTo>
                  <a:cubicBezTo>
                    <a:pt x="4412" y="9687"/>
                    <a:pt x="5003" y="8641"/>
                    <a:pt x="5822" y="7777"/>
                  </a:cubicBezTo>
                  <a:cubicBezTo>
                    <a:pt x="6459" y="7186"/>
                    <a:pt x="7277" y="6822"/>
                    <a:pt x="8187" y="6822"/>
                  </a:cubicBezTo>
                  <a:cubicBezTo>
                    <a:pt x="8230" y="6820"/>
                    <a:pt x="8273" y="6818"/>
                    <a:pt x="8317" y="6818"/>
                  </a:cubicBezTo>
                  <a:close/>
                  <a:moveTo>
                    <a:pt x="4003" y="0"/>
                  </a:moveTo>
                  <a:lnTo>
                    <a:pt x="0" y="19056"/>
                  </a:lnTo>
                  <a:lnTo>
                    <a:pt x="2092" y="19056"/>
                  </a:lnTo>
                  <a:lnTo>
                    <a:pt x="2593" y="16418"/>
                  </a:lnTo>
                  <a:cubicBezTo>
                    <a:pt x="2911" y="17328"/>
                    <a:pt x="3502" y="18101"/>
                    <a:pt x="4230" y="18647"/>
                  </a:cubicBezTo>
                  <a:cubicBezTo>
                    <a:pt x="4958" y="19147"/>
                    <a:pt x="5776" y="19375"/>
                    <a:pt x="6640" y="19375"/>
                  </a:cubicBezTo>
                  <a:cubicBezTo>
                    <a:pt x="7186" y="19375"/>
                    <a:pt x="7777" y="19238"/>
                    <a:pt x="8278" y="19056"/>
                  </a:cubicBezTo>
                  <a:cubicBezTo>
                    <a:pt x="8914" y="18829"/>
                    <a:pt x="9460" y="18511"/>
                    <a:pt x="9960" y="18147"/>
                  </a:cubicBezTo>
                  <a:cubicBezTo>
                    <a:pt x="10552" y="17646"/>
                    <a:pt x="11097" y="17101"/>
                    <a:pt x="11552" y="16464"/>
                  </a:cubicBezTo>
                  <a:cubicBezTo>
                    <a:pt x="12098" y="15691"/>
                    <a:pt x="12553" y="14872"/>
                    <a:pt x="12826" y="13917"/>
                  </a:cubicBezTo>
                  <a:cubicBezTo>
                    <a:pt x="13190" y="12871"/>
                    <a:pt x="13371" y="11734"/>
                    <a:pt x="13371" y="10597"/>
                  </a:cubicBezTo>
                  <a:cubicBezTo>
                    <a:pt x="13371" y="8732"/>
                    <a:pt x="12917" y="7368"/>
                    <a:pt x="12053" y="6367"/>
                  </a:cubicBezTo>
                  <a:cubicBezTo>
                    <a:pt x="11309" y="5493"/>
                    <a:pt x="10188" y="4955"/>
                    <a:pt x="8971" y="4955"/>
                  </a:cubicBezTo>
                  <a:cubicBezTo>
                    <a:pt x="8922" y="4955"/>
                    <a:pt x="8873" y="4956"/>
                    <a:pt x="8823" y="4958"/>
                  </a:cubicBezTo>
                  <a:cubicBezTo>
                    <a:pt x="8187" y="4958"/>
                    <a:pt x="7550" y="5094"/>
                    <a:pt x="6959" y="5367"/>
                  </a:cubicBezTo>
                  <a:cubicBezTo>
                    <a:pt x="6186" y="5731"/>
                    <a:pt x="5503" y="6231"/>
                    <a:pt x="4912" y="6822"/>
                  </a:cubicBezTo>
                  <a:lnTo>
                    <a:pt x="63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2"/>
            <p:cNvSpPr/>
            <p:nvPr/>
          </p:nvSpPr>
          <p:spPr>
            <a:xfrm>
              <a:off x="5763925" y="4251750"/>
              <a:ext cx="321775" cy="359700"/>
            </a:xfrm>
            <a:custGeom>
              <a:avLst/>
              <a:gdLst/>
              <a:ahLst/>
              <a:cxnLst/>
              <a:rect l="l" t="t" r="r" b="b"/>
              <a:pathLst>
                <a:path w="12871" h="14388" extrusionOk="0">
                  <a:moveTo>
                    <a:pt x="7604" y="1826"/>
                  </a:moveTo>
                  <a:cubicBezTo>
                    <a:pt x="8414" y="1826"/>
                    <a:pt x="9175" y="2184"/>
                    <a:pt x="9733" y="2785"/>
                  </a:cubicBezTo>
                  <a:cubicBezTo>
                    <a:pt x="10370" y="3513"/>
                    <a:pt x="10688" y="4468"/>
                    <a:pt x="10597" y="5468"/>
                  </a:cubicBezTo>
                  <a:lnTo>
                    <a:pt x="10597" y="6014"/>
                  </a:lnTo>
                  <a:lnTo>
                    <a:pt x="2865" y="6014"/>
                  </a:lnTo>
                  <a:lnTo>
                    <a:pt x="2865" y="5968"/>
                  </a:lnTo>
                  <a:cubicBezTo>
                    <a:pt x="3138" y="4786"/>
                    <a:pt x="3775" y="3694"/>
                    <a:pt x="4685" y="2876"/>
                  </a:cubicBezTo>
                  <a:cubicBezTo>
                    <a:pt x="5458" y="2194"/>
                    <a:pt x="6458" y="1830"/>
                    <a:pt x="7459" y="1830"/>
                  </a:cubicBezTo>
                  <a:cubicBezTo>
                    <a:pt x="7507" y="1827"/>
                    <a:pt x="7556" y="1826"/>
                    <a:pt x="7604" y="1826"/>
                  </a:cubicBezTo>
                  <a:close/>
                  <a:moveTo>
                    <a:pt x="7682" y="1"/>
                  </a:moveTo>
                  <a:cubicBezTo>
                    <a:pt x="7577" y="1"/>
                    <a:pt x="7473" y="4"/>
                    <a:pt x="7368" y="11"/>
                  </a:cubicBezTo>
                  <a:cubicBezTo>
                    <a:pt x="7297" y="8"/>
                    <a:pt x="7226" y="7"/>
                    <a:pt x="7155" y="7"/>
                  </a:cubicBezTo>
                  <a:cubicBezTo>
                    <a:pt x="5958" y="7"/>
                    <a:pt x="4805" y="367"/>
                    <a:pt x="3775" y="1011"/>
                  </a:cubicBezTo>
                  <a:cubicBezTo>
                    <a:pt x="2593" y="1784"/>
                    <a:pt x="1637" y="2876"/>
                    <a:pt x="1046" y="4195"/>
                  </a:cubicBezTo>
                  <a:cubicBezTo>
                    <a:pt x="364" y="5514"/>
                    <a:pt x="46" y="7014"/>
                    <a:pt x="46" y="8561"/>
                  </a:cubicBezTo>
                  <a:cubicBezTo>
                    <a:pt x="0" y="9607"/>
                    <a:pt x="228" y="10698"/>
                    <a:pt x="682" y="11653"/>
                  </a:cubicBezTo>
                  <a:cubicBezTo>
                    <a:pt x="1092" y="12518"/>
                    <a:pt x="1774" y="13245"/>
                    <a:pt x="2638" y="13700"/>
                  </a:cubicBezTo>
                  <a:cubicBezTo>
                    <a:pt x="3439" y="14122"/>
                    <a:pt x="4319" y="14387"/>
                    <a:pt x="5241" y="14387"/>
                  </a:cubicBezTo>
                  <a:cubicBezTo>
                    <a:pt x="5313" y="14387"/>
                    <a:pt x="5385" y="14385"/>
                    <a:pt x="5458" y="14382"/>
                  </a:cubicBezTo>
                  <a:cubicBezTo>
                    <a:pt x="5517" y="14384"/>
                    <a:pt x="5577" y="14385"/>
                    <a:pt x="5637" y="14385"/>
                  </a:cubicBezTo>
                  <a:cubicBezTo>
                    <a:pt x="7120" y="14385"/>
                    <a:pt x="8551" y="13843"/>
                    <a:pt x="9687" y="12881"/>
                  </a:cubicBezTo>
                  <a:cubicBezTo>
                    <a:pt x="10733" y="12017"/>
                    <a:pt x="11507" y="10926"/>
                    <a:pt x="11961" y="9652"/>
                  </a:cubicBezTo>
                  <a:lnTo>
                    <a:pt x="9687" y="9425"/>
                  </a:lnTo>
                  <a:cubicBezTo>
                    <a:pt x="9324" y="10334"/>
                    <a:pt x="8687" y="11108"/>
                    <a:pt x="7868" y="11699"/>
                  </a:cubicBezTo>
                  <a:cubicBezTo>
                    <a:pt x="7186" y="12199"/>
                    <a:pt x="6322" y="12472"/>
                    <a:pt x="5503" y="12472"/>
                  </a:cubicBezTo>
                  <a:cubicBezTo>
                    <a:pt x="4639" y="12472"/>
                    <a:pt x="3866" y="12108"/>
                    <a:pt x="3320" y="11471"/>
                  </a:cubicBezTo>
                  <a:cubicBezTo>
                    <a:pt x="2683" y="10607"/>
                    <a:pt x="2365" y="9561"/>
                    <a:pt x="2411" y="8515"/>
                  </a:cubicBezTo>
                  <a:cubicBezTo>
                    <a:pt x="2411" y="8242"/>
                    <a:pt x="2456" y="8015"/>
                    <a:pt x="2456" y="7788"/>
                  </a:cubicBezTo>
                  <a:lnTo>
                    <a:pt x="12598" y="7788"/>
                  </a:lnTo>
                  <a:cubicBezTo>
                    <a:pt x="12735" y="7105"/>
                    <a:pt x="12780" y="6378"/>
                    <a:pt x="12780" y="5696"/>
                  </a:cubicBezTo>
                  <a:cubicBezTo>
                    <a:pt x="12871" y="4149"/>
                    <a:pt x="12325" y="2648"/>
                    <a:pt x="11325" y="1511"/>
                  </a:cubicBezTo>
                  <a:cubicBezTo>
                    <a:pt x="10354" y="541"/>
                    <a:pt x="9031" y="1"/>
                    <a:pt x="76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2"/>
            <p:cNvSpPr/>
            <p:nvPr/>
          </p:nvSpPr>
          <p:spPr>
            <a:xfrm>
              <a:off x="6118650" y="4250825"/>
              <a:ext cx="358200" cy="491250"/>
            </a:xfrm>
            <a:custGeom>
              <a:avLst/>
              <a:gdLst/>
              <a:ahLst/>
              <a:cxnLst/>
              <a:rect l="l" t="t" r="r" b="b"/>
              <a:pathLst>
                <a:path w="14328" h="19650" extrusionOk="0">
                  <a:moveTo>
                    <a:pt x="7551" y="1912"/>
                  </a:moveTo>
                  <a:cubicBezTo>
                    <a:pt x="8415" y="1912"/>
                    <a:pt x="9279" y="2276"/>
                    <a:pt x="9870" y="2913"/>
                  </a:cubicBezTo>
                  <a:cubicBezTo>
                    <a:pt x="10507" y="3686"/>
                    <a:pt x="10825" y="4641"/>
                    <a:pt x="10780" y="5642"/>
                  </a:cubicBezTo>
                  <a:cubicBezTo>
                    <a:pt x="10780" y="6733"/>
                    <a:pt x="10552" y="7870"/>
                    <a:pt x="10097" y="8871"/>
                  </a:cubicBezTo>
                  <a:cubicBezTo>
                    <a:pt x="9734" y="9871"/>
                    <a:pt x="9097" y="10735"/>
                    <a:pt x="8233" y="11418"/>
                  </a:cubicBezTo>
                  <a:cubicBezTo>
                    <a:pt x="7596" y="11918"/>
                    <a:pt x="6777" y="12191"/>
                    <a:pt x="5959" y="12191"/>
                  </a:cubicBezTo>
                  <a:cubicBezTo>
                    <a:pt x="5368" y="12191"/>
                    <a:pt x="4822" y="12009"/>
                    <a:pt x="4367" y="11690"/>
                  </a:cubicBezTo>
                  <a:cubicBezTo>
                    <a:pt x="3867" y="11281"/>
                    <a:pt x="3457" y="10781"/>
                    <a:pt x="3275" y="10144"/>
                  </a:cubicBezTo>
                  <a:cubicBezTo>
                    <a:pt x="3048" y="9462"/>
                    <a:pt x="2957" y="8734"/>
                    <a:pt x="3003" y="8007"/>
                  </a:cubicBezTo>
                  <a:cubicBezTo>
                    <a:pt x="3003" y="7370"/>
                    <a:pt x="3139" y="6688"/>
                    <a:pt x="3321" y="6051"/>
                  </a:cubicBezTo>
                  <a:cubicBezTo>
                    <a:pt x="3503" y="5232"/>
                    <a:pt x="3867" y="4459"/>
                    <a:pt x="4367" y="3777"/>
                  </a:cubicBezTo>
                  <a:cubicBezTo>
                    <a:pt x="4776" y="3231"/>
                    <a:pt x="5277" y="2731"/>
                    <a:pt x="5868" y="2367"/>
                  </a:cubicBezTo>
                  <a:cubicBezTo>
                    <a:pt x="6368" y="2094"/>
                    <a:pt x="6959" y="1912"/>
                    <a:pt x="7551" y="1912"/>
                  </a:cubicBezTo>
                  <a:close/>
                  <a:moveTo>
                    <a:pt x="7621" y="1"/>
                  </a:moveTo>
                  <a:cubicBezTo>
                    <a:pt x="7582" y="1"/>
                    <a:pt x="7544" y="1"/>
                    <a:pt x="7505" y="2"/>
                  </a:cubicBezTo>
                  <a:cubicBezTo>
                    <a:pt x="6368" y="2"/>
                    <a:pt x="5277" y="366"/>
                    <a:pt x="4367" y="1003"/>
                  </a:cubicBezTo>
                  <a:cubicBezTo>
                    <a:pt x="3230" y="1730"/>
                    <a:pt x="2320" y="2776"/>
                    <a:pt x="1729" y="3959"/>
                  </a:cubicBezTo>
                  <a:cubicBezTo>
                    <a:pt x="956" y="5232"/>
                    <a:pt x="547" y="6688"/>
                    <a:pt x="592" y="8188"/>
                  </a:cubicBezTo>
                  <a:cubicBezTo>
                    <a:pt x="592" y="10099"/>
                    <a:pt x="1047" y="11554"/>
                    <a:pt x="2002" y="12555"/>
                  </a:cubicBezTo>
                  <a:cubicBezTo>
                    <a:pt x="2835" y="13519"/>
                    <a:pt x="4049" y="14103"/>
                    <a:pt x="5357" y="14103"/>
                  </a:cubicBezTo>
                  <a:cubicBezTo>
                    <a:pt x="5406" y="14103"/>
                    <a:pt x="5455" y="14102"/>
                    <a:pt x="5504" y="14101"/>
                  </a:cubicBezTo>
                  <a:cubicBezTo>
                    <a:pt x="7005" y="14055"/>
                    <a:pt x="8415" y="13373"/>
                    <a:pt x="9370" y="12236"/>
                  </a:cubicBezTo>
                  <a:lnTo>
                    <a:pt x="9370" y="12236"/>
                  </a:lnTo>
                  <a:lnTo>
                    <a:pt x="9142" y="13373"/>
                  </a:lnTo>
                  <a:cubicBezTo>
                    <a:pt x="8778" y="15056"/>
                    <a:pt x="8415" y="16102"/>
                    <a:pt x="8005" y="16602"/>
                  </a:cubicBezTo>
                  <a:cubicBezTo>
                    <a:pt x="7369" y="17330"/>
                    <a:pt x="6368" y="17694"/>
                    <a:pt x="4958" y="17694"/>
                  </a:cubicBezTo>
                  <a:cubicBezTo>
                    <a:pt x="4860" y="17701"/>
                    <a:pt x="4762" y="17705"/>
                    <a:pt x="4666" y="17705"/>
                  </a:cubicBezTo>
                  <a:cubicBezTo>
                    <a:pt x="4186" y="17705"/>
                    <a:pt x="3738" y="17610"/>
                    <a:pt x="3321" y="17421"/>
                  </a:cubicBezTo>
                  <a:cubicBezTo>
                    <a:pt x="3003" y="17284"/>
                    <a:pt x="2775" y="17103"/>
                    <a:pt x="2593" y="16784"/>
                  </a:cubicBezTo>
                  <a:cubicBezTo>
                    <a:pt x="2411" y="16420"/>
                    <a:pt x="2366" y="16011"/>
                    <a:pt x="2411" y="15602"/>
                  </a:cubicBezTo>
                  <a:lnTo>
                    <a:pt x="46" y="15374"/>
                  </a:lnTo>
                  <a:cubicBezTo>
                    <a:pt x="1" y="15602"/>
                    <a:pt x="1" y="15829"/>
                    <a:pt x="1" y="16056"/>
                  </a:cubicBezTo>
                  <a:cubicBezTo>
                    <a:pt x="1" y="16739"/>
                    <a:pt x="183" y="17421"/>
                    <a:pt x="592" y="17967"/>
                  </a:cubicBezTo>
                  <a:cubicBezTo>
                    <a:pt x="1047" y="18558"/>
                    <a:pt x="1638" y="18967"/>
                    <a:pt x="2366" y="19195"/>
                  </a:cubicBezTo>
                  <a:cubicBezTo>
                    <a:pt x="3275" y="19513"/>
                    <a:pt x="4231" y="19649"/>
                    <a:pt x="5186" y="19649"/>
                  </a:cubicBezTo>
                  <a:cubicBezTo>
                    <a:pt x="6277" y="19649"/>
                    <a:pt x="7323" y="19422"/>
                    <a:pt x="8278" y="18967"/>
                  </a:cubicBezTo>
                  <a:cubicBezTo>
                    <a:pt x="9097" y="18512"/>
                    <a:pt x="9825" y="17876"/>
                    <a:pt x="10325" y="17057"/>
                  </a:cubicBezTo>
                  <a:cubicBezTo>
                    <a:pt x="10871" y="16011"/>
                    <a:pt x="11280" y="14829"/>
                    <a:pt x="11507" y="13646"/>
                  </a:cubicBezTo>
                  <a:lnTo>
                    <a:pt x="14327" y="320"/>
                  </a:lnTo>
                  <a:lnTo>
                    <a:pt x="12144" y="320"/>
                  </a:lnTo>
                  <a:lnTo>
                    <a:pt x="11689" y="2594"/>
                  </a:lnTo>
                  <a:cubicBezTo>
                    <a:pt x="10933" y="993"/>
                    <a:pt x="9350" y="1"/>
                    <a:pt x="76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2"/>
            <p:cNvSpPr/>
            <p:nvPr/>
          </p:nvSpPr>
          <p:spPr>
            <a:xfrm>
              <a:off x="6490450" y="4128075"/>
              <a:ext cx="158075" cy="476425"/>
            </a:xfrm>
            <a:custGeom>
              <a:avLst/>
              <a:gdLst/>
              <a:ahLst/>
              <a:cxnLst/>
              <a:rect l="l" t="t" r="r" b="b"/>
              <a:pathLst>
                <a:path w="6323" h="19057" extrusionOk="0">
                  <a:moveTo>
                    <a:pt x="3958" y="0"/>
                  </a:moveTo>
                  <a:lnTo>
                    <a:pt x="3412" y="2684"/>
                  </a:lnTo>
                  <a:lnTo>
                    <a:pt x="5731" y="2684"/>
                  </a:lnTo>
                  <a:lnTo>
                    <a:pt x="6323" y="0"/>
                  </a:lnTo>
                  <a:close/>
                  <a:moveTo>
                    <a:pt x="2912" y="5230"/>
                  </a:moveTo>
                  <a:lnTo>
                    <a:pt x="1" y="19056"/>
                  </a:lnTo>
                  <a:lnTo>
                    <a:pt x="2320" y="19056"/>
                  </a:lnTo>
                  <a:lnTo>
                    <a:pt x="5231" y="523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2"/>
            <p:cNvSpPr/>
            <p:nvPr/>
          </p:nvSpPr>
          <p:spPr>
            <a:xfrm>
              <a:off x="6640550" y="4251625"/>
              <a:ext cx="329750" cy="352875"/>
            </a:xfrm>
            <a:custGeom>
              <a:avLst/>
              <a:gdLst/>
              <a:ahLst/>
              <a:cxnLst/>
              <a:rect l="l" t="t" r="r" b="b"/>
              <a:pathLst>
                <a:path w="13190" h="14115" extrusionOk="0">
                  <a:moveTo>
                    <a:pt x="9871" y="0"/>
                  </a:moveTo>
                  <a:cubicBezTo>
                    <a:pt x="9764" y="0"/>
                    <a:pt x="9658" y="5"/>
                    <a:pt x="9551" y="16"/>
                  </a:cubicBezTo>
                  <a:cubicBezTo>
                    <a:pt x="8687" y="16"/>
                    <a:pt x="7823" y="243"/>
                    <a:pt x="7095" y="652"/>
                  </a:cubicBezTo>
                  <a:cubicBezTo>
                    <a:pt x="6140" y="1198"/>
                    <a:pt x="5230" y="1880"/>
                    <a:pt x="4503" y="2699"/>
                  </a:cubicBezTo>
                  <a:lnTo>
                    <a:pt x="5003" y="288"/>
                  </a:lnTo>
                  <a:lnTo>
                    <a:pt x="2865" y="288"/>
                  </a:lnTo>
                  <a:lnTo>
                    <a:pt x="0" y="14114"/>
                  </a:lnTo>
                  <a:lnTo>
                    <a:pt x="2320" y="14069"/>
                  </a:lnTo>
                  <a:lnTo>
                    <a:pt x="3684" y="7656"/>
                  </a:lnTo>
                  <a:cubicBezTo>
                    <a:pt x="4093" y="5564"/>
                    <a:pt x="4821" y="4063"/>
                    <a:pt x="5731" y="3199"/>
                  </a:cubicBezTo>
                  <a:cubicBezTo>
                    <a:pt x="6595" y="2381"/>
                    <a:pt x="7732" y="1926"/>
                    <a:pt x="8960" y="1926"/>
                  </a:cubicBezTo>
                  <a:cubicBezTo>
                    <a:pt x="9022" y="1920"/>
                    <a:pt x="9084" y="1917"/>
                    <a:pt x="9145" y="1917"/>
                  </a:cubicBezTo>
                  <a:cubicBezTo>
                    <a:pt x="9573" y="1917"/>
                    <a:pt x="9966" y="2056"/>
                    <a:pt x="10324" y="2335"/>
                  </a:cubicBezTo>
                  <a:cubicBezTo>
                    <a:pt x="10642" y="2608"/>
                    <a:pt x="10824" y="3063"/>
                    <a:pt x="10824" y="3472"/>
                  </a:cubicBezTo>
                  <a:cubicBezTo>
                    <a:pt x="10779" y="4109"/>
                    <a:pt x="10688" y="4745"/>
                    <a:pt x="10551" y="5337"/>
                  </a:cubicBezTo>
                  <a:lnTo>
                    <a:pt x="8687" y="14114"/>
                  </a:lnTo>
                  <a:lnTo>
                    <a:pt x="11052" y="14114"/>
                  </a:lnTo>
                  <a:lnTo>
                    <a:pt x="12780" y="5746"/>
                  </a:lnTo>
                  <a:cubicBezTo>
                    <a:pt x="12962" y="4973"/>
                    <a:pt x="13098" y="4154"/>
                    <a:pt x="13144" y="3336"/>
                  </a:cubicBezTo>
                  <a:cubicBezTo>
                    <a:pt x="13189" y="2426"/>
                    <a:pt x="12825" y="1516"/>
                    <a:pt x="12189" y="925"/>
                  </a:cubicBezTo>
                  <a:cubicBezTo>
                    <a:pt x="11542" y="319"/>
                    <a:pt x="10717" y="0"/>
                    <a:pt x="98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2"/>
            <p:cNvSpPr/>
            <p:nvPr/>
          </p:nvSpPr>
          <p:spPr>
            <a:xfrm>
              <a:off x="7013475" y="4251700"/>
              <a:ext cx="308150" cy="359775"/>
            </a:xfrm>
            <a:custGeom>
              <a:avLst/>
              <a:gdLst/>
              <a:ahLst/>
              <a:cxnLst/>
              <a:rect l="l" t="t" r="r" b="b"/>
              <a:pathLst>
                <a:path w="12326" h="14391" extrusionOk="0">
                  <a:moveTo>
                    <a:pt x="6552" y="0"/>
                  </a:moveTo>
                  <a:cubicBezTo>
                    <a:pt x="5363" y="0"/>
                    <a:pt x="4225" y="406"/>
                    <a:pt x="3275" y="1150"/>
                  </a:cubicBezTo>
                  <a:cubicBezTo>
                    <a:pt x="2456" y="1832"/>
                    <a:pt x="2002" y="2878"/>
                    <a:pt x="2002" y="3969"/>
                  </a:cubicBezTo>
                  <a:cubicBezTo>
                    <a:pt x="2002" y="4515"/>
                    <a:pt x="2138" y="5106"/>
                    <a:pt x="2456" y="5607"/>
                  </a:cubicBezTo>
                  <a:cubicBezTo>
                    <a:pt x="2775" y="6107"/>
                    <a:pt x="3230" y="6562"/>
                    <a:pt x="3775" y="6880"/>
                  </a:cubicBezTo>
                  <a:cubicBezTo>
                    <a:pt x="4503" y="7289"/>
                    <a:pt x="5322" y="7653"/>
                    <a:pt x="6140" y="8017"/>
                  </a:cubicBezTo>
                  <a:cubicBezTo>
                    <a:pt x="7004" y="8290"/>
                    <a:pt x="7778" y="8745"/>
                    <a:pt x="8505" y="9336"/>
                  </a:cubicBezTo>
                  <a:cubicBezTo>
                    <a:pt x="8778" y="9654"/>
                    <a:pt x="8915" y="10064"/>
                    <a:pt x="8960" y="10473"/>
                  </a:cubicBezTo>
                  <a:cubicBezTo>
                    <a:pt x="8915" y="11064"/>
                    <a:pt x="8642" y="11610"/>
                    <a:pt x="8187" y="11928"/>
                  </a:cubicBezTo>
                  <a:cubicBezTo>
                    <a:pt x="7562" y="12345"/>
                    <a:pt x="6784" y="12571"/>
                    <a:pt x="6029" y="12571"/>
                  </a:cubicBezTo>
                  <a:cubicBezTo>
                    <a:pt x="5960" y="12571"/>
                    <a:pt x="5891" y="12569"/>
                    <a:pt x="5822" y="12565"/>
                  </a:cubicBezTo>
                  <a:cubicBezTo>
                    <a:pt x="5140" y="12565"/>
                    <a:pt x="4503" y="12429"/>
                    <a:pt x="3866" y="12110"/>
                  </a:cubicBezTo>
                  <a:cubicBezTo>
                    <a:pt x="3366" y="11837"/>
                    <a:pt x="2957" y="11428"/>
                    <a:pt x="2729" y="10928"/>
                  </a:cubicBezTo>
                  <a:cubicBezTo>
                    <a:pt x="2502" y="10382"/>
                    <a:pt x="2411" y="9836"/>
                    <a:pt x="2411" y="9245"/>
                  </a:cubicBezTo>
                  <a:lnTo>
                    <a:pt x="91" y="9381"/>
                  </a:lnTo>
                  <a:cubicBezTo>
                    <a:pt x="1" y="11155"/>
                    <a:pt x="546" y="12429"/>
                    <a:pt x="1683" y="13202"/>
                  </a:cubicBezTo>
                  <a:cubicBezTo>
                    <a:pt x="2850" y="13979"/>
                    <a:pt x="4180" y="14388"/>
                    <a:pt x="5558" y="14388"/>
                  </a:cubicBezTo>
                  <a:cubicBezTo>
                    <a:pt x="5631" y="14388"/>
                    <a:pt x="5704" y="14386"/>
                    <a:pt x="5776" y="14384"/>
                  </a:cubicBezTo>
                  <a:cubicBezTo>
                    <a:pt x="5881" y="14389"/>
                    <a:pt x="5985" y="14391"/>
                    <a:pt x="6089" y="14391"/>
                  </a:cubicBezTo>
                  <a:cubicBezTo>
                    <a:pt x="7023" y="14391"/>
                    <a:pt x="7923" y="14207"/>
                    <a:pt x="8824" y="13838"/>
                  </a:cubicBezTo>
                  <a:cubicBezTo>
                    <a:pt x="9597" y="13520"/>
                    <a:pt x="10234" y="12974"/>
                    <a:pt x="10734" y="12247"/>
                  </a:cubicBezTo>
                  <a:cubicBezTo>
                    <a:pt x="11143" y="11655"/>
                    <a:pt x="11371" y="10973"/>
                    <a:pt x="11371" y="10246"/>
                  </a:cubicBezTo>
                  <a:cubicBezTo>
                    <a:pt x="11371" y="9245"/>
                    <a:pt x="10961" y="8290"/>
                    <a:pt x="10234" y="7608"/>
                  </a:cubicBezTo>
                  <a:cubicBezTo>
                    <a:pt x="9733" y="7153"/>
                    <a:pt x="8596" y="6562"/>
                    <a:pt x="6823" y="5788"/>
                  </a:cubicBezTo>
                  <a:cubicBezTo>
                    <a:pt x="6095" y="5516"/>
                    <a:pt x="5413" y="5152"/>
                    <a:pt x="4821" y="4742"/>
                  </a:cubicBezTo>
                  <a:cubicBezTo>
                    <a:pt x="4458" y="4470"/>
                    <a:pt x="4230" y="4060"/>
                    <a:pt x="4230" y="3605"/>
                  </a:cubicBezTo>
                  <a:cubicBezTo>
                    <a:pt x="4276" y="3105"/>
                    <a:pt x="4503" y="2650"/>
                    <a:pt x="4912" y="2378"/>
                  </a:cubicBezTo>
                  <a:cubicBezTo>
                    <a:pt x="5404" y="2009"/>
                    <a:pt x="6005" y="1825"/>
                    <a:pt x="6618" y="1825"/>
                  </a:cubicBezTo>
                  <a:cubicBezTo>
                    <a:pt x="6686" y="1825"/>
                    <a:pt x="6754" y="1827"/>
                    <a:pt x="6823" y="1832"/>
                  </a:cubicBezTo>
                  <a:cubicBezTo>
                    <a:pt x="6890" y="1828"/>
                    <a:pt x="6958" y="1826"/>
                    <a:pt x="7027" y="1826"/>
                  </a:cubicBezTo>
                  <a:cubicBezTo>
                    <a:pt x="7783" y="1826"/>
                    <a:pt x="8558" y="2059"/>
                    <a:pt x="9142" y="2559"/>
                  </a:cubicBezTo>
                  <a:cubicBezTo>
                    <a:pt x="9733" y="3060"/>
                    <a:pt x="10052" y="3787"/>
                    <a:pt x="10052" y="4515"/>
                  </a:cubicBezTo>
                  <a:lnTo>
                    <a:pt x="12326" y="4379"/>
                  </a:lnTo>
                  <a:cubicBezTo>
                    <a:pt x="12326" y="3151"/>
                    <a:pt x="11825" y="2014"/>
                    <a:pt x="10916" y="1195"/>
                  </a:cubicBezTo>
                  <a:cubicBezTo>
                    <a:pt x="9961" y="422"/>
                    <a:pt x="8642" y="13"/>
                    <a:pt x="6913" y="13"/>
                  </a:cubicBezTo>
                  <a:cubicBezTo>
                    <a:pt x="6793" y="4"/>
                    <a:pt x="6672" y="0"/>
                    <a:pt x="65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2"/>
            <p:cNvSpPr/>
            <p:nvPr/>
          </p:nvSpPr>
          <p:spPr>
            <a:xfrm>
              <a:off x="255175" y="931975"/>
              <a:ext cx="2101175" cy="2932325"/>
            </a:xfrm>
            <a:custGeom>
              <a:avLst/>
              <a:gdLst/>
              <a:ahLst/>
              <a:cxnLst/>
              <a:rect l="l" t="t" r="r" b="b"/>
              <a:pathLst>
                <a:path w="84047" h="117293" extrusionOk="0">
                  <a:moveTo>
                    <a:pt x="34777" y="12456"/>
                  </a:moveTo>
                  <a:cubicBezTo>
                    <a:pt x="37723" y="12456"/>
                    <a:pt x="56213" y="13226"/>
                    <a:pt x="56213" y="32564"/>
                  </a:cubicBezTo>
                  <a:cubicBezTo>
                    <a:pt x="56213" y="53121"/>
                    <a:pt x="36157" y="54986"/>
                    <a:pt x="34474" y="54986"/>
                  </a:cubicBezTo>
                  <a:lnTo>
                    <a:pt x="13735" y="54986"/>
                  </a:lnTo>
                  <a:lnTo>
                    <a:pt x="13735" y="12462"/>
                  </a:lnTo>
                  <a:lnTo>
                    <a:pt x="34383" y="12462"/>
                  </a:lnTo>
                  <a:cubicBezTo>
                    <a:pt x="34383" y="12462"/>
                    <a:pt x="34522" y="12456"/>
                    <a:pt x="34777" y="12456"/>
                  </a:cubicBezTo>
                  <a:close/>
                  <a:moveTo>
                    <a:pt x="0" y="0"/>
                  </a:moveTo>
                  <a:lnTo>
                    <a:pt x="0" y="117293"/>
                  </a:lnTo>
                  <a:lnTo>
                    <a:pt x="13735" y="117293"/>
                  </a:lnTo>
                  <a:lnTo>
                    <a:pt x="13735" y="66856"/>
                  </a:lnTo>
                  <a:lnTo>
                    <a:pt x="25014" y="66856"/>
                  </a:lnTo>
                  <a:cubicBezTo>
                    <a:pt x="31381" y="66856"/>
                    <a:pt x="37703" y="67811"/>
                    <a:pt x="46481" y="81773"/>
                  </a:cubicBezTo>
                  <a:lnTo>
                    <a:pt x="67629" y="117247"/>
                  </a:lnTo>
                  <a:lnTo>
                    <a:pt x="84047" y="117247"/>
                  </a:lnTo>
                  <a:lnTo>
                    <a:pt x="58214" y="75952"/>
                  </a:lnTo>
                  <a:cubicBezTo>
                    <a:pt x="58214" y="75952"/>
                    <a:pt x="51938" y="65400"/>
                    <a:pt x="44161" y="62990"/>
                  </a:cubicBezTo>
                  <a:cubicBezTo>
                    <a:pt x="44161" y="62990"/>
                    <a:pt x="70721" y="57896"/>
                    <a:pt x="70721" y="30927"/>
                  </a:cubicBezTo>
                  <a:cubicBezTo>
                    <a:pt x="70721" y="4003"/>
                    <a:pt x="45071" y="0"/>
                    <a:pt x="37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2"/>
            <p:cNvSpPr/>
            <p:nvPr/>
          </p:nvSpPr>
          <p:spPr>
            <a:xfrm>
              <a:off x="2545075" y="1345850"/>
              <a:ext cx="345675" cy="2518450"/>
            </a:xfrm>
            <a:custGeom>
              <a:avLst/>
              <a:gdLst/>
              <a:ahLst/>
              <a:cxnLst/>
              <a:rect l="l" t="t" r="r" b="b"/>
              <a:pathLst>
                <a:path w="13827" h="100738" extrusionOk="0">
                  <a:moveTo>
                    <a:pt x="1" y="0"/>
                  </a:moveTo>
                  <a:lnTo>
                    <a:pt x="1" y="100738"/>
                  </a:lnTo>
                  <a:lnTo>
                    <a:pt x="13827" y="100738"/>
                  </a:lnTo>
                  <a:lnTo>
                    <a:pt x="138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2"/>
            <p:cNvSpPr/>
            <p:nvPr/>
          </p:nvSpPr>
          <p:spPr>
            <a:xfrm>
              <a:off x="2545075" y="924025"/>
              <a:ext cx="345675" cy="346800"/>
            </a:xfrm>
            <a:custGeom>
              <a:avLst/>
              <a:gdLst/>
              <a:ahLst/>
              <a:cxnLst/>
              <a:rect l="l" t="t" r="r" b="b"/>
              <a:pathLst>
                <a:path w="13827" h="13872" extrusionOk="0">
                  <a:moveTo>
                    <a:pt x="1" y="0"/>
                  </a:moveTo>
                  <a:lnTo>
                    <a:pt x="1" y="13871"/>
                  </a:lnTo>
                  <a:lnTo>
                    <a:pt x="13827" y="13871"/>
                  </a:lnTo>
                  <a:lnTo>
                    <a:pt x="138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2"/>
            <p:cNvSpPr/>
            <p:nvPr/>
          </p:nvSpPr>
          <p:spPr>
            <a:xfrm>
              <a:off x="6998700" y="1345850"/>
              <a:ext cx="345675" cy="2518450"/>
            </a:xfrm>
            <a:custGeom>
              <a:avLst/>
              <a:gdLst/>
              <a:ahLst/>
              <a:cxnLst/>
              <a:rect l="l" t="t" r="r" b="b"/>
              <a:pathLst>
                <a:path w="13827" h="100738" extrusionOk="0">
                  <a:moveTo>
                    <a:pt x="0" y="0"/>
                  </a:moveTo>
                  <a:lnTo>
                    <a:pt x="0" y="100738"/>
                  </a:lnTo>
                  <a:lnTo>
                    <a:pt x="13826" y="100738"/>
                  </a:lnTo>
                  <a:lnTo>
                    <a:pt x="138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2"/>
            <p:cNvSpPr/>
            <p:nvPr/>
          </p:nvSpPr>
          <p:spPr>
            <a:xfrm>
              <a:off x="5346650" y="1344700"/>
              <a:ext cx="1442850" cy="346800"/>
            </a:xfrm>
            <a:custGeom>
              <a:avLst/>
              <a:gdLst/>
              <a:ahLst/>
              <a:cxnLst/>
              <a:rect l="l" t="t" r="r" b="b"/>
              <a:pathLst>
                <a:path w="57714" h="13872" extrusionOk="0">
                  <a:moveTo>
                    <a:pt x="0" y="1"/>
                  </a:moveTo>
                  <a:lnTo>
                    <a:pt x="0" y="13872"/>
                  </a:lnTo>
                  <a:lnTo>
                    <a:pt x="57714" y="13872"/>
                  </a:lnTo>
                  <a:lnTo>
                    <a:pt x="577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2"/>
            <p:cNvSpPr/>
            <p:nvPr/>
          </p:nvSpPr>
          <p:spPr>
            <a:xfrm>
              <a:off x="5346650" y="3517500"/>
              <a:ext cx="1442850" cy="346800"/>
            </a:xfrm>
            <a:custGeom>
              <a:avLst/>
              <a:gdLst/>
              <a:ahLst/>
              <a:cxnLst/>
              <a:rect l="l" t="t" r="r" b="b"/>
              <a:pathLst>
                <a:path w="57714" h="13872" extrusionOk="0">
                  <a:moveTo>
                    <a:pt x="0" y="1"/>
                  </a:moveTo>
                  <a:lnTo>
                    <a:pt x="0" y="13872"/>
                  </a:lnTo>
                  <a:lnTo>
                    <a:pt x="57714" y="13872"/>
                  </a:lnTo>
                  <a:lnTo>
                    <a:pt x="577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2"/>
            <p:cNvSpPr/>
            <p:nvPr/>
          </p:nvSpPr>
          <p:spPr>
            <a:xfrm>
              <a:off x="5346650" y="2431675"/>
              <a:ext cx="972150" cy="345675"/>
            </a:xfrm>
            <a:custGeom>
              <a:avLst/>
              <a:gdLst/>
              <a:ahLst/>
              <a:cxnLst/>
              <a:rect l="l" t="t" r="r" b="b"/>
              <a:pathLst>
                <a:path w="38886" h="13827" extrusionOk="0">
                  <a:moveTo>
                    <a:pt x="0" y="0"/>
                  </a:moveTo>
                  <a:lnTo>
                    <a:pt x="0" y="13826"/>
                  </a:lnTo>
                  <a:lnTo>
                    <a:pt x="38885" y="13826"/>
                  </a:lnTo>
                  <a:lnTo>
                    <a:pt x="3888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2"/>
            <p:cNvSpPr/>
            <p:nvPr/>
          </p:nvSpPr>
          <p:spPr>
            <a:xfrm>
              <a:off x="3026025" y="1344700"/>
              <a:ext cx="1439475" cy="2519600"/>
            </a:xfrm>
            <a:custGeom>
              <a:avLst/>
              <a:gdLst/>
              <a:ahLst/>
              <a:cxnLst/>
              <a:rect l="l" t="t" r="r" b="b"/>
              <a:pathLst>
                <a:path w="57579" h="100784" extrusionOk="0">
                  <a:moveTo>
                    <a:pt x="42206" y="1"/>
                  </a:moveTo>
                  <a:lnTo>
                    <a:pt x="1" y="50392"/>
                  </a:lnTo>
                  <a:lnTo>
                    <a:pt x="42206" y="100784"/>
                  </a:lnTo>
                  <a:lnTo>
                    <a:pt x="57578" y="100784"/>
                  </a:lnTo>
                  <a:lnTo>
                    <a:pt x="15373" y="50392"/>
                  </a:lnTo>
                  <a:lnTo>
                    <a:pt x="5757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2"/>
            <p:cNvSpPr/>
            <p:nvPr/>
          </p:nvSpPr>
          <p:spPr>
            <a:xfrm>
              <a:off x="3741200" y="1344700"/>
              <a:ext cx="1439450" cy="2519600"/>
            </a:xfrm>
            <a:custGeom>
              <a:avLst/>
              <a:gdLst/>
              <a:ahLst/>
              <a:cxnLst/>
              <a:rect l="l" t="t" r="r" b="b"/>
              <a:pathLst>
                <a:path w="57578" h="100784" extrusionOk="0">
                  <a:moveTo>
                    <a:pt x="42206" y="1"/>
                  </a:moveTo>
                  <a:lnTo>
                    <a:pt x="0" y="50392"/>
                  </a:lnTo>
                  <a:lnTo>
                    <a:pt x="42206" y="100784"/>
                  </a:lnTo>
                  <a:lnTo>
                    <a:pt x="57578" y="100784"/>
                  </a:lnTo>
                  <a:lnTo>
                    <a:pt x="15373" y="50392"/>
                  </a:lnTo>
                  <a:lnTo>
                    <a:pt x="5757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7" name="Google Shape;447;p23"/>
          <p:cNvSpPr txBox="1">
            <a:spLocks noGrp="1"/>
          </p:cNvSpPr>
          <p:nvPr>
            <p:ph type="sldNum" idx="12"/>
          </p:nvPr>
        </p:nvSpPr>
        <p:spPr>
          <a:xfrm>
            <a:off x="9" y="4495501"/>
            <a:ext cx="720000" cy="43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3</a:t>
            </a:fld>
            <a:endParaRPr/>
          </a:p>
        </p:txBody>
      </p:sp>
      <p:sp>
        <p:nvSpPr>
          <p:cNvPr id="448" name="Google Shape;448;p23"/>
          <p:cNvSpPr txBox="1">
            <a:spLocks noGrp="1"/>
          </p:cNvSpPr>
          <p:nvPr>
            <p:ph type="subTitle" idx="1"/>
          </p:nvPr>
        </p:nvSpPr>
        <p:spPr>
          <a:xfrm>
            <a:off x="842873" y="3393534"/>
            <a:ext cx="3598500" cy="360000"/>
          </a:xfrm>
          <a:prstGeom prst="rect">
            <a:avLst/>
          </a:prstGeom>
        </p:spPr>
        <p:txBody>
          <a:bodyPr spcFirstLastPara="1" wrap="square" lIns="0" tIns="0" rIns="0" bIns="0" anchor="t" anchorCtr="0">
            <a:noAutofit/>
          </a:bodyPr>
          <a:lstStyle/>
          <a:p>
            <a:pPr marL="0" lvl="0" indent="0">
              <a:spcAft>
                <a:spcPts val="1600"/>
              </a:spcAft>
            </a:pPr>
            <a:r>
              <a:rPr lang="en-US" dirty="0">
                <a:solidFill>
                  <a:srgbClr val="666666"/>
                </a:solidFill>
                <a:latin typeface="Montserrat" panose="020B0600070205080204" charset="0"/>
                <a:sym typeface="Montserrat ExtraBold"/>
              </a:rPr>
              <a:t>to Microservice</a:t>
            </a:r>
            <a:endParaRPr dirty="0">
              <a:solidFill>
                <a:srgbClr val="7F7F7F"/>
              </a:solidFill>
              <a:latin typeface="Montserrat" panose="020B0600070205080204" charset="0"/>
            </a:endParaRPr>
          </a:p>
        </p:txBody>
      </p:sp>
      <p:sp>
        <p:nvSpPr>
          <p:cNvPr id="449" name="Google Shape;449;p23"/>
          <p:cNvSpPr txBox="1">
            <a:spLocks noGrp="1"/>
          </p:cNvSpPr>
          <p:nvPr>
            <p:ph type="title" idx="2"/>
          </p:nvPr>
        </p:nvSpPr>
        <p:spPr>
          <a:xfrm>
            <a:off x="769548" y="1424393"/>
            <a:ext cx="1440000" cy="14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a:solidFill>
                  <a:srgbClr val="B70000"/>
                </a:solidFill>
              </a:rPr>
              <a:t>01</a:t>
            </a:r>
            <a:endParaRPr>
              <a:solidFill>
                <a:srgbClr val="B70000"/>
              </a:solidFill>
            </a:endParaRPr>
          </a:p>
        </p:txBody>
      </p:sp>
      <p:sp>
        <p:nvSpPr>
          <p:cNvPr id="450" name="Google Shape;450;p23"/>
          <p:cNvSpPr txBox="1">
            <a:spLocks noGrp="1"/>
          </p:cNvSpPr>
          <p:nvPr>
            <p:ph type="title" idx="3"/>
          </p:nvPr>
        </p:nvSpPr>
        <p:spPr>
          <a:xfrm rot="5400000">
            <a:off x="-540000" y="540000"/>
            <a:ext cx="1800000" cy="720000"/>
          </a:xfrm>
          <a:prstGeom prst="rect">
            <a:avLst/>
          </a:prstGeom>
        </p:spPr>
        <p:txBody>
          <a:bodyPr spcFirstLastPara="1" wrap="square" lIns="360000" tIns="0" rIns="0" bIns="0" anchor="ctr" anchorCtr="0">
            <a:noAutofit/>
          </a:bodyPr>
          <a:lstStyle/>
          <a:p>
            <a:pPr marL="0" lvl="0" indent="0" algn="l" rtl="0">
              <a:spcBef>
                <a:spcPts val="0"/>
              </a:spcBef>
              <a:spcAft>
                <a:spcPts val="0"/>
              </a:spcAft>
              <a:buNone/>
            </a:pPr>
            <a:r>
              <a:rPr lang="en-GB">
                <a:solidFill>
                  <a:srgbClr val="000000"/>
                </a:solidFill>
              </a:rPr>
              <a:t>RIKKEISOFT.COM</a:t>
            </a:r>
            <a:endParaRPr>
              <a:solidFill>
                <a:srgbClr val="000000"/>
              </a:solidFill>
            </a:endParaRPr>
          </a:p>
        </p:txBody>
      </p:sp>
      <p:sp>
        <p:nvSpPr>
          <p:cNvPr id="451" name="Google Shape;451;p23"/>
          <p:cNvSpPr/>
          <p:nvPr/>
        </p:nvSpPr>
        <p:spPr>
          <a:xfrm rot="10800000">
            <a:off x="0" y="2340000"/>
            <a:ext cx="760409" cy="900204"/>
          </a:xfrm>
          <a:custGeom>
            <a:avLst/>
            <a:gdLst/>
            <a:ahLst/>
            <a:cxnLst/>
            <a:rect l="l" t="t" r="r" b="b"/>
            <a:pathLst>
              <a:path w="178395" h="208622" extrusionOk="0">
                <a:moveTo>
                  <a:pt x="87379" y="0"/>
                </a:moveTo>
                <a:lnTo>
                  <a:pt x="0" y="104349"/>
                </a:lnTo>
                <a:lnTo>
                  <a:pt x="87379" y="208622"/>
                </a:lnTo>
                <a:lnTo>
                  <a:pt x="119205" y="208622"/>
                </a:lnTo>
                <a:lnTo>
                  <a:pt x="31826" y="104349"/>
                </a:lnTo>
                <a:lnTo>
                  <a:pt x="119205" y="0"/>
                </a:lnTo>
                <a:close/>
                <a:moveTo>
                  <a:pt x="146569" y="0"/>
                </a:moveTo>
                <a:lnTo>
                  <a:pt x="59190" y="104349"/>
                </a:lnTo>
                <a:lnTo>
                  <a:pt x="146569" y="208622"/>
                </a:lnTo>
                <a:lnTo>
                  <a:pt x="178395" y="208622"/>
                </a:lnTo>
                <a:lnTo>
                  <a:pt x="178395" y="0"/>
                </a:lnTo>
                <a:close/>
              </a:path>
            </a:pathLst>
          </a:cu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7920000" y="720000"/>
            <a:ext cx="619323" cy="720094"/>
          </a:xfrm>
          <a:custGeom>
            <a:avLst/>
            <a:gdLst/>
            <a:ahLst/>
            <a:cxnLst/>
            <a:rect l="l" t="t" r="r" b="b"/>
            <a:pathLst>
              <a:path w="177076" h="206775" extrusionOk="0">
                <a:moveTo>
                  <a:pt x="0" y="0"/>
                </a:moveTo>
                <a:lnTo>
                  <a:pt x="86873" y="103248"/>
                </a:lnTo>
                <a:lnTo>
                  <a:pt x="0" y="206775"/>
                </a:lnTo>
                <a:lnTo>
                  <a:pt x="31641" y="206775"/>
                </a:lnTo>
                <a:lnTo>
                  <a:pt x="118236" y="103248"/>
                </a:lnTo>
                <a:lnTo>
                  <a:pt x="31641" y="0"/>
                </a:lnTo>
                <a:close/>
                <a:moveTo>
                  <a:pt x="58563" y="0"/>
                </a:moveTo>
                <a:lnTo>
                  <a:pt x="145435" y="103248"/>
                </a:lnTo>
                <a:lnTo>
                  <a:pt x="58563" y="206775"/>
                </a:lnTo>
                <a:lnTo>
                  <a:pt x="90203" y="206775"/>
                </a:lnTo>
                <a:lnTo>
                  <a:pt x="177076" y="103248"/>
                </a:lnTo>
                <a:lnTo>
                  <a:pt x="90203" y="0"/>
                </a:lnTo>
                <a:close/>
              </a:path>
            </a:pathLst>
          </a:cu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grpSp>
        <p:nvGrpSpPr>
          <p:cNvPr id="453" name="Google Shape;453;p23"/>
          <p:cNvGrpSpPr/>
          <p:nvPr/>
        </p:nvGrpSpPr>
        <p:grpSpPr>
          <a:xfrm>
            <a:off x="180000" y="4927500"/>
            <a:ext cx="360000" cy="216000"/>
            <a:chOff x="180000" y="4927500"/>
            <a:chExt cx="360000" cy="216000"/>
          </a:xfrm>
        </p:grpSpPr>
        <p:sp>
          <p:nvSpPr>
            <p:cNvPr id="454" name="Google Shape;454;p23"/>
            <p:cNvSpPr/>
            <p:nvPr/>
          </p:nvSpPr>
          <p:spPr>
            <a:xfrm>
              <a:off x="333000" y="4999500"/>
              <a:ext cx="54000" cy="144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486000" y="4927500"/>
              <a:ext cx="54000" cy="216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3"/>
            <p:cNvSpPr/>
            <p:nvPr/>
          </p:nvSpPr>
          <p:spPr>
            <a:xfrm>
              <a:off x="180000" y="4927500"/>
              <a:ext cx="54000" cy="216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7" name="Google Shape;457;p23"/>
          <p:cNvSpPr txBox="1">
            <a:spLocks noGrp="1"/>
          </p:cNvSpPr>
          <p:nvPr>
            <p:ph type="ctrTitle"/>
          </p:nvPr>
        </p:nvSpPr>
        <p:spPr>
          <a:xfrm>
            <a:off x="841373" y="2685246"/>
            <a:ext cx="3443460" cy="727800"/>
          </a:xfrm>
          <a:prstGeom prst="rect">
            <a:avLst/>
          </a:prstGeom>
        </p:spPr>
        <p:txBody>
          <a:bodyPr spcFirstLastPara="1" wrap="square" lIns="0" tIns="0" rIns="0" bIns="0" anchor="t" anchorCtr="0">
            <a:noAutofit/>
          </a:bodyPr>
          <a:lstStyle/>
          <a:p>
            <a:pPr lvl="0"/>
            <a:r>
              <a:rPr lang="en-US" dirty="0">
                <a:solidFill>
                  <a:srgbClr val="B70000"/>
                </a:solidFill>
              </a:rPr>
              <a:t>Introduction</a:t>
            </a:r>
            <a:endParaRPr dirty="0">
              <a:solidFill>
                <a:srgbClr val="B70000"/>
              </a:solidFill>
            </a:endParaRPr>
          </a:p>
        </p:txBody>
      </p:sp>
      <p:grpSp>
        <p:nvGrpSpPr>
          <p:cNvPr id="458" name="Google Shape;458;p23"/>
          <p:cNvGrpSpPr/>
          <p:nvPr/>
        </p:nvGrpSpPr>
        <p:grpSpPr>
          <a:xfrm>
            <a:off x="8105182" y="180000"/>
            <a:ext cx="719863" cy="387532"/>
            <a:chOff x="238125" y="924025"/>
            <a:chExt cx="7106250" cy="3818050"/>
          </a:xfrm>
        </p:grpSpPr>
        <p:sp>
          <p:nvSpPr>
            <p:cNvPr id="459" name="Google Shape;459;p23"/>
            <p:cNvSpPr/>
            <p:nvPr/>
          </p:nvSpPr>
          <p:spPr>
            <a:xfrm>
              <a:off x="238125" y="4258825"/>
              <a:ext cx="465050" cy="345675"/>
            </a:xfrm>
            <a:custGeom>
              <a:avLst/>
              <a:gdLst/>
              <a:ahLst/>
              <a:cxnLst/>
              <a:rect l="l" t="t" r="r" b="b"/>
              <a:pathLst>
                <a:path w="18602" h="13827" extrusionOk="0">
                  <a:moveTo>
                    <a:pt x="0" y="0"/>
                  </a:moveTo>
                  <a:lnTo>
                    <a:pt x="1455" y="13826"/>
                  </a:lnTo>
                  <a:lnTo>
                    <a:pt x="3911" y="13826"/>
                  </a:lnTo>
                  <a:lnTo>
                    <a:pt x="7550" y="5776"/>
                  </a:lnTo>
                  <a:cubicBezTo>
                    <a:pt x="8050" y="4685"/>
                    <a:pt x="8459" y="3684"/>
                    <a:pt x="8823" y="2775"/>
                  </a:cubicBezTo>
                  <a:cubicBezTo>
                    <a:pt x="8823" y="4230"/>
                    <a:pt x="8869" y="5231"/>
                    <a:pt x="8914" y="5731"/>
                  </a:cubicBezTo>
                  <a:lnTo>
                    <a:pt x="9414" y="13826"/>
                  </a:lnTo>
                  <a:lnTo>
                    <a:pt x="11870" y="13826"/>
                  </a:lnTo>
                  <a:lnTo>
                    <a:pt x="18601" y="0"/>
                  </a:lnTo>
                  <a:lnTo>
                    <a:pt x="16282" y="0"/>
                  </a:lnTo>
                  <a:lnTo>
                    <a:pt x="13326" y="6277"/>
                  </a:lnTo>
                  <a:cubicBezTo>
                    <a:pt x="12325" y="8323"/>
                    <a:pt x="11643" y="9961"/>
                    <a:pt x="11188" y="11098"/>
                  </a:cubicBezTo>
                  <a:cubicBezTo>
                    <a:pt x="11188" y="9369"/>
                    <a:pt x="11143" y="7959"/>
                    <a:pt x="11052" y="6913"/>
                  </a:cubicBezTo>
                  <a:lnTo>
                    <a:pt x="10597" y="0"/>
                  </a:lnTo>
                  <a:lnTo>
                    <a:pt x="8050" y="0"/>
                  </a:lnTo>
                  <a:lnTo>
                    <a:pt x="4775" y="7232"/>
                  </a:lnTo>
                  <a:cubicBezTo>
                    <a:pt x="4366" y="8096"/>
                    <a:pt x="4093" y="8778"/>
                    <a:pt x="3911" y="9233"/>
                  </a:cubicBezTo>
                  <a:cubicBezTo>
                    <a:pt x="3729" y="9688"/>
                    <a:pt x="3502" y="10370"/>
                    <a:pt x="3229" y="11279"/>
                  </a:cubicBezTo>
                  <a:cubicBezTo>
                    <a:pt x="3184" y="10461"/>
                    <a:pt x="3138" y="9961"/>
                    <a:pt x="3138" y="9688"/>
                  </a:cubicBezTo>
                  <a:lnTo>
                    <a:pt x="2911" y="6231"/>
                  </a:lnTo>
                  <a:lnTo>
                    <a:pt x="2274"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3"/>
            <p:cNvSpPr/>
            <p:nvPr/>
          </p:nvSpPr>
          <p:spPr>
            <a:xfrm>
              <a:off x="688375" y="4128075"/>
              <a:ext cx="330875" cy="476425"/>
            </a:xfrm>
            <a:custGeom>
              <a:avLst/>
              <a:gdLst/>
              <a:ahLst/>
              <a:cxnLst/>
              <a:rect l="l" t="t" r="r" b="b"/>
              <a:pathLst>
                <a:path w="13235" h="19057" extrusionOk="0">
                  <a:moveTo>
                    <a:pt x="4002" y="0"/>
                  </a:moveTo>
                  <a:lnTo>
                    <a:pt x="0" y="19056"/>
                  </a:lnTo>
                  <a:lnTo>
                    <a:pt x="2365" y="19056"/>
                  </a:lnTo>
                  <a:lnTo>
                    <a:pt x="3593" y="13098"/>
                  </a:lnTo>
                  <a:cubicBezTo>
                    <a:pt x="3820" y="11825"/>
                    <a:pt x="4230" y="10552"/>
                    <a:pt x="4775" y="9369"/>
                  </a:cubicBezTo>
                  <a:cubicBezTo>
                    <a:pt x="5640" y="7823"/>
                    <a:pt x="7277" y="6868"/>
                    <a:pt x="9005" y="6868"/>
                  </a:cubicBezTo>
                  <a:cubicBezTo>
                    <a:pt x="9068" y="6862"/>
                    <a:pt x="9130" y="6859"/>
                    <a:pt x="9192" y="6859"/>
                  </a:cubicBezTo>
                  <a:cubicBezTo>
                    <a:pt x="9628" y="6859"/>
                    <a:pt x="10051" y="6998"/>
                    <a:pt x="10369" y="7277"/>
                  </a:cubicBezTo>
                  <a:cubicBezTo>
                    <a:pt x="10688" y="7550"/>
                    <a:pt x="10870" y="7959"/>
                    <a:pt x="10824" y="8414"/>
                  </a:cubicBezTo>
                  <a:cubicBezTo>
                    <a:pt x="10779" y="9142"/>
                    <a:pt x="10642" y="9915"/>
                    <a:pt x="10460" y="10688"/>
                  </a:cubicBezTo>
                  <a:lnTo>
                    <a:pt x="8732" y="19011"/>
                  </a:lnTo>
                  <a:lnTo>
                    <a:pt x="11052" y="19011"/>
                  </a:lnTo>
                  <a:lnTo>
                    <a:pt x="12780" y="10870"/>
                  </a:lnTo>
                  <a:cubicBezTo>
                    <a:pt x="13007" y="10006"/>
                    <a:pt x="13144" y="9096"/>
                    <a:pt x="13189" y="8187"/>
                  </a:cubicBezTo>
                  <a:cubicBezTo>
                    <a:pt x="13235" y="7323"/>
                    <a:pt x="12871" y="6458"/>
                    <a:pt x="12234" y="5822"/>
                  </a:cubicBezTo>
                  <a:cubicBezTo>
                    <a:pt x="11552" y="5225"/>
                    <a:pt x="10670" y="4908"/>
                    <a:pt x="9776" y="4908"/>
                  </a:cubicBezTo>
                  <a:cubicBezTo>
                    <a:pt x="9716" y="4908"/>
                    <a:pt x="9656" y="4909"/>
                    <a:pt x="9596" y="4912"/>
                  </a:cubicBezTo>
                  <a:cubicBezTo>
                    <a:pt x="8778" y="4912"/>
                    <a:pt x="7959" y="5139"/>
                    <a:pt x="7277" y="5503"/>
                  </a:cubicBezTo>
                  <a:cubicBezTo>
                    <a:pt x="6367" y="5958"/>
                    <a:pt x="5549" y="6595"/>
                    <a:pt x="4821" y="7323"/>
                  </a:cubicBezTo>
                  <a:lnTo>
                    <a:pt x="6367"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3"/>
            <p:cNvSpPr/>
            <p:nvPr/>
          </p:nvSpPr>
          <p:spPr>
            <a:xfrm>
              <a:off x="1069250" y="4251750"/>
              <a:ext cx="321800" cy="359700"/>
            </a:xfrm>
            <a:custGeom>
              <a:avLst/>
              <a:gdLst/>
              <a:ahLst/>
              <a:cxnLst/>
              <a:rect l="l" t="t" r="r" b="b"/>
              <a:pathLst>
                <a:path w="12872" h="14388" extrusionOk="0">
                  <a:moveTo>
                    <a:pt x="7604" y="1826"/>
                  </a:moveTo>
                  <a:cubicBezTo>
                    <a:pt x="8415" y="1826"/>
                    <a:pt x="9175" y="2184"/>
                    <a:pt x="9733" y="2785"/>
                  </a:cubicBezTo>
                  <a:cubicBezTo>
                    <a:pt x="10370" y="3513"/>
                    <a:pt x="10689" y="4513"/>
                    <a:pt x="10598" y="5468"/>
                  </a:cubicBezTo>
                  <a:lnTo>
                    <a:pt x="10598" y="6014"/>
                  </a:lnTo>
                  <a:lnTo>
                    <a:pt x="2866" y="6014"/>
                  </a:lnTo>
                  <a:lnTo>
                    <a:pt x="2866" y="5968"/>
                  </a:lnTo>
                  <a:cubicBezTo>
                    <a:pt x="3184" y="4786"/>
                    <a:pt x="3821" y="3694"/>
                    <a:pt x="4731" y="2876"/>
                  </a:cubicBezTo>
                  <a:cubicBezTo>
                    <a:pt x="5504" y="2194"/>
                    <a:pt x="6459" y="1830"/>
                    <a:pt x="7459" y="1830"/>
                  </a:cubicBezTo>
                  <a:cubicBezTo>
                    <a:pt x="7508" y="1827"/>
                    <a:pt x="7556" y="1826"/>
                    <a:pt x="7604" y="1826"/>
                  </a:cubicBezTo>
                  <a:close/>
                  <a:moveTo>
                    <a:pt x="7683" y="1"/>
                  </a:moveTo>
                  <a:cubicBezTo>
                    <a:pt x="7578" y="1"/>
                    <a:pt x="7473" y="4"/>
                    <a:pt x="7369" y="11"/>
                  </a:cubicBezTo>
                  <a:cubicBezTo>
                    <a:pt x="7297" y="8"/>
                    <a:pt x="7226" y="7"/>
                    <a:pt x="7155" y="7"/>
                  </a:cubicBezTo>
                  <a:cubicBezTo>
                    <a:pt x="5958" y="7"/>
                    <a:pt x="4806" y="367"/>
                    <a:pt x="3776" y="1011"/>
                  </a:cubicBezTo>
                  <a:cubicBezTo>
                    <a:pt x="2593" y="1784"/>
                    <a:pt x="1638" y="2876"/>
                    <a:pt x="1047" y="4195"/>
                  </a:cubicBezTo>
                  <a:cubicBezTo>
                    <a:pt x="365" y="5514"/>
                    <a:pt x="46" y="7014"/>
                    <a:pt x="46" y="8561"/>
                  </a:cubicBezTo>
                  <a:cubicBezTo>
                    <a:pt x="1" y="9607"/>
                    <a:pt x="228" y="10653"/>
                    <a:pt x="683" y="11653"/>
                  </a:cubicBezTo>
                  <a:cubicBezTo>
                    <a:pt x="1092" y="12518"/>
                    <a:pt x="1774" y="13245"/>
                    <a:pt x="2639" y="13700"/>
                  </a:cubicBezTo>
                  <a:cubicBezTo>
                    <a:pt x="3440" y="14122"/>
                    <a:pt x="4359" y="14387"/>
                    <a:pt x="5286" y="14387"/>
                  </a:cubicBezTo>
                  <a:cubicBezTo>
                    <a:pt x="5359" y="14387"/>
                    <a:pt x="5431" y="14385"/>
                    <a:pt x="5504" y="14382"/>
                  </a:cubicBezTo>
                  <a:cubicBezTo>
                    <a:pt x="5564" y="14384"/>
                    <a:pt x="5623" y="14385"/>
                    <a:pt x="5683" y="14385"/>
                  </a:cubicBezTo>
                  <a:cubicBezTo>
                    <a:pt x="7166" y="14385"/>
                    <a:pt x="8595" y="13843"/>
                    <a:pt x="9688" y="12881"/>
                  </a:cubicBezTo>
                  <a:cubicBezTo>
                    <a:pt x="10780" y="12017"/>
                    <a:pt x="11553" y="10926"/>
                    <a:pt x="11962" y="9652"/>
                  </a:cubicBezTo>
                  <a:lnTo>
                    <a:pt x="9688" y="9425"/>
                  </a:lnTo>
                  <a:cubicBezTo>
                    <a:pt x="9324" y="10334"/>
                    <a:pt x="8687" y="11108"/>
                    <a:pt x="7869" y="11699"/>
                  </a:cubicBezTo>
                  <a:cubicBezTo>
                    <a:pt x="7187" y="12199"/>
                    <a:pt x="6368" y="12472"/>
                    <a:pt x="5504" y="12472"/>
                  </a:cubicBezTo>
                  <a:cubicBezTo>
                    <a:pt x="4685" y="12472"/>
                    <a:pt x="3867" y="12108"/>
                    <a:pt x="3321" y="11471"/>
                  </a:cubicBezTo>
                  <a:cubicBezTo>
                    <a:pt x="2684" y="10607"/>
                    <a:pt x="2366" y="9561"/>
                    <a:pt x="2457" y="8515"/>
                  </a:cubicBezTo>
                  <a:cubicBezTo>
                    <a:pt x="2457" y="8242"/>
                    <a:pt x="2457" y="8015"/>
                    <a:pt x="2502" y="7788"/>
                  </a:cubicBezTo>
                  <a:lnTo>
                    <a:pt x="12599" y="7788"/>
                  </a:lnTo>
                  <a:cubicBezTo>
                    <a:pt x="12735" y="7105"/>
                    <a:pt x="12781" y="6378"/>
                    <a:pt x="12781" y="5696"/>
                  </a:cubicBezTo>
                  <a:cubicBezTo>
                    <a:pt x="12872" y="4149"/>
                    <a:pt x="12326" y="2648"/>
                    <a:pt x="11325" y="1511"/>
                  </a:cubicBezTo>
                  <a:cubicBezTo>
                    <a:pt x="10355" y="541"/>
                    <a:pt x="9031" y="1"/>
                    <a:pt x="7683"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3"/>
            <p:cNvSpPr/>
            <p:nvPr/>
          </p:nvSpPr>
          <p:spPr>
            <a:xfrm>
              <a:off x="1428550" y="4252000"/>
              <a:ext cx="256975" cy="352500"/>
            </a:xfrm>
            <a:custGeom>
              <a:avLst/>
              <a:gdLst/>
              <a:ahLst/>
              <a:cxnLst/>
              <a:rect l="l" t="t" r="r" b="b"/>
              <a:pathLst>
                <a:path w="10279" h="14100" extrusionOk="0">
                  <a:moveTo>
                    <a:pt x="8551" y="1"/>
                  </a:moveTo>
                  <a:cubicBezTo>
                    <a:pt x="7777" y="1"/>
                    <a:pt x="7050" y="273"/>
                    <a:pt x="6459" y="774"/>
                  </a:cubicBezTo>
                  <a:cubicBezTo>
                    <a:pt x="5640" y="1410"/>
                    <a:pt x="4958" y="2229"/>
                    <a:pt x="4366" y="3139"/>
                  </a:cubicBezTo>
                  <a:lnTo>
                    <a:pt x="4958" y="273"/>
                  </a:lnTo>
                  <a:lnTo>
                    <a:pt x="2866" y="273"/>
                  </a:lnTo>
                  <a:lnTo>
                    <a:pt x="0" y="14099"/>
                  </a:lnTo>
                  <a:lnTo>
                    <a:pt x="2229" y="14099"/>
                  </a:lnTo>
                  <a:lnTo>
                    <a:pt x="3366" y="8551"/>
                  </a:lnTo>
                  <a:cubicBezTo>
                    <a:pt x="3866" y="6186"/>
                    <a:pt x="4548" y="4549"/>
                    <a:pt x="5413" y="3639"/>
                  </a:cubicBezTo>
                  <a:cubicBezTo>
                    <a:pt x="6277" y="2729"/>
                    <a:pt x="7141" y="2229"/>
                    <a:pt x="7959" y="2229"/>
                  </a:cubicBezTo>
                  <a:cubicBezTo>
                    <a:pt x="8460" y="2229"/>
                    <a:pt x="8914" y="2411"/>
                    <a:pt x="9278" y="2684"/>
                  </a:cubicBezTo>
                  <a:lnTo>
                    <a:pt x="10279" y="501"/>
                  </a:lnTo>
                  <a:cubicBezTo>
                    <a:pt x="9733" y="228"/>
                    <a:pt x="9142" y="46"/>
                    <a:pt x="8551"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3"/>
            <p:cNvSpPr/>
            <p:nvPr/>
          </p:nvSpPr>
          <p:spPr>
            <a:xfrm>
              <a:off x="1661625" y="4251750"/>
              <a:ext cx="321800" cy="359700"/>
            </a:xfrm>
            <a:custGeom>
              <a:avLst/>
              <a:gdLst/>
              <a:ahLst/>
              <a:cxnLst/>
              <a:rect l="l" t="t" r="r" b="b"/>
              <a:pathLst>
                <a:path w="12872" h="14388" extrusionOk="0">
                  <a:moveTo>
                    <a:pt x="7559" y="1826"/>
                  </a:moveTo>
                  <a:cubicBezTo>
                    <a:pt x="8369" y="1826"/>
                    <a:pt x="9130" y="2184"/>
                    <a:pt x="9688" y="2785"/>
                  </a:cubicBezTo>
                  <a:cubicBezTo>
                    <a:pt x="10325" y="3513"/>
                    <a:pt x="10643" y="4468"/>
                    <a:pt x="10598" y="5468"/>
                  </a:cubicBezTo>
                  <a:lnTo>
                    <a:pt x="10598" y="6014"/>
                  </a:lnTo>
                  <a:lnTo>
                    <a:pt x="2821" y="6014"/>
                  </a:lnTo>
                  <a:lnTo>
                    <a:pt x="2821" y="5968"/>
                  </a:lnTo>
                  <a:cubicBezTo>
                    <a:pt x="3093" y="4786"/>
                    <a:pt x="3776" y="3694"/>
                    <a:pt x="4685" y="2876"/>
                  </a:cubicBezTo>
                  <a:cubicBezTo>
                    <a:pt x="5413" y="2194"/>
                    <a:pt x="6413" y="1830"/>
                    <a:pt x="7414" y="1830"/>
                  </a:cubicBezTo>
                  <a:cubicBezTo>
                    <a:pt x="7462" y="1827"/>
                    <a:pt x="7511" y="1826"/>
                    <a:pt x="7559" y="1826"/>
                  </a:cubicBezTo>
                  <a:close/>
                  <a:moveTo>
                    <a:pt x="7683" y="1"/>
                  </a:moveTo>
                  <a:cubicBezTo>
                    <a:pt x="7578" y="1"/>
                    <a:pt x="7473" y="4"/>
                    <a:pt x="7369" y="11"/>
                  </a:cubicBezTo>
                  <a:cubicBezTo>
                    <a:pt x="7297" y="8"/>
                    <a:pt x="7226" y="7"/>
                    <a:pt x="7155" y="7"/>
                  </a:cubicBezTo>
                  <a:cubicBezTo>
                    <a:pt x="5953" y="7"/>
                    <a:pt x="4763" y="367"/>
                    <a:pt x="3776" y="1011"/>
                  </a:cubicBezTo>
                  <a:cubicBezTo>
                    <a:pt x="2593" y="1784"/>
                    <a:pt x="1638" y="2876"/>
                    <a:pt x="1047" y="4195"/>
                  </a:cubicBezTo>
                  <a:cubicBezTo>
                    <a:pt x="365" y="5514"/>
                    <a:pt x="1" y="7014"/>
                    <a:pt x="1" y="8561"/>
                  </a:cubicBezTo>
                  <a:cubicBezTo>
                    <a:pt x="1" y="9607"/>
                    <a:pt x="228" y="10653"/>
                    <a:pt x="683" y="11653"/>
                  </a:cubicBezTo>
                  <a:cubicBezTo>
                    <a:pt x="1092" y="12518"/>
                    <a:pt x="1775" y="13245"/>
                    <a:pt x="2639" y="13700"/>
                  </a:cubicBezTo>
                  <a:cubicBezTo>
                    <a:pt x="3440" y="14122"/>
                    <a:pt x="4320" y="14387"/>
                    <a:pt x="5205" y="14387"/>
                  </a:cubicBezTo>
                  <a:cubicBezTo>
                    <a:pt x="5274" y="14387"/>
                    <a:pt x="5344" y="14385"/>
                    <a:pt x="5413" y="14382"/>
                  </a:cubicBezTo>
                  <a:cubicBezTo>
                    <a:pt x="5473" y="14384"/>
                    <a:pt x="5532" y="14385"/>
                    <a:pt x="5592" y="14385"/>
                  </a:cubicBezTo>
                  <a:cubicBezTo>
                    <a:pt x="7078" y="14385"/>
                    <a:pt x="8549" y="13843"/>
                    <a:pt x="9643" y="12881"/>
                  </a:cubicBezTo>
                  <a:cubicBezTo>
                    <a:pt x="10734" y="12017"/>
                    <a:pt x="11507" y="10926"/>
                    <a:pt x="11917" y="9652"/>
                  </a:cubicBezTo>
                  <a:lnTo>
                    <a:pt x="9643" y="9425"/>
                  </a:lnTo>
                  <a:cubicBezTo>
                    <a:pt x="9279" y="10334"/>
                    <a:pt x="8687" y="11108"/>
                    <a:pt x="7869" y="11699"/>
                  </a:cubicBezTo>
                  <a:cubicBezTo>
                    <a:pt x="7187" y="12199"/>
                    <a:pt x="6322" y="12472"/>
                    <a:pt x="5458" y="12472"/>
                  </a:cubicBezTo>
                  <a:cubicBezTo>
                    <a:pt x="4640" y="12472"/>
                    <a:pt x="3821" y="12108"/>
                    <a:pt x="3275" y="11471"/>
                  </a:cubicBezTo>
                  <a:cubicBezTo>
                    <a:pt x="2639" y="10607"/>
                    <a:pt x="2320" y="9561"/>
                    <a:pt x="2411" y="8515"/>
                  </a:cubicBezTo>
                  <a:cubicBezTo>
                    <a:pt x="2411" y="8242"/>
                    <a:pt x="2411" y="8015"/>
                    <a:pt x="2457" y="7788"/>
                  </a:cubicBezTo>
                  <a:lnTo>
                    <a:pt x="12599" y="7788"/>
                  </a:lnTo>
                  <a:cubicBezTo>
                    <a:pt x="12690" y="7105"/>
                    <a:pt x="12781" y="6378"/>
                    <a:pt x="12781" y="5696"/>
                  </a:cubicBezTo>
                  <a:cubicBezTo>
                    <a:pt x="12872" y="4149"/>
                    <a:pt x="12326" y="2648"/>
                    <a:pt x="11280" y="1511"/>
                  </a:cubicBezTo>
                  <a:cubicBezTo>
                    <a:pt x="10351" y="541"/>
                    <a:pt x="9031" y="1"/>
                    <a:pt x="7683"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3"/>
            <p:cNvSpPr/>
            <p:nvPr/>
          </p:nvSpPr>
          <p:spPr>
            <a:xfrm>
              <a:off x="2218750" y="4133750"/>
              <a:ext cx="177400" cy="476550"/>
            </a:xfrm>
            <a:custGeom>
              <a:avLst/>
              <a:gdLst/>
              <a:ahLst/>
              <a:cxnLst/>
              <a:rect l="l" t="t" r="r" b="b"/>
              <a:pathLst>
                <a:path w="7096" h="19062" extrusionOk="0">
                  <a:moveTo>
                    <a:pt x="5868" y="1"/>
                  </a:moveTo>
                  <a:lnTo>
                    <a:pt x="3139" y="1638"/>
                  </a:lnTo>
                  <a:lnTo>
                    <a:pt x="2457" y="5049"/>
                  </a:lnTo>
                  <a:lnTo>
                    <a:pt x="592" y="5049"/>
                  </a:lnTo>
                  <a:lnTo>
                    <a:pt x="228" y="6868"/>
                  </a:lnTo>
                  <a:lnTo>
                    <a:pt x="2093" y="6868"/>
                  </a:lnTo>
                  <a:lnTo>
                    <a:pt x="365" y="14873"/>
                  </a:lnTo>
                  <a:cubicBezTo>
                    <a:pt x="183" y="15555"/>
                    <a:pt x="92" y="16237"/>
                    <a:pt x="46" y="16965"/>
                  </a:cubicBezTo>
                  <a:cubicBezTo>
                    <a:pt x="1" y="17465"/>
                    <a:pt x="228" y="18011"/>
                    <a:pt x="638" y="18375"/>
                  </a:cubicBezTo>
                  <a:cubicBezTo>
                    <a:pt x="1228" y="18796"/>
                    <a:pt x="1975" y="19062"/>
                    <a:pt x="2734" y="19062"/>
                  </a:cubicBezTo>
                  <a:cubicBezTo>
                    <a:pt x="2793" y="19062"/>
                    <a:pt x="2852" y="19060"/>
                    <a:pt x="2912" y="19057"/>
                  </a:cubicBezTo>
                  <a:cubicBezTo>
                    <a:pt x="3457" y="19057"/>
                    <a:pt x="4003" y="18966"/>
                    <a:pt x="4503" y="18829"/>
                  </a:cubicBezTo>
                  <a:lnTo>
                    <a:pt x="4913" y="16919"/>
                  </a:lnTo>
                  <a:lnTo>
                    <a:pt x="4913" y="16919"/>
                  </a:lnTo>
                  <a:cubicBezTo>
                    <a:pt x="4458" y="17010"/>
                    <a:pt x="4003" y="17056"/>
                    <a:pt x="3548" y="17056"/>
                  </a:cubicBezTo>
                  <a:cubicBezTo>
                    <a:pt x="3502" y="17063"/>
                    <a:pt x="3455" y="17067"/>
                    <a:pt x="3408" y="17067"/>
                  </a:cubicBezTo>
                  <a:cubicBezTo>
                    <a:pt x="3183" y="17067"/>
                    <a:pt x="2964" y="16979"/>
                    <a:pt x="2775" y="16828"/>
                  </a:cubicBezTo>
                  <a:cubicBezTo>
                    <a:pt x="2639" y="16646"/>
                    <a:pt x="2548" y="16419"/>
                    <a:pt x="2548" y="16191"/>
                  </a:cubicBezTo>
                  <a:cubicBezTo>
                    <a:pt x="2593" y="15600"/>
                    <a:pt x="2730" y="15009"/>
                    <a:pt x="2866" y="14463"/>
                  </a:cubicBezTo>
                  <a:lnTo>
                    <a:pt x="4458" y="6823"/>
                  </a:lnTo>
                  <a:lnTo>
                    <a:pt x="6732" y="6823"/>
                  </a:lnTo>
                  <a:lnTo>
                    <a:pt x="7096" y="5003"/>
                  </a:lnTo>
                  <a:lnTo>
                    <a:pt x="4776" y="5003"/>
                  </a:lnTo>
                  <a:lnTo>
                    <a:pt x="5868"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3"/>
            <p:cNvSpPr/>
            <p:nvPr/>
          </p:nvSpPr>
          <p:spPr>
            <a:xfrm>
              <a:off x="2389300" y="4128075"/>
              <a:ext cx="329775" cy="476425"/>
            </a:xfrm>
            <a:custGeom>
              <a:avLst/>
              <a:gdLst/>
              <a:ahLst/>
              <a:cxnLst/>
              <a:rect l="l" t="t" r="r" b="b"/>
              <a:pathLst>
                <a:path w="13191" h="19057" extrusionOk="0">
                  <a:moveTo>
                    <a:pt x="3958" y="0"/>
                  </a:moveTo>
                  <a:lnTo>
                    <a:pt x="1" y="19056"/>
                  </a:lnTo>
                  <a:lnTo>
                    <a:pt x="2366" y="19056"/>
                  </a:lnTo>
                  <a:lnTo>
                    <a:pt x="3594" y="13098"/>
                  </a:lnTo>
                  <a:cubicBezTo>
                    <a:pt x="3821" y="11825"/>
                    <a:pt x="4231" y="10552"/>
                    <a:pt x="4822" y="9369"/>
                  </a:cubicBezTo>
                  <a:cubicBezTo>
                    <a:pt x="5231" y="8596"/>
                    <a:pt x="5868" y="7959"/>
                    <a:pt x="6641" y="7550"/>
                  </a:cubicBezTo>
                  <a:cubicBezTo>
                    <a:pt x="7323" y="7095"/>
                    <a:pt x="8187" y="6868"/>
                    <a:pt x="9006" y="6868"/>
                  </a:cubicBezTo>
                  <a:cubicBezTo>
                    <a:pt x="9068" y="6862"/>
                    <a:pt x="9130" y="6859"/>
                    <a:pt x="9191" y="6859"/>
                  </a:cubicBezTo>
                  <a:cubicBezTo>
                    <a:pt x="9619" y="6859"/>
                    <a:pt x="10012" y="6998"/>
                    <a:pt x="10370" y="7277"/>
                  </a:cubicBezTo>
                  <a:cubicBezTo>
                    <a:pt x="10689" y="7550"/>
                    <a:pt x="10825" y="7959"/>
                    <a:pt x="10825" y="8414"/>
                  </a:cubicBezTo>
                  <a:cubicBezTo>
                    <a:pt x="10780" y="9142"/>
                    <a:pt x="10643" y="9915"/>
                    <a:pt x="10461" y="10688"/>
                  </a:cubicBezTo>
                  <a:lnTo>
                    <a:pt x="8688" y="19011"/>
                  </a:lnTo>
                  <a:lnTo>
                    <a:pt x="11053" y="19011"/>
                  </a:lnTo>
                  <a:lnTo>
                    <a:pt x="12781" y="10870"/>
                  </a:lnTo>
                  <a:cubicBezTo>
                    <a:pt x="12963" y="10006"/>
                    <a:pt x="13099" y="9096"/>
                    <a:pt x="13190" y="8187"/>
                  </a:cubicBezTo>
                  <a:cubicBezTo>
                    <a:pt x="13190" y="7323"/>
                    <a:pt x="12872" y="6458"/>
                    <a:pt x="12235" y="5822"/>
                  </a:cubicBezTo>
                  <a:cubicBezTo>
                    <a:pt x="11553" y="5225"/>
                    <a:pt x="10671" y="4908"/>
                    <a:pt x="9739" y="4908"/>
                  </a:cubicBezTo>
                  <a:cubicBezTo>
                    <a:pt x="9677" y="4908"/>
                    <a:pt x="9614" y="4909"/>
                    <a:pt x="9552" y="4912"/>
                  </a:cubicBezTo>
                  <a:cubicBezTo>
                    <a:pt x="8733" y="4912"/>
                    <a:pt x="7960" y="5139"/>
                    <a:pt x="7232" y="5503"/>
                  </a:cubicBezTo>
                  <a:cubicBezTo>
                    <a:pt x="6323" y="5958"/>
                    <a:pt x="5504" y="6595"/>
                    <a:pt x="4822" y="7323"/>
                  </a:cubicBezTo>
                  <a:lnTo>
                    <a:pt x="6323"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3"/>
            <p:cNvSpPr/>
            <p:nvPr/>
          </p:nvSpPr>
          <p:spPr>
            <a:xfrm>
              <a:off x="2770200" y="4251750"/>
              <a:ext cx="321800" cy="359700"/>
            </a:xfrm>
            <a:custGeom>
              <a:avLst/>
              <a:gdLst/>
              <a:ahLst/>
              <a:cxnLst/>
              <a:rect l="l" t="t" r="r" b="b"/>
              <a:pathLst>
                <a:path w="12872" h="14388" extrusionOk="0">
                  <a:moveTo>
                    <a:pt x="7597" y="1826"/>
                  </a:moveTo>
                  <a:cubicBezTo>
                    <a:pt x="8374" y="1826"/>
                    <a:pt x="9175" y="2184"/>
                    <a:pt x="9733" y="2785"/>
                  </a:cubicBezTo>
                  <a:cubicBezTo>
                    <a:pt x="10325" y="3513"/>
                    <a:pt x="10643" y="4468"/>
                    <a:pt x="10597" y="5468"/>
                  </a:cubicBezTo>
                  <a:lnTo>
                    <a:pt x="10597" y="6014"/>
                  </a:lnTo>
                  <a:lnTo>
                    <a:pt x="2866" y="6014"/>
                  </a:lnTo>
                  <a:lnTo>
                    <a:pt x="2866" y="5968"/>
                  </a:lnTo>
                  <a:cubicBezTo>
                    <a:pt x="3139" y="4786"/>
                    <a:pt x="3775" y="3694"/>
                    <a:pt x="4685" y="2876"/>
                  </a:cubicBezTo>
                  <a:cubicBezTo>
                    <a:pt x="5458" y="2194"/>
                    <a:pt x="6413" y="1830"/>
                    <a:pt x="7459" y="1830"/>
                  </a:cubicBezTo>
                  <a:cubicBezTo>
                    <a:pt x="7505" y="1827"/>
                    <a:pt x="7551" y="1826"/>
                    <a:pt x="7597" y="1826"/>
                  </a:cubicBezTo>
                  <a:close/>
                  <a:moveTo>
                    <a:pt x="7683" y="1"/>
                  </a:moveTo>
                  <a:cubicBezTo>
                    <a:pt x="7578" y="1"/>
                    <a:pt x="7473" y="4"/>
                    <a:pt x="7368" y="11"/>
                  </a:cubicBezTo>
                  <a:cubicBezTo>
                    <a:pt x="7297" y="8"/>
                    <a:pt x="7226" y="7"/>
                    <a:pt x="7155" y="7"/>
                  </a:cubicBezTo>
                  <a:cubicBezTo>
                    <a:pt x="5958" y="7"/>
                    <a:pt x="4806" y="367"/>
                    <a:pt x="3775" y="1011"/>
                  </a:cubicBezTo>
                  <a:cubicBezTo>
                    <a:pt x="2593" y="1784"/>
                    <a:pt x="1638" y="2876"/>
                    <a:pt x="1047" y="4195"/>
                  </a:cubicBezTo>
                  <a:cubicBezTo>
                    <a:pt x="365" y="5514"/>
                    <a:pt x="1" y="7014"/>
                    <a:pt x="1" y="8561"/>
                  </a:cubicBezTo>
                  <a:cubicBezTo>
                    <a:pt x="1" y="9607"/>
                    <a:pt x="228" y="10698"/>
                    <a:pt x="683" y="11653"/>
                  </a:cubicBezTo>
                  <a:cubicBezTo>
                    <a:pt x="1092" y="12518"/>
                    <a:pt x="1774" y="13245"/>
                    <a:pt x="2638" y="13700"/>
                  </a:cubicBezTo>
                  <a:cubicBezTo>
                    <a:pt x="3440" y="14122"/>
                    <a:pt x="4320" y="14387"/>
                    <a:pt x="5241" y="14387"/>
                  </a:cubicBezTo>
                  <a:cubicBezTo>
                    <a:pt x="5313" y="14387"/>
                    <a:pt x="5386" y="14385"/>
                    <a:pt x="5458" y="14382"/>
                  </a:cubicBezTo>
                  <a:cubicBezTo>
                    <a:pt x="5518" y="14384"/>
                    <a:pt x="5578" y="14385"/>
                    <a:pt x="5637" y="14385"/>
                  </a:cubicBezTo>
                  <a:cubicBezTo>
                    <a:pt x="7120" y="14385"/>
                    <a:pt x="8551" y="13843"/>
                    <a:pt x="9688" y="12881"/>
                  </a:cubicBezTo>
                  <a:cubicBezTo>
                    <a:pt x="10734" y="12017"/>
                    <a:pt x="11507" y="10926"/>
                    <a:pt x="11962" y="9652"/>
                  </a:cubicBezTo>
                  <a:lnTo>
                    <a:pt x="9688" y="9425"/>
                  </a:lnTo>
                  <a:cubicBezTo>
                    <a:pt x="9324" y="10334"/>
                    <a:pt x="8687" y="11108"/>
                    <a:pt x="7869" y="11699"/>
                  </a:cubicBezTo>
                  <a:cubicBezTo>
                    <a:pt x="7186" y="12199"/>
                    <a:pt x="6322" y="12472"/>
                    <a:pt x="5504" y="12472"/>
                  </a:cubicBezTo>
                  <a:cubicBezTo>
                    <a:pt x="4640" y="12472"/>
                    <a:pt x="3821" y="12108"/>
                    <a:pt x="3321" y="11471"/>
                  </a:cubicBezTo>
                  <a:cubicBezTo>
                    <a:pt x="2638" y="10607"/>
                    <a:pt x="2366" y="9561"/>
                    <a:pt x="2411" y="8515"/>
                  </a:cubicBezTo>
                  <a:cubicBezTo>
                    <a:pt x="2411" y="8242"/>
                    <a:pt x="2457" y="8015"/>
                    <a:pt x="2457" y="7788"/>
                  </a:cubicBezTo>
                  <a:lnTo>
                    <a:pt x="12599" y="7788"/>
                  </a:lnTo>
                  <a:cubicBezTo>
                    <a:pt x="12735" y="7105"/>
                    <a:pt x="12781" y="6378"/>
                    <a:pt x="12781" y="5696"/>
                  </a:cubicBezTo>
                  <a:cubicBezTo>
                    <a:pt x="12871" y="4149"/>
                    <a:pt x="12326" y="2648"/>
                    <a:pt x="11325" y="1511"/>
                  </a:cubicBezTo>
                  <a:cubicBezTo>
                    <a:pt x="10354" y="541"/>
                    <a:pt x="9031" y="1"/>
                    <a:pt x="7683"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3"/>
            <p:cNvSpPr/>
            <p:nvPr/>
          </p:nvSpPr>
          <p:spPr>
            <a:xfrm>
              <a:off x="3326200" y="4129200"/>
              <a:ext cx="362725" cy="482175"/>
            </a:xfrm>
            <a:custGeom>
              <a:avLst/>
              <a:gdLst/>
              <a:ahLst/>
              <a:cxnLst/>
              <a:rect l="l" t="t" r="r" b="b"/>
              <a:pathLst>
                <a:path w="14509" h="19287" extrusionOk="0">
                  <a:moveTo>
                    <a:pt x="6868" y="6823"/>
                  </a:moveTo>
                  <a:cubicBezTo>
                    <a:pt x="7686" y="6823"/>
                    <a:pt x="8460" y="7141"/>
                    <a:pt x="9051" y="7778"/>
                  </a:cubicBezTo>
                  <a:cubicBezTo>
                    <a:pt x="9642" y="8460"/>
                    <a:pt x="9960" y="9370"/>
                    <a:pt x="9915" y="10325"/>
                  </a:cubicBezTo>
                  <a:cubicBezTo>
                    <a:pt x="9960" y="12280"/>
                    <a:pt x="9324" y="14190"/>
                    <a:pt x="8141" y="15782"/>
                  </a:cubicBezTo>
                  <a:cubicBezTo>
                    <a:pt x="7277" y="16874"/>
                    <a:pt x="6322" y="17420"/>
                    <a:pt x="5276" y="17420"/>
                  </a:cubicBezTo>
                  <a:cubicBezTo>
                    <a:pt x="5222" y="17423"/>
                    <a:pt x="5168" y="17425"/>
                    <a:pt x="5115" y="17425"/>
                  </a:cubicBezTo>
                  <a:cubicBezTo>
                    <a:pt x="4547" y="17425"/>
                    <a:pt x="4051" y="17207"/>
                    <a:pt x="3593" y="16874"/>
                  </a:cubicBezTo>
                  <a:cubicBezTo>
                    <a:pt x="3138" y="16510"/>
                    <a:pt x="2820" y="16010"/>
                    <a:pt x="2638" y="15509"/>
                  </a:cubicBezTo>
                  <a:cubicBezTo>
                    <a:pt x="2411" y="14736"/>
                    <a:pt x="2320" y="13963"/>
                    <a:pt x="2365" y="13235"/>
                  </a:cubicBezTo>
                  <a:cubicBezTo>
                    <a:pt x="2365" y="12371"/>
                    <a:pt x="2547" y="11553"/>
                    <a:pt x="2820" y="10779"/>
                  </a:cubicBezTo>
                  <a:cubicBezTo>
                    <a:pt x="3093" y="9961"/>
                    <a:pt x="3457" y="9188"/>
                    <a:pt x="3957" y="8505"/>
                  </a:cubicBezTo>
                  <a:cubicBezTo>
                    <a:pt x="4321" y="7960"/>
                    <a:pt x="4776" y="7550"/>
                    <a:pt x="5321" y="7232"/>
                  </a:cubicBezTo>
                  <a:cubicBezTo>
                    <a:pt x="5822" y="6959"/>
                    <a:pt x="6322" y="6823"/>
                    <a:pt x="6868" y="6823"/>
                  </a:cubicBezTo>
                  <a:close/>
                  <a:moveTo>
                    <a:pt x="12189" y="1"/>
                  </a:moveTo>
                  <a:lnTo>
                    <a:pt x="10643" y="7368"/>
                  </a:lnTo>
                  <a:cubicBezTo>
                    <a:pt x="9960" y="5822"/>
                    <a:pt x="8414" y="4867"/>
                    <a:pt x="6731" y="4867"/>
                  </a:cubicBezTo>
                  <a:cubicBezTo>
                    <a:pt x="5640" y="4913"/>
                    <a:pt x="4548" y="5276"/>
                    <a:pt x="3639" y="5913"/>
                  </a:cubicBezTo>
                  <a:cubicBezTo>
                    <a:pt x="2502" y="6732"/>
                    <a:pt x="1592" y="7778"/>
                    <a:pt x="1046" y="9051"/>
                  </a:cubicBezTo>
                  <a:cubicBezTo>
                    <a:pt x="364" y="10507"/>
                    <a:pt x="0" y="12053"/>
                    <a:pt x="0" y="13645"/>
                  </a:cubicBezTo>
                  <a:cubicBezTo>
                    <a:pt x="0" y="15464"/>
                    <a:pt x="455" y="16874"/>
                    <a:pt x="1319" y="17874"/>
                  </a:cubicBezTo>
                  <a:cubicBezTo>
                    <a:pt x="2106" y="18749"/>
                    <a:pt x="3229" y="19287"/>
                    <a:pt x="4446" y="19287"/>
                  </a:cubicBezTo>
                  <a:cubicBezTo>
                    <a:pt x="4495" y="19287"/>
                    <a:pt x="4544" y="19286"/>
                    <a:pt x="4594" y="19284"/>
                  </a:cubicBezTo>
                  <a:cubicBezTo>
                    <a:pt x="6049" y="19284"/>
                    <a:pt x="7459" y="18557"/>
                    <a:pt x="8778" y="17010"/>
                  </a:cubicBezTo>
                  <a:lnTo>
                    <a:pt x="8778" y="17010"/>
                  </a:lnTo>
                  <a:lnTo>
                    <a:pt x="8369" y="19011"/>
                  </a:lnTo>
                  <a:lnTo>
                    <a:pt x="10552" y="19011"/>
                  </a:lnTo>
                  <a:lnTo>
                    <a:pt x="14508"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3"/>
            <p:cNvSpPr/>
            <p:nvPr/>
          </p:nvSpPr>
          <p:spPr>
            <a:xfrm>
              <a:off x="3683225" y="4252000"/>
              <a:ext cx="256975" cy="352500"/>
            </a:xfrm>
            <a:custGeom>
              <a:avLst/>
              <a:gdLst/>
              <a:ahLst/>
              <a:cxnLst/>
              <a:rect l="l" t="t" r="r" b="b"/>
              <a:pathLst>
                <a:path w="10279" h="14100" extrusionOk="0">
                  <a:moveTo>
                    <a:pt x="8550" y="1"/>
                  </a:moveTo>
                  <a:cubicBezTo>
                    <a:pt x="7823" y="1"/>
                    <a:pt x="7049" y="273"/>
                    <a:pt x="6504" y="774"/>
                  </a:cubicBezTo>
                  <a:cubicBezTo>
                    <a:pt x="5640" y="1410"/>
                    <a:pt x="4957" y="2229"/>
                    <a:pt x="4412" y="3139"/>
                  </a:cubicBezTo>
                  <a:lnTo>
                    <a:pt x="4957" y="273"/>
                  </a:lnTo>
                  <a:lnTo>
                    <a:pt x="2865" y="273"/>
                  </a:lnTo>
                  <a:lnTo>
                    <a:pt x="0" y="14099"/>
                  </a:lnTo>
                  <a:lnTo>
                    <a:pt x="2229" y="14099"/>
                  </a:lnTo>
                  <a:lnTo>
                    <a:pt x="3411" y="8551"/>
                  </a:lnTo>
                  <a:cubicBezTo>
                    <a:pt x="3911" y="6186"/>
                    <a:pt x="4548" y="4549"/>
                    <a:pt x="5412" y="3639"/>
                  </a:cubicBezTo>
                  <a:cubicBezTo>
                    <a:pt x="6322" y="2729"/>
                    <a:pt x="7140" y="2229"/>
                    <a:pt x="7959" y="2229"/>
                  </a:cubicBezTo>
                  <a:cubicBezTo>
                    <a:pt x="8459" y="2229"/>
                    <a:pt x="8914" y="2411"/>
                    <a:pt x="9323" y="2684"/>
                  </a:cubicBezTo>
                  <a:lnTo>
                    <a:pt x="10278" y="501"/>
                  </a:lnTo>
                  <a:cubicBezTo>
                    <a:pt x="9733" y="228"/>
                    <a:pt x="9141" y="46"/>
                    <a:pt x="8550"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3916300" y="4251750"/>
              <a:ext cx="321800" cy="359700"/>
            </a:xfrm>
            <a:custGeom>
              <a:avLst/>
              <a:gdLst/>
              <a:ahLst/>
              <a:cxnLst/>
              <a:rect l="l" t="t" r="r" b="b"/>
              <a:pathLst>
                <a:path w="12872" h="14388" extrusionOk="0">
                  <a:moveTo>
                    <a:pt x="7559" y="1826"/>
                  </a:moveTo>
                  <a:cubicBezTo>
                    <a:pt x="8369" y="1826"/>
                    <a:pt x="9130" y="2184"/>
                    <a:pt x="9688" y="2785"/>
                  </a:cubicBezTo>
                  <a:cubicBezTo>
                    <a:pt x="10324" y="3513"/>
                    <a:pt x="10643" y="4513"/>
                    <a:pt x="10552" y="5468"/>
                  </a:cubicBezTo>
                  <a:lnTo>
                    <a:pt x="10552" y="6014"/>
                  </a:lnTo>
                  <a:lnTo>
                    <a:pt x="2866" y="6014"/>
                  </a:lnTo>
                  <a:lnTo>
                    <a:pt x="2820" y="5968"/>
                  </a:lnTo>
                  <a:cubicBezTo>
                    <a:pt x="3138" y="4786"/>
                    <a:pt x="3775" y="3694"/>
                    <a:pt x="4685" y="2876"/>
                  </a:cubicBezTo>
                  <a:cubicBezTo>
                    <a:pt x="5412" y="2194"/>
                    <a:pt x="6413" y="1830"/>
                    <a:pt x="7414" y="1830"/>
                  </a:cubicBezTo>
                  <a:cubicBezTo>
                    <a:pt x="7462" y="1827"/>
                    <a:pt x="7510" y="1826"/>
                    <a:pt x="7559" y="1826"/>
                  </a:cubicBezTo>
                  <a:close/>
                  <a:moveTo>
                    <a:pt x="7682" y="1"/>
                  </a:moveTo>
                  <a:cubicBezTo>
                    <a:pt x="7578" y="1"/>
                    <a:pt x="7473" y="4"/>
                    <a:pt x="7368" y="11"/>
                  </a:cubicBezTo>
                  <a:cubicBezTo>
                    <a:pt x="7297" y="8"/>
                    <a:pt x="7226" y="7"/>
                    <a:pt x="7155" y="7"/>
                  </a:cubicBezTo>
                  <a:cubicBezTo>
                    <a:pt x="5953" y="7"/>
                    <a:pt x="4763" y="367"/>
                    <a:pt x="3775" y="1011"/>
                  </a:cubicBezTo>
                  <a:cubicBezTo>
                    <a:pt x="2593" y="1784"/>
                    <a:pt x="1638" y="2876"/>
                    <a:pt x="1046" y="4195"/>
                  </a:cubicBezTo>
                  <a:cubicBezTo>
                    <a:pt x="364" y="5514"/>
                    <a:pt x="0" y="7014"/>
                    <a:pt x="0" y="8561"/>
                  </a:cubicBezTo>
                  <a:cubicBezTo>
                    <a:pt x="0" y="9607"/>
                    <a:pt x="228" y="10698"/>
                    <a:pt x="683" y="11653"/>
                  </a:cubicBezTo>
                  <a:cubicBezTo>
                    <a:pt x="1092" y="12518"/>
                    <a:pt x="1774" y="13245"/>
                    <a:pt x="2638" y="13700"/>
                  </a:cubicBezTo>
                  <a:cubicBezTo>
                    <a:pt x="3440" y="14122"/>
                    <a:pt x="4319" y="14387"/>
                    <a:pt x="5241" y="14387"/>
                  </a:cubicBezTo>
                  <a:cubicBezTo>
                    <a:pt x="5313" y="14387"/>
                    <a:pt x="5385" y="14385"/>
                    <a:pt x="5458" y="14382"/>
                  </a:cubicBezTo>
                  <a:cubicBezTo>
                    <a:pt x="5518" y="14384"/>
                    <a:pt x="5577" y="14385"/>
                    <a:pt x="5637" y="14385"/>
                  </a:cubicBezTo>
                  <a:cubicBezTo>
                    <a:pt x="7120" y="14385"/>
                    <a:pt x="8551" y="13843"/>
                    <a:pt x="9688" y="12881"/>
                  </a:cubicBezTo>
                  <a:cubicBezTo>
                    <a:pt x="10734" y="12017"/>
                    <a:pt x="11507" y="10926"/>
                    <a:pt x="11962" y="9652"/>
                  </a:cubicBezTo>
                  <a:lnTo>
                    <a:pt x="9688" y="9425"/>
                  </a:lnTo>
                  <a:cubicBezTo>
                    <a:pt x="9278" y="10334"/>
                    <a:pt x="8642" y="11108"/>
                    <a:pt x="7868" y="11699"/>
                  </a:cubicBezTo>
                  <a:cubicBezTo>
                    <a:pt x="7141" y="12199"/>
                    <a:pt x="6322" y="12472"/>
                    <a:pt x="5458" y="12472"/>
                  </a:cubicBezTo>
                  <a:cubicBezTo>
                    <a:pt x="4639" y="12472"/>
                    <a:pt x="3821" y="12108"/>
                    <a:pt x="3320" y="11471"/>
                  </a:cubicBezTo>
                  <a:cubicBezTo>
                    <a:pt x="2638" y="10607"/>
                    <a:pt x="2320" y="9561"/>
                    <a:pt x="2411" y="8515"/>
                  </a:cubicBezTo>
                  <a:cubicBezTo>
                    <a:pt x="2411" y="8242"/>
                    <a:pt x="2411" y="8015"/>
                    <a:pt x="2456" y="7788"/>
                  </a:cubicBezTo>
                  <a:lnTo>
                    <a:pt x="12598" y="7788"/>
                  </a:lnTo>
                  <a:cubicBezTo>
                    <a:pt x="12689" y="7105"/>
                    <a:pt x="12780" y="6378"/>
                    <a:pt x="12780" y="5696"/>
                  </a:cubicBezTo>
                  <a:cubicBezTo>
                    <a:pt x="12871" y="4149"/>
                    <a:pt x="12325" y="2648"/>
                    <a:pt x="11279" y="1511"/>
                  </a:cubicBezTo>
                  <a:cubicBezTo>
                    <a:pt x="10351" y="541"/>
                    <a:pt x="9031" y="1"/>
                    <a:pt x="7682"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4281275" y="4250575"/>
              <a:ext cx="321800" cy="360925"/>
            </a:xfrm>
            <a:custGeom>
              <a:avLst/>
              <a:gdLst/>
              <a:ahLst/>
              <a:cxnLst/>
              <a:rect l="l" t="t" r="r" b="b"/>
              <a:pathLst>
                <a:path w="12872" h="14437" extrusionOk="0">
                  <a:moveTo>
                    <a:pt x="9915" y="7152"/>
                  </a:moveTo>
                  <a:cubicBezTo>
                    <a:pt x="9733" y="8244"/>
                    <a:pt x="9415" y="9290"/>
                    <a:pt x="8914" y="10291"/>
                  </a:cubicBezTo>
                  <a:cubicBezTo>
                    <a:pt x="8141" y="11700"/>
                    <a:pt x="6595" y="12610"/>
                    <a:pt x="4958" y="12610"/>
                  </a:cubicBezTo>
                  <a:cubicBezTo>
                    <a:pt x="4900" y="12614"/>
                    <a:pt x="4842" y="12616"/>
                    <a:pt x="4785" y="12616"/>
                  </a:cubicBezTo>
                  <a:cubicBezTo>
                    <a:pt x="4161" y="12616"/>
                    <a:pt x="3547" y="12393"/>
                    <a:pt x="3048" y="12019"/>
                  </a:cubicBezTo>
                  <a:cubicBezTo>
                    <a:pt x="2593" y="11564"/>
                    <a:pt x="2320" y="10973"/>
                    <a:pt x="2365" y="10381"/>
                  </a:cubicBezTo>
                  <a:cubicBezTo>
                    <a:pt x="2365" y="9881"/>
                    <a:pt x="2502" y="9426"/>
                    <a:pt x="2775" y="9017"/>
                  </a:cubicBezTo>
                  <a:cubicBezTo>
                    <a:pt x="3093" y="8608"/>
                    <a:pt x="3548" y="8289"/>
                    <a:pt x="4048" y="8153"/>
                  </a:cubicBezTo>
                  <a:cubicBezTo>
                    <a:pt x="5003" y="7880"/>
                    <a:pt x="5958" y="7744"/>
                    <a:pt x="6959" y="7653"/>
                  </a:cubicBezTo>
                  <a:cubicBezTo>
                    <a:pt x="7823" y="7607"/>
                    <a:pt x="8460" y="7516"/>
                    <a:pt x="8824" y="7471"/>
                  </a:cubicBezTo>
                  <a:cubicBezTo>
                    <a:pt x="9187" y="7380"/>
                    <a:pt x="9551" y="7289"/>
                    <a:pt x="9915" y="7152"/>
                  </a:cubicBezTo>
                  <a:close/>
                  <a:moveTo>
                    <a:pt x="8009" y="1"/>
                  </a:moveTo>
                  <a:cubicBezTo>
                    <a:pt x="7886" y="1"/>
                    <a:pt x="7764" y="4"/>
                    <a:pt x="7641" y="12"/>
                  </a:cubicBezTo>
                  <a:cubicBezTo>
                    <a:pt x="7563" y="10"/>
                    <a:pt x="7485" y="8"/>
                    <a:pt x="7406" y="8"/>
                  </a:cubicBezTo>
                  <a:cubicBezTo>
                    <a:pt x="6080" y="8"/>
                    <a:pt x="4801" y="373"/>
                    <a:pt x="3684" y="1104"/>
                  </a:cubicBezTo>
                  <a:cubicBezTo>
                    <a:pt x="2593" y="1877"/>
                    <a:pt x="1774" y="2968"/>
                    <a:pt x="1365" y="4242"/>
                  </a:cubicBezTo>
                  <a:lnTo>
                    <a:pt x="3730" y="4469"/>
                  </a:lnTo>
                  <a:cubicBezTo>
                    <a:pt x="4003" y="3696"/>
                    <a:pt x="4457" y="3059"/>
                    <a:pt x="5094" y="2604"/>
                  </a:cubicBezTo>
                  <a:cubicBezTo>
                    <a:pt x="5822" y="2150"/>
                    <a:pt x="6686" y="1922"/>
                    <a:pt x="7550" y="1922"/>
                  </a:cubicBezTo>
                  <a:cubicBezTo>
                    <a:pt x="7618" y="1918"/>
                    <a:pt x="7687" y="1917"/>
                    <a:pt x="7756" y="1917"/>
                  </a:cubicBezTo>
                  <a:cubicBezTo>
                    <a:pt x="8511" y="1917"/>
                    <a:pt x="9290" y="2146"/>
                    <a:pt x="9915" y="2604"/>
                  </a:cubicBezTo>
                  <a:cubicBezTo>
                    <a:pt x="10324" y="2877"/>
                    <a:pt x="10552" y="3378"/>
                    <a:pt x="10506" y="3878"/>
                  </a:cubicBezTo>
                  <a:cubicBezTo>
                    <a:pt x="10506" y="4424"/>
                    <a:pt x="10415" y="4969"/>
                    <a:pt x="10233" y="5470"/>
                  </a:cubicBezTo>
                  <a:cubicBezTo>
                    <a:pt x="9233" y="5788"/>
                    <a:pt x="8141" y="5924"/>
                    <a:pt x="7095" y="5924"/>
                  </a:cubicBezTo>
                  <a:cubicBezTo>
                    <a:pt x="6049" y="5970"/>
                    <a:pt x="5049" y="6015"/>
                    <a:pt x="4048" y="6197"/>
                  </a:cubicBezTo>
                  <a:cubicBezTo>
                    <a:pt x="3320" y="6288"/>
                    <a:pt x="2593" y="6561"/>
                    <a:pt x="1956" y="6970"/>
                  </a:cubicBezTo>
                  <a:cubicBezTo>
                    <a:pt x="1365" y="7334"/>
                    <a:pt x="865" y="7789"/>
                    <a:pt x="546" y="8380"/>
                  </a:cubicBezTo>
                  <a:cubicBezTo>
                    <a:pt x="182" y="9017"/>
                    <a:pt x="0" y="9699"/>
                    <a:pt x="0" y="10427"/>
                  </a:cubicBezTo>
                  <a:cubicBezTo>
                    <a:pt x="0" y="11518"/>
                    <a:pt x="410" y="12565"/>
                    <a:pt x="1183" y="13292"/>
                  </a:cubicBezTo>
                  <a:cubicBezTo>
                    <a:pt x="1960" y="14026"/>
                    <a:pt x="3025" y="14433"/>
                    <a:pt x="4104" y="14433"/>
                  </a:cubicBezTo>
                  <a:cubicBezTo>
                    <a:pt x="4161" y="14433"/>
                    <a:pt x="4218" y="14431"/>
                    <a:pt x="4276" y="14429"/>
                  </a:cubicBezTo>
                  <a:cubicBezTo>
                    <a:pt x="4359" y="14434"/>
                    <a:pt x="4443" y="14436"/>
                    <a:pt x="4526" y="14436"/>
                  </a:cubicBezTo>
                  <a:cubicBezTo>
                    <a:pt x="5261" y="14436"/>
                    <a:pt x="5992" y="14260"/>
                    <a:pt x="6686" y="13974"/>
                  </a:cubicBezTo>
                  <a:cubicBezTo>
                    <a:pt x="7550" y="13565"/>
                    <a:pt x="8323" y="13065"/>
                    <a:pt x="9051" y="12428"/>
                  </a:cubicBezTo>
                  <a:cubicBezTo>
                    <a:pt x="9051" y="12974"/>
                    <a:pt x="9142" y="13565"/>
                    <a:pt x="9278" y="14111"/>
                  </a:cubicBezTo>
                  <a:lnTo>
                    <a:pt x="11689" y="14111"/>
                  </a:lnTo>
                  <a:cubicBezTo>
                    <a:pt x="11507" y="13474"/>
                    <a:pt x="11416" y="12883"/>
                    <a:pt x="11370" y="12246"/>
                  </a:cubicBezTo>
                  <a:cubicBezTo>
                    <a:pt x="11416" y="11337"/>
                    <a:pt x="11507" y="10427"/>
                    <a:pt x="11734" y="9563"/>
                  </a:cubicBezTo>
                  <a:lnTo>
                    <a:pt x="12507" y="6152"/>
                  </a:lnTo>
                  <a:cubicBezTo>
                    <a:pt x="12689" y="5333"/>
                    <a:pt x="12826" y="4469"/>
                    <a:pt x="12826" y="3605"/>
                  </a:cubicBezTo>
                  <a:cubicBezTo>
                    <a:pt x="12871" y="2695"/>
                    <a:pt x="12416" y="1786"/>
                    <a:pt x="11689" y="1240"/>
                  </a:cubicBezTo>
                  <a:cubicBezTo>
                    <a:pt x="10647" y="449"/>
                    <a:pt x="9339" y="1"/>
                    <a:pt x="8009"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4643975" y="4250750"/>
              <a:ext cx="519625" cy="353750"/>
            </a:xfrm>
            <a:custGeom>
              <a:avLst/>
              <a:gdLst/>
              <a:ahLst/>
              <a:cxnLst/>
              <a:rect l="l" t="t" r="r" b="b"/>
              <a:pathLst>
                <a:path w="20785" h="14150" extrusionOk="0">
                  <a:moveTo>
                    <a:pt x="17487" y="0"/>
                  </a:moveTo>
                  <a:cubicBezTo>
                    <a:pt x="17419" y="0"/>
                    <a:pt x="17351" y="2"/>
                    <a:pt x="17283" y="5"/>
                  </a:cubicBezTo>
                  <a:cubicBezTo>
                    <a:pt x="16419" y="5"/>
                    <a:pt x="15600" y="232"/>
                    <a:pt x="14827" y="642"/>
                  </a:cubicBezTo>
                  <a:cubicBezTo>
                    <a:pt x="13963" y="1142"/>
                    <a:pt x="13235" y="1824"/>
                    <a:pt x="12644" y="2597"/>
                  </a:cubicBezTo>
                  <a:cubicBezTo>
                    <a:pt x="12462" y="1870"/>
                    <a:pt x="12098" y="1188"/>
                    <a:pt x="11507" y="687"/>
                  </a:cubicBezTo>
                  <a:cubicBezTo>
                    <a:pt x="10870" y="232"/>
                    <a:pt x="10097" y="5"/>
                    <a:pt x="9324" y="5"/>
                  </a:cubicBezTo>
                  <a:cubicBezTo>
                    <a:pt x="8551" y="5"/>
                    <a:pt x="7778" y="187"/>
                    <a:pt x="7095" y="596"/>
                  </a:cubicBezTo>
                  <a:cubicBezTo>
                    <a:pt x="6186" y="1142"/>
                    <a:pt x="5413" y="1824"/>
                    <a:pt x="4776" y="2597"/>
                  </a:cubicBezTo>
                  <a:lnTo>
                    <a:pt x="5231" y="323"/>
                  </a:lnTo>
                  <a:lnTo>
                    <a:pt x="2866" y="323"/>
                  </a:lnTo>
                  <a:lnTo>
                    <a:pt x="0" y="14149"/>
                  </a:lnTo>
                  <a:lnTo>
                    <a:pt x="2320" y="14104"/>
                  </a:lnTo>
                  <a:lnTo>
                    <a:pt x="3684" y="7600"/>
                  </a:lnTo>
                  <a:cubicBezTo>
                    <a:pt x="3912" y="6463"/>
                    <a:pt x="4276" y="5372"/>
                    <a:pt x="4821" y="4371"/>
                  </a:cubicBezTo>
                  <a:cubicBezTo>
                    <a:pt x="5276" y="3643"/>
                    <a:pt x="5867" y="3007"/>
                    <a:pt x="6641" y="2597"/>
                  </a:cubicBezTo>
                  <a:cubicBezTo>
                    <a:pt x="7232" y="2188"/>
                    <a:pt x="7959" y="1961"/>
                    <a:pt x="8733" y="1961"/>
                  </a:cubicBezTo>
                  <a:cubicBezTo>
                    <a:pt x="8760" y="1959"/>
                    <a:pt x="8787" y="1959"/>
                    <a:pt x="8814" y="1959"/>
                  </a:cubicBezTo>
                  <a:cubicBezTo>
                    <a:pt x="9639" y="1959"/>
                    <a:pt x="10278" y="2625"/>
                    <a:pt x="10233" y="3462"/>
                  </a:cubicBezTo>
                  <a:cubicBezTo>
                    <a:pt x="10233" y="3916"/>
                    <a:pt x="10142" y="4371"/>
                    <a:pt x="10052" y="4826"/>
                  </a:cubicBezTo>
                  <a:lnTo>
                    <a:pt x="8096" y="14104"/>
                  </a:lnTo>
                  <a:lnTo>
                    <a:pt x="10461" y="14104"/>
                  </a:lnTo>
                  <a:lnTo>
                    <a:pt x="11825" y="7418"/>
                  </a:lnTo>
                  <a:cubicBezTo>
                    <a:pt x="12053" y="6327"/>
                    <a:pt x="12371" y="5235"/>
                    <a:pt x="12917" y="4280"/>
                  </a:cubicBezTo>
                  <a:cubicBezTo>
                    <a:pt x="13326" y="3553"/>
                    <a:pt x="13872" y="2961"/>
                    <a:pt x="14600" y="2597"/>
                  </a:cubicBezTo>
                  <a:cubicBezTo>
                    <a:pt x="15236" y="2188"/>
                    <a:pt x="15964" y="1961"/>
                    <a:pt x="16737" y="1961"/>
                  </a:cubicBezTo>
                  <a:cubicBezTo>
                    <a:pt x="16795" y="1955"/>
                    <a:pt x="16852" y="1952"/>
                    <a:pt x="16908" y="1952"/>
                  </a:cubicBezTo>
                  <a:cubicBezTo>
                    <a:pt x="17295" y="1952"/>
                    <a:pt x="17647" y="2086"/>
                    <a:pt x="17965" y="2325"/>
                  </a:cubicBezTo>
                  <a:cubicBezTo>
                    <a:pt x="18238" y="2597"/>
                    <a:pt x="18374" y="3007"/>
                    <a:pt x="18374" y="3416"/>
                  </a:cubicBezTo>
                  <a:cubicBezTo>
                    <a:pt x="18329" y="3962"/>
                    <a:pt x="18283" y="4462"/>
                    <a:pt x="18147" y="5008"/>
                  </a:cubicBezTo>
                  <a:lnTo>
                    <a:pt x="16237" y="14104"/>
                  </a:lnTo>
                  <a:lnTo>
                    <a:pt x="18602" y="14104"/>
                  </a:lnTo>
                  <a:lnTo>
                    <a:pt x="20466" y="5190"/>
                  </a:lnTo>
                  <a:cubicBezTo>
                    <a:pt x="20603" y="4508"/>
                    <a:pt x="20694" y="3825"/>
                    <a:pt x="20739" y="3098"/>
                  </a:cubicBezTo>
                  <a:cubicBezTo>
                    <a:pt x="20785" y="2279"/>
                    <a:pt x="20466" y="1460"/>
                    <a:pt x="19875" y="824"/>
                  </a:cubicBezTo>
                  <a:cubicBezTo>
                    <a:pt x="19199" y="275"/>
                    <a:pt x="18367" y="0"/>
                    <a:pt x="17487"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3"/>
            <p:cNvSpPr/>
            <p:nvPr/>
          </p:nvSpPr>
          <p:spPr>
            <a:xfrm>
              <a:off x="5383025" y="4128075"/>
              <a:ext cx="334300" cy="484375"/>
            </a:xfrm>
            <a:custGeom>
              <a:avLst/>
              <a:gdLst/>
              <a:ahLst/>
              <a:cxnLst/>
              <a:rect l="l" t="t" r="r" b="b"/>
              <a:pathLst>
                <a:path w="13372" h="19375" extrusionOk="0">
                  <a:moveTo>
                    <a:pt x="8317" y="6818"/>
                  </a:moveTo>
                  <a:cubicBezTo>
                    <a:pt x="9046" y="6818"/>
                    <a:pt x="9761" y="7176"/>
                    <a:pt x="10233" y="7777"/>
                  </a:cubicBezTo>
                  <a:cubicBezTo>
                    <a:pt x="10825" y="8550"/>
                    <a:pt x="11143" y="9506"/>
                    <a:pt x="11097" y="10461"/>
                  </a:cubicBezTo>
                  <a:cubicBezTo>
                    <a:pt x="11052" y="11643"/>
                    <a:pt x="10825" y="12780"/>
                    <a:pt x="10415" y="13826"/>
                  </a:cubicBezTo>
                  <a:cubicBezTo>
                    <a:pt x="10097" y="14872"/>
                    <a:pt x="9506" y="15827"/>
                    <a:pt x="8733" y="16555"/>
                  </a:cubicBezTo>
                  <a:cubicBezTo>
                    <a:pt x="8096" y="17101"/>
                    <a:pt x="7277" y="17419"/>
                    <a:pt x="6459" y="17419"/>
                  </a:cubicBezTo>
                  <a:cubicBezTo>
                    <a:pt x="5640" y="17419"/>
                    <a:pt x="4867" y="17101"/>
                    <a:pt x="4321" y="16464"/>
                  </a:cubicBezTo>
                  <a:cubicBezTo>
                    <a:pt x="3730" y="15736"/>
                    <a:pt x="3411" y="14781"/>
                    <a:pt x="3502" y="13781"/>
                  </a:cubicBezTo>
                  <a:lnTo>
                    <a:pt x="3502" y="13417"/>
                  </a:lnTo>
                  <a:cubicBezTo>
                    <a:pt x="3502" y="12507"/>
                    <a:pt x="3730" y="11643"/>
                    <a:pt x="4048" y="10824"/>
                  </a:cubicBezTo>
                  <a:cubicBezTo>
                    <a:pt x="4412" y="9687"/>
                    <a:pt x="5003" y="8641"/>
                    <a:pt x="5822" y="7777"/>
                  </a:cubicBezTo>
                  <a:cubicBezTo>
                    <a:pt x="6459" y="7186"/>
                    <a:pt x="7277" y="6822"/>
                    <a:pt x="8187" y="6822"/>
                  </a:cubicBezTo>
                  <a:cubicBezTo>
                    <a:pt x="8230" y="6820"/>
                    <a:pt x="8273" y="6818"/>
                    <a:pt x="8317" y="6818"/>
                  </a:cubicBezTo>
                  <a:close/>
                  <a:moveTo>
                    <a:pt x="4003" y="0"/>
                  </a:moveTo>
                  <a:lnTo>
                    <a:pt x="0" y="19056"/>
                  </a:lnTo>
                  <a:lnTo>
                    <a:pt x="2092" y="19056"/>
                  </a:lnTo>
                  <a:lnTo>
                    <a:pt x="2593" y="16418"/>
                  </a:lnTo>
                  <a:cubicBezTo>
                    <a:pt x="2911" y="17328"/>
                    <a:pt x="3502" y="18101"/>
                    <a:pt x="4230" y="18647"/>
                  </a:cubicBezTo>
                  <a:cubicBezTo>
                    <a:pt x="4958" y="19147"/>
                    <a:pt x="5776" y="19375"/>
                    <a:pt x="6640" y="19375"/>
                  </a:cubicBezTo>
                  <a:cubicBezTo>
                    <a:pt x="7186" y="19375"/>
                    <a:pt x="7777" y="19238"/>
                    <a:pt x="8278" y="19056"/>
                  </a:cubicBezTo>
                  <a:cubicBezTo>
                    <a:pt x="8914" y="18829"/>
                    <a:pt x="9460" y="18511"/>
                    <a:pt x="9960" y="18147"/>
                  </a:cubicBezTo>
                  <a:cubicBezTo>
                    <a:pt x="10552" y="17646"/>
                    <a:pt x="11097" y="17101"/>
                    <a:pt x="11552" y="16464"/>
                  </a:cubicBezTo>
                  <a:cubicBezTo>
                    <a:pt x="12098" y="15691"/>
                    <a:pt x="12553" y="14872"/>
                    <a:pt x="12826" y="13917"/>
                  </a:cubicBezTo>
                  <a:cubicBezTo>
                    <a:pt x="13190" y="12871"/>
                    <a:pt x="13371" y="11734"/>
                    <a:pt x="13371" y="10597"/>
                  </a:cubicBezTo>
                  <a:cubicBezTo>
                    <a:pt x="13371" y="8732"/>
                    <a:pt x="12917" y="7368"/>
                    <a:pt x="12053" y="6367"/>
                  </a:cubicBezTo>
                  <a:cubicBezTo>
                    <a:pt x="11309" y="5493"/>
                    <a:pt x="10188" y="4955"/>
                    <a:pt x="8971" y="4955"/>
                  </a:cubicBezTo>
                  <a:cubicBezTo>
                    <a:pt x="8922" y="4955"/>
                    <a:pt x="8873" y="4956"/>
                    <a:pt x="8823" y="4958"/>
                  </a:cubicBezTo>
                  <a:cubicBezTo>
                    <a:pt x="8187" y="4958"/>
                    <a:pt x="7550" y="5094"/>
                    <a:pt x="6959" y="5367"/>
                  </a:cubicBezTo>
                  <a:cubicBezTo>
                    <a:pt x="6186" y="5731"/>
                    <a:pt x="5503" y="6231"/>
                    <a:pt x="4912" y="6822"/>
                  </a:cubicBezTo>
                  <a:lnTo>
                    <a:pt x="6322"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3"/>
            <p:cNvSpPr/>
            <p:nvPr/>
          </p:nvSpPr>
          <p:spPr>
            <a:xfrm>
              <a:off x="5763925" y="4251750"/>
              <a:ext cx="321775" cy="359700"/>
            </a:xfrm>
            <a:custGeom>
              <a:avLst/>
              <a:gdLst/>
              <a:ahLst/>
              <a:cxnLst/>
              <a:rect l="l" t="t" r="r" b="b"/>
              <a:pathLst>
                <a:path w="12871" h="14388" extrusionOk="0">
                  <a:moveTo>
                    <a:pt x="7604" y="1826"/>
                  </a:moveTo>
                  <a:cubicBezTo>
                    <a:pt x="8414" y="1826"/>
                    <a:pt x="9175" y="2184"/>
                    <a:pt x="9733" y="2785"/>
                  </a:cubicBezTo>
                  <a:cubicBezTo>
                    <a:pt x="10370" y="3513"/>
                    <a:pt x="10688" y="4468"/>
                    <a:pt x="10597" y="5468"/>
                  </a:cubicBezTo>
                  <a:lnTo>
                    <a:pt x="10597" y="6014"/>
                  </a:lnTo>
                  <a:lnTo>
                    <a:pt x="2865" y="6014"/>
                  </a:lnTo>
                  <a:lnTo>
                    <a:pt x="2865" y="5968"/>
                  </a:lnTo>
                  <a:cubicBezTo>
                    <a:pt x="3138" y="4786"/>
                    <a:pt x="3775" y="3694"/>
                    <a:pt x="4685" y="2876"/>
                  </a:cubicBezTo>
                  <a:cubicBezTo>
                    <a:pt x="5458" y="2194"/>
                    <a:pt x="6458" y="1830"/>
                    <a:pt x="7459" y="1830"/>
                  </a:cubicBezTo>
                  <a:cubicBezTo>
                    <a:pt x="7507" y="1827"/>
                    <a:pt x="7556" y="1826"/>
                    <a:pt x="7604" y="1826"/>
                  </a:cubicBezTo>
                  <a:close/>
                  <a:moveTo>
                    <a:pt x="7682" y="1"/>
                  </a:moveTo>
                  <a:cubicBezTo>
                    <a:pt x="7577" y="1"/>
                    <a:pt x="7473" y="4"/>
                    <a:pt x="7368" y="11"/>
                  </a:cubicBezTo>
                  <a:cubicBezTo>
                    <a:pt x="7297" y="8"/>
                    <a:pt x="7226" y="7"/>
                    <a:pt x="7155" y="7"/>
                  </a:cubicBezTo>
                  <a:cubicBezTo>
                    <a:pt x="5958" y="7"/>
                    <a:pt x="4805" y="367"/>
                    <a:pt x="3775" y="1011"/>
                  </a:cubicBezTo>
                  <a:cubicBezTo>
                    <a:pt x="2593" y="1784"/>
                    <a:pt x="1637" y="2876"/>
                    <a:pt x="1046" y="4195"/>
                  </a:cubicBezTo>
                  <a:cubicBezTo>
                    <a:pt x="364" y="5514"/>
                    <a:pt x="46" y="7014"/>
                    <a:pt x="46" y="8561"/>
                  </a:cubicBezTo>
                  <a:cubicBezTo>
                    <a:pt x="0" y="9607"/>
                    <a:pt x="228" y="10698"/>
                    <a:pt x="682" y="11653"/>
                  </a:cubicBezTo>
                  <a:cubicBezTo>
                    <a:pt x="1092" y="12518"/>
                    <a:pt x="1774" y="13245"/>
                    <a:pt x="2638" y="13700"/>
                  </a:cubicBezTo>
                  <a:cubicBezTo>
                    <a:pt x="3439" y="14122"/>
                    <a:pt x="4319" y="14387"/>
                    <a:pt x="5241" y="14387"/>
                  </a:cubicBezTo>
                  <a:cubicBezTo>
                    <a:pt x="5313" y="14387"/>
                    <a:pt x="5385" y="14385"/>
                    <a:pt x="5458" y="14382"/>
                  </a:cubicBezTo>
                  <a:cubicBezTo>
                    <a:pt x="5517" y="14384"/>
                    <a:pt x="5577" y="14385"/>
                    <a:pt x="5637" y="14385"/>
                  </a:cubicBezTo>
                  <a:cubicBezTo>
                    <a:pt x="7120" y="14385"/>
                    <a:pt x="8551" y="13843"/>
                    <a:pt x="9687" y="12881"/>
                  </a:cubicBezTo>
                  <a:cubicBezTo>
                    <a:pt x="10733" y="12017"/>
                    <a:pt x="11507" y="10926"/>
                    <a:pt x="11961" y="9652"/>
                  </a:cubicBezTo>
                  <a:lnTo>
                    <a:pt x="9687" y="9425"/>
                  </a:lnTo>
                  <a:cubicBezTo>
                    <a:pt x="9324" y="10334"/>
                    <a:pt x="8687" y="11108"/>
                    <a:pt x="7868" y="11699"/>
                  </a:cubicBezTo>
                  <a:cubicBezTo>
                    <a:pt x="7186" y="12199"/>
                    <a:pt x="6322" y="12472"/>
                    <a:pt x="5503" y="12472"/>
                  </a:cubicBezTo>
                  <a:cubicBezTo>
                    <a:pt x="4639" y="12472"/>
                    <a:pt x="3866" y="12108"/>
                    <a:pt x="3320" y="11471"/>
                  </a:cubicBezTo>
                  <a:cubicBezTo>
                    <a:pt x="2683" y="10607"/>
                    <a:pt x="2365" y="9561"/>
                    <a:pt x="2411" y="8515"/>
                  </a:cubicBezTo>
                  <a:cubicBezTo>
                    <a:pt x="2411" y="8242"/>
                    <a:pt x="2456" y="8015"/>
                    <a:pt x="2456" y="7788"/>
                  </a:cubicBezTo>
                  <a:lnTo>
                    <a:pt x="12598" y="7788"/>
                  </a:lnTo>
                  <a:cubicBezTo>
                    <a:pt x="12735" y="7105"/>
                    <a:pt x="12780" y="6378"/>
                    <a:pt x="12780" y="5696"/>
                  </a:cubicBezTo>
                  <a:cubicBezTo>
                    <a:pt x="12871" y="4149"/>
                    <a:pt x="12325" y="2648"/>
                    <a:pt x="11325" y="1511"/>
                  </a:cubicBezTo>
                  <a:cubicBezTo>
                    <a:pt x="10354" y="541"/>
                    <a:pt x="9031" y="1"/>
                    <a:pt x="7682"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3"/>
            <p:cNvSpPr/>
            <p:nvPr/>
          </p:nvSpPr>
          <p:spPr>
            <a:xfrm>
              <a:off x="6118650" y="4250825"/>
              <a:ext cx="358200" cy="491250"/>
            </a:xfrm>
            <a:custGeom>
              <a:avLst/>
              <a:gdLst/>
              <a:ahLst/>
              <a:cxnLst/>
              <a:rect l="l" t="t" r="r" b="b"/>
              <a:pathLst>
                <a:path w="14328" h="19650" extrusionOk="0">
                  <a:moveTo>
                    <a:pt x="7551" y="1912"/>
                  </a:moveTo>
                  <a:cubicBezTo>
                    <a:pt x="8415" y="1912"/>
                    <a:pt x="9279" y="2276"/>
                    <a:pt x="9870" y="2913"/>
                  </a:cubicBezTo>
                  <a:cubicBezTo>
                    <a:pt x="10507" y="3686"/>
                    <a:pt x="10825" y="4641"/>
                    <a:pt x="10780" y="5642"/>
                  </a:cubicBezTo>
                  <a:cubicBezTo>
                    <a:pt x="10780" y="6733"/>
                    <a:pt x="10552" y="7870"/>
                    <a:pt x="10097" y="8871"/>
                  </a:cubicBezTo>
                  <a:cubicBezTo>
                    <a:pt x="9734" y="9871"/>
                    <a:pt x="9097" y="10735"/>
                    <a:pt x="8233" y="11418"/>
                  </a:cubicBezTo>
                  <a:cubicBezTo>
                    <a:pt x="7596" y="11918"/>
                    <a:pt x="6777" y="12191"/>
                    <a:pt x="5959" y="12191"/>
                  </a:cubicBezTo>
                  <a:cubicBezTo>
                    <a:pt x="5368" y="12191"/>
                    <a:pt x="4822" y="12009"/>
                    <a:pt x="4367" y="11690"/>
                  </a:cubicBezTo>
                  <a:cubicBezTo>
                    <a:pt x="3867" y="11281"/>
                    <a:pt x="3457" y="10781"/>
                    <a:pt x="3275" y="10144"/>
                  </a:cubicBezTo>
                  <a:cubicBezTo>
                    <a:pt x="3048" y="9462"/>
                    <a:pt x="2957" y="8734"/>
                    <a:pt x="3003" y="8007"/>
                  </a:cubicBezTo>
                  <a:cubicBezTo>
                    <a:pt x="3003" y="7370"/>
                    <a:pt x="3139" y="6688"/>
                    <a:pt x="3321" y="6051"/>
                  </a:cubicBezTo>
                  <a:cubicBezTo>
                    <a:pt x="3503" y="5232"/>
                    <a:pt x="3867" y="4459"/>
                    <a:pt x="4367" y="3777"/>
                  </a:cubicBezTo>
                  <a:cubicBezTo>
                    <a:pt x="4776" y="3231"/>
                    <a:pt x="5277" y="2731"/>
                    <a:pt x="5868" y="2367"/>
                  </a:cubicBezTo>
                  <a:cubicBezTo>
                    <a:pt x="6368" y="2094"/>
                    <a:pt x="6959" y="1912"/>
                    <a:pt x="7551" y="1912"/>
                  </a:cubicBezTo>
                  <a:close/>
                  <a:moveTo>
                    <a:pt x="7621" y="1"/>
                  </a:moveTo>
                  <a:cubicBezTo>
                    <a:pt x="7582" y="1"/>
                    <a:pt x="7544" y="1"/>
                    <a:pt x="7505" y="2"/>
                  </a:cubicBezTo>
                  <a:cubicBezTo>
                    <a:pt x="6368" y="2"/>
                    <a:pt x="5277" y="366"/>
                    <a:pt x="4367" y="1003"/>
                  </a:cubicBezTo>
                  <a:cubicBezTo>
                    <a:pt x="3230" y="1730"/>
                    <a:pt x="2320" y="2776"/>
                    <a:pt x="1729" y="3959"/>
                  </a:cubicBezTo>
                  <a:cubicBezTo>
                    <a:pt x="956" y="5232"/>
                    <a:pt x="547" y="6688"/>
                    <a:pt x="592" y="8188"/>
                  </a:cubicBezTo>
                  <a:cubicBezTo>
                    <a:pt x="592" y="10099"/>
                    <a:pt x="1047" y="11554"/>
                    <a:pt x="2002" y="12555"/>
                  </a:cubicBezTo>
                  <a:cubicBezTo>
                    <a:pt x="2835" y="13519"/>
                    <a:pt x="4049" y="14103"/>
                    <a:pt x="5357" y="14103"/>
                  </a:cubicBezTo>
                  <a:cubicBezTo>
                    <a:pt x="5406" y="14103"/>
                    <a:pt x="5455" y="14102"/>
                    <a:pt x="5504" y="14101"/>
                  </a:cubicBezTo>
                  <a:cubicBezTo>
                    <a:pt x="7005" y="14055"/>
                    <a:pt x="8415" y="13373"/>
                    <a:pt x="9370" y="12236"/>
                  </a:cubicBezTo>
                  <a:lnTo>
                    <a:pt x="9370" y="12236"/>
                  </a:lnTo>
                  <a:lnTo>
                    <a:pt x="9142" y="13373"/>
                  </a:lnTo>
                  <a:cubicBezTo>
                    <a:pt x="8778" y="15056"/>
                    <a:pt x="8415" y="16102"/>
                    <a:pt x="8005" y="16602"/>
                  </a:cubicBezTo>
                  <a:cubicBezTo>
                    <a:pt x="7369" y="17330"/>
                    <a:pt x="6368" y="17694"/>
                    <a:pt x="4958" y="17694"/>
                  </a:cubicBezTo>
                  <a:cubicBezTo>
                    <a:pt x="4860" y="17701"/>
                    <a:pt x="4762" y="17705"/>
                    <a:pt x="4666" y="17705"/>
                  </a:cubicBezTo>
                  <a:cubicBezTo>
                    <a:pt x="4186" y="17705"/>
                    <a:pt x="3738" y="17610"/>
                    <a:pt x="3321" y="17421"/>
                  </a:cubicBezTo>
                  <a:cubicBezTo>
                    <a:pt x="3003" y="17284"/>
                    <a:pt x="2775" y="17103"/>
                    <a:pt x="2593" y="16784"/>
                  </a:cubicBezTo>
                  <a:cubicBezTo>
                    <a:pt x="2411" y="16420"/>
                    <a:pt x="2366" y="16011"/>
                    <a:pt x="2411" y="15602"/>
                  </a:cubicBezTo>
                  <a:lnTo>
                    <a:pt x="46" y="15374"/>
                  </a:lnTo>
                  <a:cubicBezTo>
                    <a:pt x="1" y="15602"/>
                    <a:pt x="1" y="15829"/>
                    <a:pt x="1" y="16056"/>
                  </a:cubicBezTo>
                  <a:cubicBezTo>
                    <a:pt x="1" y="16739"/>
                    <a:pt x="183" y="17421"/>
                    <a:pt x="592" y="17967"/>
                  </a:cubicBezTo>
                  <a:cubicBezTo>
                    <a:pt x="1047" y="18558"/>
                    <a:pt x="1638" y="18967"/>
                    <a:pt x="2366" y="19195"/>
                  </a:cubicBezTo>
                  <a:cubicBezTo>
                    <a:pt x="3275" y="19513"/>
                    <a:pt x="4231" y="19649"/>
                    <a:pt x="5186" y="19649"/>
                  </a:cubicBezTo>
                  <a:cubicBezTo>
                    <a:pt x="6277" y="19649"/>
                    <a:pt x="7323" y="19422"/>
                    <a:pt x="8278" y="18967"/>
                  </a:cubicBezTo>
                  <a:cubicBezTo>
                    <a:pt x="9097" y="18512"/>
                    <a:pt x="9825" y="17876"/>
                    <a:pt x="10325" y="17057"/>
                  </a:cubicBezTo>
                  <a:cubicBezTo>
                    <a:pt x="10871" y="16011"/>
                    <a:pt x="11280" y="14829"/>
                    <a:pt x="11507" y="13646"/>
                  </a:cubicBezTo>
                  <a:lnTo>
                    <a:pt x="14327" y="320"/>
                  </a:lnTo>
                  <a:lnTo>
                    <a:pt x="12144" y="320"/>
                  </a:lnTo>
                  <a:lnTo>
                    <a:pt x="11689" y="2594"/>
                  </a:lnTo>
                  <a:cubicBezTo>
                    <a:pt x="10933" y="993"/>
                    <a:pt x="9350" y="1"/>
                    <a:pt x="7621"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p:cNvSpPr/>
            <p:nvPr/>
          </p:nvSpPr>
          <p:spPr>
            <a:xfrm>
              <a:off x="6490450" y="4128075"/>
              <a:ext cx="158075" cy="476425"/>
            </a:xfrm>
            <a:custGeom>
              <a:avLst/>
              <a:gdLst/>
              <a:ahLst/>
              <a:cxnLst/>
              <a:rect l="l" t="t" r="r" b="b"/>
              <a:pathLst>
                <a:path w="6323" h="19057" extrusionOk="0">
                  <a:moveTo>
                    <a:pt x="3958" y="0"/>
                  </a:moveTo>
                  <a:lnTo>
                    <a:pt x="3412" y="2684"/>
                  </a:lnTo>
                  <a:lnTo>
                    <a:pt x="5731" y="2684"/>
                  </a:lnTo>
                  <a:lnTo>
                    <a:pt x="6323" y="0"/>
                  </a:lnTo>
                  <a:close/>
                  <a:moveTo>
                    <a:pt x="2912" y="5230"/>
                  </a:moveTo>
                  <a:lnTo>
                    <a:pt x="1" y="19056"/>
                  </a:lnTo>
                  <a:lnTo>
                    <a:pt x="2320" y="19056"/>
                  </a:lnTo>
                  <a:lnTo>
                    <a:pt x="5231" y="523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3"/>
            <p:cNvSpPr/>
            <p:nvPr/>
          </p:nvSpPr>
          <p:spPr>
            <a:xfrm>
              <a:off x="6640550" y="4251625"/>
              <a:ext cx="329750" cy="352875"/>
            </a:xfrm>
            <a:custGeom>
              <a:avLst/>
              <a:gdLst/>
              <a:ahLst/>
              <a:cxnLst/>
              <a:rect l="l" t="t" r="r" b="b"/>
              <a:pathLst>
                <a:path w="13190" h="14115" extrusionOk="0">
                  <a:moveTo>
                    <a:pt x="9871" y="0"/>
                  </a:moveTo>
                  <a:cubicBezTo>
                    <a:pt x="9764" y="0"/>
                    <a:pt x="9658" y="5"/>
                    <a:pt x="9551" y="16"/>
                  </a:cubicBezTo>
                  <a:cubicBezTo>
                    <a:pt x="8687" y="16"/>
                    <a:pt x="7823" y="243"/>
                    <a:pt x="7095" y="652"/>
                  </a:cubicBezTo>
                  <a:cubicBezTo>
                    <a:pt x="6140" y="1198"/>
                    <a:pt x="5230" y="1880"/>
                    <a:pt x="4503" y="2699"/>
                  </a:cubicBezTo>
                  <a:lnTo>
                    <a:pt x="5003" y="288"/>
                  </a:lnTo>
                  <a:lnTo>
                    <a:pt x="2865" y="288"/>
                  </a:lnTo>
                  <a:lnTo>
                    <a:pt x="0" y="14114"/>
                  </a:lnTo>
                  <a:lnTo>
                    <a:pt x="2320" y="14069"/>
                  </a:lnTo>
                  <a:lnTo>
                    <a:pt x="3684" y="7656"/>
                  </a:lnTo>
                  <a:cubicBezTo>
                    <a:pt x="4093" y="5564"/>
                    <a:pt x="4821" y="4063"/>
                    <a:pt x="5731" y="3199"/>
                  </a:cubicBezTo>
                  <a:cubicBezTo>
                    <a:pt x="6595" y="2381"/>
                    <a:pt x="7732" y="1926"/>
                    <a:pt x="8960" y="1926"/>
                  </a:cubicBezTo>
                  <a:cubicBezTo>
                    <a:pt x="9022" y="1920"/>
                    <a:pt x="9084" y="1917"/>
                    <a:pt x="9145" y="1917"/>
                  </a:cubicBezTo>
                  <a:cubicBezTo>
                    <a:pt x="9573" y="1917"/>
                    <a:pt x="9966" y="2056"/>
                    <a:pt x="10324" y="2335"/>
                  </a:cubicBezTo>
                  <a:cubicBezTo>
                    <a:pt x="10642" y="2608"/>
                    <a:pt x="10824" y="3063"/>
                    <a:pt x="10824" y="3472"/>
                  </a:cubicBezTo>
                  <a:cubicBezTo>
                    <a:pt x="10779" y="4109"/>
                    <a:pt x="10688" y="4745"/>
                    <a:pt x="10551" y="5337"/>
                  </a:cubicBezTo>
                  <a:lnTo>
                    <a:pt x="8687" y="14114"/>
                  </a:lnTo>
                  <a:lnTo>
                    <a:pt x="11052" y="14114"/>
                  </a:lnTo>
                  <a:lnTo>
                    <a:pt x="12780" y="5746"/>
                  </a:lnTo>
                  <a:cubicBezTo>
                    <a:pt x="12962" y="4973"/>
                    <a:pt x="13098" y="4154"/>
                    <a:pt x="13144" y="3336"/>
                  </a:cubicBezTo>
                  <a:cubicBezTo>
                    <a:pt x="13189" y="2426"/>
                    <a:pt x="12825" y="1516"/>
                    <a:pt x="12189" y="925"/>
                  </a:cubicBezTo>
                  <a:cubicBezTo>
                    <a:pt x="11542" y="319"/>
                    <a:pt x="10717" y="0"/>
                    <a:pt x="9871"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7013475" y="4251700"/>
              <a:ext cx="308150" cy="359775"/>
            </a:xfrm>
            <a:custGeom>
              <a:avLst/>
              <a:gdLst/>
              <a:ahLst/>
              <a:cxnLst/>
              <a:rect l="l" t="t" r="r" b="b"/>
              <a:pathLst>
                <a:path w="12326" h="14391" extrusionOk="0">
                  <a:moveTo>
                    <a:pt x="6552" y="0"/>
                  </a:moveTo>
                  <a:cubicBezTo>
                    <a:pt x="5363" y="0"/>
                    <a:pt x="4225" y="406"/>
                    <a:pt x="3275" y="1150"/>
                  </a:cubicBezTo>
                  <a:cubicBezTo>
                    <a:pt x="2456" y="1832"/>
                    <a:pt x="2002" y="2878"/>
                    <a:pt x="2002" y="3969"/>
                  </a:cubicBezTo>
                  <a:cubicBezTo>
                    <a:pt x="2002" y="4515"/>
                    <a:pt x="2138" y="5106"/>
                    <a:pt x="2456" y="5607"/>
                  </a:cubicBezTo>
                  <a:cubicBezTo>
                    <a:pt x="2775" y="6107"/>
                    <a:pt x="3230" y="6562"/>
                    <a:pt x="3775" y="6880"/>
                  </a:cubicBezTo>
                  <a:cubicBezTo>
                    <a:pt x="4503" y="7289"/>
                    <a:pt x="5322" y="7653"/>
                    <a:pt x="6140" y="8017"/>
                  </a:cubicBezTo>
                  <a:cubicBezTo>
                    <a:pt x="7004" y="8290"/>
                    <a:pt x="7778" y="8745"/>
                    <a:pt x="8505" y="9336"/>
                  </a:cubicBezTo>
                  <a:cubicBezTo>
                    <a:pt x="8778" y="9654"/>
                    <a:pt x="8915" y="10064"/>
                    <a:pt x="8960" y="10473"/>
                  </a:cubicBezTo>
                  <a:cubicBezTo>
                    <a:pt x="8915" y="11064"/>
                    <a:pt x="8642" y="11610"/>
                    <a:pt x="8187" y="11928"/>
                  </a:cubicBezTo>
                  <a:cubicBezTo>
                    <a:pt x="7562" y="12345"/>
                    <a:pt x="6784" y="12571"/>
                    <a:pt x="6029" y="12571"/>
                  </a:cubicBezTo>
                  <a:cubicBezTo>
                    <a:pt x="5960" y="12571"/>
                    <a:pt x="5891" y="12569"/>
                    <a:pt x="5822" y="12565"/>
                  </a:cubicBezTo>
                  <a:cubicBezTo>
                    <a:pt x="5140" y="12565"/>
                    <a:pt x="4503" y="12429"/>
                    <a:pt x="3866" y="12110"/>
                  </a:cubicBezTo>
                  <a:cubicBezTo>
                    <a:pt x="3366" y="11837"/>
                    <a:pt x="2957" y="11428"/>
                    <a:pt x="2729" y="10928"/>
                  </a:cubicBezTo>
                  <a:cubicBezTo>
                    <a:pt x="2502" y="10382"/>
                    <a:pt x="2411" y="9836"/>
                    <a:pt x="2411" y="9245"/>
                  </a:cubicBezTo>
                  <a:lnTo>
                    <a:pt x="91" y="9381"/>
                  </a:lnTo>
                  <a:cubicBezTo>
                    <a:pt x="1" y="11155"/>
                    <a:pt x="546" y="12429"/>
                    <a:pt x="1683" y="13202"/>
                  </a:cubicBezTo>
                  <a:cubicBezTo>
                    <a:pt x="2850" y="13979"/>
                    <a:pt x="4180" y="14388"/>
                    <a:pt x="5558" y="14388"/>
                  </a:cubicBezTo>
                  <a:cubicBezTo>
                    <a:pt x="5631" y="14388"/>
                    <a:pt x="5704" y="14386"/>
                    <a:pt x="5776" y="14384"/>
                  </a:cubicBezTo>
                  <a:cubicBezTo>
                    <a:pt x="5881" y="14389"/>
                    <a:pt x="5985" y="14391"/>
                    <a:pt x="6089" y="14391"/>
                  </a:cubicBezTo>
                  <a:cubicBezTo>
                    <a:pt x="7023" y="14391"/>
                    <a:pt x="7923" y="14207"/>
                    <a:pt x="8824" y="13838"/>
                  </a:cubicBezTo>
                  <a:cubicBezTo>
                    <a:pt x="9597" y="13520"/>
                    <a:pt x="10234" y="12974"/>
                    <a:pt x="10734" y="12247"/>
                  </a:cubicBezTo>
                  <a:cubicBezTo>
                    <a:pt x="11143" y="11655"/>
                    <a:pt x="11371" y="10973"/>
                    <a:pt x="11371" y="10246"/>
                  </a:cubicBezTo>
                  <a:cubicBezTo>
                    <a:pt x="11371" y="9245"/>
                    <a:pt x="10961" y="8290"/>
                    <a:pt x="10234" y="7608"/>
                  </a:cubicBezTo>
                  <a:cubicBezTo>
                    <a:pt x="9733" y="7153"/>
                    <a:pt x="8596" y="6562"/>
                    <a:pt x="6823" y="5788"/>
                  </a:cubicBezTo>
                  <a:cubicBezTo>
                    <a:pt x="6095" y="5516"/>
                    <a:pt x="5413" y="5152"/>
                    <a:pt x="4821" y="4742"/>
                  </a:cubicBezTo>
                  <a:cubicBezTo>
                    <a:pt x="4458" y="4470"/>
                    <a:pt x="4230" y="4060"/>
                    <a:pt x="4230" y="3605"/>
                  </a:cubicBezTo>
                  <a:cubicBezTo>
                    <a:pt x="4276" y="3105"/>
                    <a:pt x="4503" y="2650"/>
                    <a:pt x="4912" y="2378"/>
                  </a:cubicBezTo>
                  <a:cubicBezTo>
                    <a:pt x="5404" y="2009"/>
                    <a:pt x="6005" y="1825"/>
                    <a:pt x="6618" y="1825"/>
                  </a:cubicBezTo>
                  <a:cubicBezTo>
                    <a:pt x="6686" y="1825"/>
                    <a:pt x="6754" y="1827"/>
                    <a:pt x="6823" y="1832"/>
                  </a:cubicBezTo>
                  <a:cubicBezTo>
                    <a:pt x="6890" y="1828"/>
                    <a:pt x="6958" y="1826"/>
                    <a:pt x="7027" y="1826"/>
                  </a:cubicBezTo>
                  <a:cubicBezTo>
                    <a:pt x="7783" y="1826"/>
                    <a:pt x="8558" y="2059"/>
                    <a:pt x="9142" y="2559"/>
                  </a:cubicBezTo>
                  <a:cubicBezTo>
                    <a:pt x="9733" y="3060"/>
                    <a:pt x="10052" y="3787"/>
                    <a:pt x="10052" y="4515"/>
                  </a:cubicBezTo>
                  <a:lnTo>
                    <a:pt x="12326" y="4379"/>
                  </a:lnTo>
                  <a:cubicBezTo>
                    <a:pt x="12326" y="3151"/>
                    <a:pt x="11825" y="2014"/>
                    <a:pt x="10916" y="1195"/>
                  </a:cubicBezTo>
                  <a:cubicBezTo>
                    <a:pt x="9961" y="422"/>
                    <a:pt x="8642" y="13"/>
                    <a:pt x="6913" y="13"/>
                  </a:cubicBezTo>
                  <a:cubicBezTo>
                    <a:pt x="6793" y="4"/>
                    <a:pt x="6672" y="0"/>
                    <a:pt x="6552"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255175" y="931975"/>
              <a:ext cx="2101175" cy="2932325"/>
            </a:xfrm>
            <a:custGeom>
              <a:avLst/>
              <a:gdLst/>
              <a:ahLst/>
              <a:cxnLst/>
              <a:rect l="l" t="t" r="r" b="b"/>
              <a:pathLst>
                <a:path w="84047" h="117293" extrusionOk="0">
                  <a:moveTo>
                    <a:pt x="34777" y="12456"/>
                  </a:moveTo>
                  <a:cubicBezTo>
                    <a:pt x="37723" y="12456"/>
                    <a:pt x="56213" y="13226"/>
                    <a:pt x="56213" y="32564"/>
                  </a:cubicBezTo>
                  <a:cubicBezTo>
                    <a:pt x="56213" y="53121"/>
                    <a:pt x="36157" y="54986"/>
                    <a:pt x="34474" y="54986"/>
                  </a:cubicBezTo>
                  <a:lnTo>
                    <a:pt x="13735" y="54986"/>
                  </a:lnTo>
                  <a:lnTo>
                    <a:pt x="13735" y="12462"/>
                  </a:lnTo>
                  <a:lnTo>
                    <a:pt x="34383" y="12462"/>
                  </a:lnTo>
                  <a:cubicBezTo>
                    <a:pt x="34383" y="12462"/>
                    <a:pt x="34522" y="12456"/>
                    <a:pt x="34777" y="12456"/>
                  </a:cubicBezTo>
                  <a:close/>
                  <a:moveTo>
                    <a:pt x="0" y="0"/>
                  </a:moveTo>
                  <a:lnTo>
                    <a:pt x="0" y="117293"/>
                  </a:lnTo>
                  <a:lnTo>
                    <a:pt x="13735" y="117293"/>
                  </a:lnTo>
                  <a:lnTo>
                    <a:pt x="13735" y="66856"/>
                  </a:lnTo>
                  <a:lnTo>
                    <a:pt x="25014" y="66856"/>
                  </a:lnTo>
                  <a:cubicBezTo>
                    <a:pt x="31381" y="66856"/>
                    <a:pt x="37703" y="67811"/>
                    <a:pt x="46481" y="81773"/>
                  </a:cubicBezTo>
                  <a:lnTo>
                    <a:pt x="67629" y="117247"/>
                  </a:lnTo>
                  <a:lnTo>
                    <a:pt x="84047" y="117247"/>
                  </a:lnTo>
                  <a:lnTo>
                    <a:pt x="58214" y="75952"/>
                  </a:lnTo>
                  <a:cubicBezTo>
                    <a:pt x="58214" y="75952"/>
                    <a:pt x="51938" y="65400"/>
                    <a:pt x="44161" y="62990"/>
                  </a:cubicBezTo>
                  <a:cubicBezTo>
                    <a:pt x="44161" y="62990"/>
                    <a:pt x="70721" y="57896"/>
                    <a:pt x="70721" y="30927"/>
                  </a:cubicBezTo>
                  <a:cubicBezTo>
                    <a:pt x="70721" y="4003"/>
                    <a:pt x="45071" y="0"/>
                    <a:pt x="37203"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3"/>
            <p:cNvSpPr/>
            <p:nvPr/>
          </p:nvSpPr>
          <p:spPr>
            <a:xfrm>
              <a:off x="2545075" y="1345850"/>
              <a:ext cx="345675" cy="2518450"/>
            </a:xfrm>
            <a:custGeom>
              <a:avLst/>
              <a:gdLst/>
              <a:ahLst/>
              <a:cxnLst/>
              <a:rect l="l" t="t" r="r" b="b"/>
              <a:pathLst>
                <a:path w="13827" h="100738" extrusionOk="0">
                  <a:moveTo>
                    <a:pt x="1" y="0"/>
                  </a:moveTo>
                  <a:lnTo>
                    <a:pt x="1" y="100738"/>
                  </a:lnTo>
                  <a:lnTo>
                    <a:pt x="13827" y="100738"/>
                  </a:lnTo>
                  <a:lnTo>
                    <a:pt x="13827"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3"/>
            <p:cNvSpPr/>
            <p:nvPr/>
          </p:nvSpPr>
          <p:spPr>
            <a:xfrm>
              <a:off x="2545075" y="924025"/>
              <a:ext cx="345675" cy="346800"/>
            </a:xfrm>
            <a:custGeom>
              <a:avLst/>
              <a:gdLst/>
              <a:ahLst/>
              <a:cxnLst/>
              <a:rect l="l" t="t" r="r" b="b"/>
              <a:pathLst>
                <a:path w="13827" h="13872" extrusionOk="0">
                  <a:moveTo>
                    <a:pt x="1" y="0"/>
                  </a:moveTo>
                  <a:lnTo>
                    <a:pt x="1" y="13871"/>
                  </a:lnTo>
                  <a:lnTo>
                    <a:pt x="13827" y="13871"/>
                  </a:lnTo>
                  <a:lnTo>
                    <a:pt x="13827"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3"/>
            <p:cNvSpPr/>
            <p:nvPr/>
          </p:nvSpPr>
          <p:spPr>
            <a:xfrm>
              <a:off x="6998700" y="1345850"/>
              <a:ext cx="345675" cy="2518450"/>
            </a:xfrm>
            <a:custGeom>
              <a:avLst/>
              <a:gdLst/>
              <a:ahLst/>
              <a:cxnLst/>
              <a:rect l="l" t="t" r="r" b="b"/>
              <a:pathLst>
                <a:path w="13827" h="100738" extrusionOk="0">
                  <a:moveTo>
                    <a:pt x="0" y="0"/>
                  </a:moveTo>
                  <a:lnTo>
                    <a:pt x="0" y="100738"/>
                  </a:lnTo>
                  <a:lnTo>
                    <a:pt x="13826" y="100738"/>
                  </a:lnTo>
                  <a:lnTo>
                    <a:pt x="13826"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5346650" y="1344700"/>
              <a:ext cx="1442850" cy="346800"/>
            </a:xfrm>
            <a:custGeom>
              <a:avLst/>
              <a:gdLst/>
              <a:ahLst/>
              <a:cxnLst/>
              <a:rect l="l" t="t" r="r" b="b"/>
              <a:pathLst>
                <a:path w="57714" h="13872" extrusionOk="0">
                  <a:moveTo>
                    <a:pt x="0" y="1"/>
                  </a:moveTo>
                  <a:lnTo>
                    <a:pt x="0" y="13872"/>
                  </a:lnTo>
                  <a:lnTo>
                    <a:pt x="57714" y="13872"/>
                  </a:lnTo>
                  <a:lnTo>
                    <a:pt x="57714"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5346650" y="3517500"/>
              <a:ext cx="1442850" cy="346800"/>
            </a:xfrm>
            <a:custGeom>
              <a:avLst/>
              <a:gdLst/>
              <a:ahLst/>
              <a:cxnLst/>
              <a:rect l="l" t="t" r="r" b="b"/>
              <a:pathLst>
                <a:path w="57714" h="13872" extrusionOk="0">
                  <a:moveTo>
                    <a:pt x="0" y="1"/>
                  </a:moveTo>
                  <a:lnTo>
                    <a:pt x="0" y="13872"/>
                  </a:lnTo>
                  <a:lnTo>
                    <a:pt x="57714" y="13872"/>
                  </a:lnTo>
                  <a:lnTo>
                    <a:pt x="57714"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5346650" y="2431675"/>
              <a:ext cx="972150" cy="345675"/>
            </a:xfrm>
            <a:custGeom>
              <a:avLst/>
              <a:gdLst/>
              <a:ahLst/>
              <a:cxnLst/>
              <a:rect l="l" t="t" r="r" b="b"/>
              <a:pathLst>
                <a:path w="38886" h="13827" extrusionOk="0">
                  <a:moveTo>
                    <a:pt x="0" y="0"/>
                  </a:moveTo>
                  <a:lnTo>
                    <a:pt x="0" y="13826"/>
                  </a:lnTo>
                  <a:lnTo>
                    <a:pt x="38885" y="13826"/>
                  </a:lnTo>
                  <a:lnTo>
                    <a:pt x="38885"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3"/>
            <p:cNvSpPr/>
            <p:nvPr/>
          </p:nvSpPr>
          <p:spPr>
            <a:xfrm>
              <a:off x="3026025" y="1344700"/>
              <a:ext cx="1439475" cy="2519600"/>
            </a:xfrm>
            <a:custGeom>
              <a:avLst/>
              <a:gdLst/>
              <a:ahLst/>
              <a:cxnLst/>
              <a:rect l="l" t="t" r="r" b="b"/>
              <a:pathLst>
                <a:path w="57579" h="100784" extrusionOk="0">
                  <a:moveTo>
                    <a:pt x="42206" y="1"/>
                  </a:moveTo>
                  <a:lnTo>
                    <a:pt x="1" y="50392"/>
                  </a:lnTo>
                  <a:lnTo>
                    <a:pt x="42206" y="100784"/>
                  </a:lnTo>
                  <a:lnTo>
                    <a:pt x="57578" y="100784"/>
                  </a:lnTo>
                  <a:lnTo>
                    <a:pt x="15373" y="50392"/>
                  </a:lnTo>
                  <a:lnTo>
                    <a:pt x="57578"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3"/>
            <p:cNvSpPr/>
            <p:nvPr/>
          </p:nvSpPr>
          <p:spPr>
            <a:xfrm>
              <a:off x="3741200" y="1344700"/>
              <a:ext cx="1439450" cy="2519600"/>
            </a:xfrm>
            <a:custGeom>
              <a:avLst/>
              <a:gdLst/>
              <a:ahLst/>
              <a:cxnLst/>
              <a:rect l="l" t="t" r="r" b="b"/>
              <a:pathLst>
                <a:path w="57578" h="100784" extrusionOk="0">
                  <a:moveTo>
                    <a:pt x="42206" y="1"/>
                  </a:moveTo>
                  <a:lnTo>
                    <a:pt x="0" y="50392"/>
                  </a:lnTo>
                  <a:lnTo>
                    <a:pt x="42206" y="100784"/>
                  </a:lnTo>
                  <a:lnTo>
                    <a:pt x="57578" y="100784"/>
                  </a:lnTo>
                  <a:lnTo>
                    <a:pt x="15373" y="50392"/>
                  </a:lnTo>
                  <a:lnTo>
                    <a:pt x="57578"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91;p24">
            <a:extLst>
              <a:ext uri="{FF2B5EF4-FFF2-40B4-BE49-F238E27FC236}">
                <a16:creationId xmlns:a16="http://schemas.microsoft.com/office/drawing/2014/main" id="{F2A5BEAF-3A88-4538-AA5D-58F100F4E37F}"/>
              </a:ext>
            </a:extLst>
          </p:cNvPr>
          <p:cNvSpPr txBox="1">
            <a:spLocks/>
          </p:cNvSpPr>
          <p:nvPr/>
        </p:nvSpPr>
        <p:spPr>
          <a:xfrm>
            <a:off x="4095906" y="1508643"/>
            <a:ext cx="4601635" cy="291065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B70000"/>
              </a:buClr>
              <a:buSzPts val="1200"/>
              <a:buFont typeface="Montserrat"/>
              <a:buNone/>
              <a:defRPr sz="1400" b="0" i="0" u="none" strike="noStrike" cap="none">
                <a:solidFill>
                  <a:schemeClr val="dk2"/>
                </a:solidFill>
                <a:latin typeface="Montserrat Medium"/>
                <a:ea typeface="Montserrat Medium"/>
                <a:cs typeface="Montserrat Medium"/>
                <a:sym typeface="Montserrat Medium"/>
              </a:defRPr>
            </a:lvl1pPr>
            <a:lvl2pPr marL="914400" marR="0" lvl="1" indent="-317500" algn="l" rtl="0">
              <a:lnSpc>
                <a:spcPct val="115000"/>
              </a:lnSpc>
              <a:spcBef>
                <a:spcPts val="1600"/>
              </a:spcBef>
              <a:spcAft>
                <a:spcPts val="0"/>
              </a:spcAft>
              <a:buClr>
                <a:srgbClr val="B70000"/>
              </a:buClr>
              <a:buSzPts val="1400"/>
              <a:buFont typeface="Montserrat"/>
              <a:buNone/>
              <a:defRPr sz="1200" b="0" i="0" u="none" strike="noStrike" cap="none">
                <a:solidFill>
                  <a:schemeClr val="dk2"/>
                </a:solidFill>
                <a:latin typeface="Montserrat"/>
                <a:ea typeface="Montserrat"/>
                <a:cs typeface="Montserrat"/>
                <a:sym typeface="Montserrat"/>
              </a:defRPr>
            </a:lvl2pPr>
            <a:lvl3pPr marL="1371600" marR="0" lvl="2" indent="-304800" algn="l" rtl="0">
              <a:lnSpc>
                <a:spcPct val="115000"/>
              </a:lnSpc>
              <a:spcBef>
                <a:spcPts val="1600"/>
              </a:spcBef>
              <a:spcAft>
                <a:spcPts val="0"/>
              </a:spcAft>
              <a:buClr>
                <a:srgbClr val="B70000"/>
              </a:buClr>
              <a:buSzPts val="1200"/>
              <a:buFont typeface="Montserrat"/>
              <a:buNone/>
              <a:defRPr sz="1200" b="0" i="0" u="none" strike="noStrike" cap="none">
                <a:solidFill>
                  <a:schemeClr val="dk2"/>
                </a:solidFill>
                <a:latin typeface="Montserrat"/>
                <a:ea typeface="Montserrat"/>
                <a:cs typeface="Montserrat"/>
                <a:sym typeface="Montserrat"/>
              </a:defRPr>
            </a:lvl3pPr>
            <a:lvl4pPr marL="1828800" marR="0" lvl="3" indent="-304800" algn="l" rtl="0">
              <a:lnSpc>
                <a:spcPct val="115000"/>
              </a:lnSpc>
              <a:spcBef>
                <a:spcPts val="1600"/>
              </a:spcBef>
              <a:spcAft>
                <a:spcPts val="0"/>
              </a:spcAft>
              <a:buClr>
                <a:srgbClr val="B70000"/>
              </a:buClr>
              <a:buSzPts val="1200"/>
              <a:buFont typeface="Montserrat"/>
              <a:buNone/>
              <a:defRPr sz="1200" b="0" i="0" u="none" strike="noStrike" cap="none">
                <a:solidFill>
                  <a:schemeClr val="dk2"/>
                </a:solidFill>
                <a:latin typeface="Montserrat"/>
                <a:ea typeface="Montserrat"/>
                <a:cs typeface="Montserrat"/>
                <a:sym typeface="Montserrat"/>
              </a:defRPr>
            </a:lvl4pPr>
            <a:lvl5pPr marL="2286000" marR="0" lvl="4" indent="-304800" algn="l" rtl="0">
              <a:lnSpc>
                <a:spcPct val="115000"/>
              </a:lnSpc>
              <a:spcBef>
                <a:spcPts val="1600"/>
              </a:spcBef>
              <a:spcAft>
                <a:spcPts val="0"/>
              </a:spcAft>
              <a:buClr>
                <a:srgbClr val="B70000"/>
              </a:buClr>
              <a:buSzPts val="1200"/>
              <a:buFont typeface="Montserrat"/>
              <a:buNone/>
              <a:defRPr sz="1200" b="0" i="0" u="none" strike="noStrike" cap="none">
                <a:solidFill>
                  <a:schemeClr val="dk2"/>
                </a:solidFill>
                <a:latin typeface="Montserrat"/>
                <a:ea typeface="Montserrat"/>
                <a:cs typeface="Montserrat"/>
                <a:sym typeface="Montserrat"/>
              </a:defRPr>
            </a:lvl5pPr>
            <a:lvl6pPr marL="2743200" marR="0" lvl="5" indent="-292100" algn="l" rtl="0">
              <a:lnSpc>
                <a:spcPct val="115000"/>
              </a:lnSpc>
              <a:spcBef>
                <a:spcPts val="1600"/>
              </a:spcBef>
              <a:spcAft>
                <a:spcPts val="0"/>
              </a:spcAft>
              <a:buClr>
                <a:srgbClr val="B70000"/>
              </a:buClr>
              <a:buSzPts val="1000"/>
              <a:buFont typeface="Montserrat"/>
              <a:buNone/>
              <a:defRPr sz="1200" b="0" i="0" u="none" strike="noStrike" cap="none">
                <a:solidFill>
                  <a:schemeClr val="dk2"/>
                </a:solidFill>
                <a:latin typeface="Montserrat"/>
                <a:ea typeface="Montserrat"/>
                <a:cs typeface="Montserrat"/>
                <a:sym typeface="Montserrat"/>
              </a:defRPr>
            </a:lvl6pPr>
            <a:lvl7pPr marL="3200400" marR="0" lvl="6" indent="-304800" algn="l" rtl="0">
              <a:lnSpc>
                <a:spcPct val="115000"/>
              </a:lnSpc>
              <a:spcBef>
                <a:spcPts val="1600"/>
              </a:spcBef>
              <a:spcAft>
                <a:spcPts val="0"/>
              </a:spcAft>
              <a:buClr>
                <a:srgbClr val="B70000"/>
              </a:buClr>
              <a:buSzPts val="1200"/>
              <a:buFont typeface="Montserrat"/>
              <a:buNone/>
              <a:defRPr sz="12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rgbClr val="B70000"/>
              </a:buClr>
              <a:buSzPts val="1400"/>
              <a:buFont typeface="Montserrat"/>
              <a:buNone/>
              <a:defRPr sz="12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rgbClr val="B70000"/>
              </a:buClr>
              <a:buSzPts val="1400"/>
              <a:buFont typeface="Montserrat"/>
              <a:buNone/>
              <a:defRPr sz="1200" b="0" i="0" u="none" strike="noStrike" cap="none">
                <a:solidFill>
                  <a:schemeClr val="dk2"/>
                </a:solidFill>
                <a:latin typeface="Montserrat"/>
                <a:ea typeface="Montserrat"/>
                <a:cs typeface="Montserrat"/>
                <a:sym typeface="Montserrat"/>
              </a:defRPr>
            </a:lvl9pPr>
          </a:lstStyle>
          <a:p>
            <a:pPr marL="152400" indent="0">
              <a:lnSpc>
                <a:spcPct val="100000"/>
              </a:lnSpc>
              <a:spcBef>
                <a:spcPts val="600"/>
              </a:spcBef>
            </a:pPr>
            <a:r>
              <a:rPr lang="en-US" altLang="ja-JP" dirty="0">
                <a:solidFill>
                  <a:schemeClr val="dk1"/>
                </a:solidFill>
                <a:latin typeface="Montserrat" panose="020B0600070205080204" charset="0"/>
              </a:rPr>
              <a:t>Microservices are a critical part of a number of significant advancements that are changing the nature of how we work. </a:t>
            </a:r>
          </a:p>
          <a:p>
            <a:pPr marL="152400" indent="0">
              <a:lnSpc>
                <a:spcPct val="100000"/>
              </a:lnSpc>
              <a:spcBef>
                <a:spcPts val="600"/>
              </a:spcBef>
            </a:pPr>
            <a:r>
              <a:rPr lang="en-US" altLang="ja-JP" dirty="0">
                <a:solidFill>
                  <a:schemeClr val="dk1"/>
                </a:solidFill>
                <a:latin typeface="Montserrat" panose="020B0600070205080204" charset="0"/>
              </a:rPr>
              <a:t>Agile software development techniques, moving applications to the cloud, DevOps culture, continuous integration and continuous deployment (CI/CD), and the use of containers are all being used alongside microservices to revolutionize application development and delivery.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3417597-2CB4-44AA-B97B-4AD8F16D37D0}"/>
              </a:ext>
            </a:extLst>
          </p:cNvPr>
          <p:cNvSpPr>
            <a:spLocks noGrp="1"/>
          </p:cNvSpPr>
          <p:nvPr>
            <p:ph type="title"/>
          </p:nvPr>
        </p:nvSpPr>
        <p:spPr>
          <a:xfrm>
            <a:off x="1397216" y="463499"/>
            <a:ext cx="6981240" cy="520475"/>
          </a:xfrm>
        </p:spPr>
        <p:txBody>
          <a:bodyPr/>
          <a:lstStyle/>
          <a:p>
            <a:r>
              <a:rPr lang="en-US" dirty="0"/>
              <a:t>Monolithic Applications </a:t>
            </a:r>
            <a:endParaRPr kumimoji="1" lang="ja-JP" altLang="en-US" dirty="0"/>
          </a:p>
        </p:txBody>
      </p:sp>
      <p:sp>
        <p:nvSpPr>
          <p:cNvPr id="8" name="Text Placeholder 7">
            <a:extLst>
              <a:ext uri="{FF2B5EF4-FFF2-40B4-BE49-F238E27FC236}">
                <a16:creationId xmlns:a16="http://schemas.microsoft.com/office/drawing/2014/main" id="{75A080E6-16EC-435F-A231-B090A44D6D2E}"/>
              </a:ext>
            </a:extLst>
          </p:cNvPr>
          <p:cNvSpPr>
            <a:spLocks noGrp="1"/>
          </p:cNvSpPr>
          <p:nvPr>
            <p:ph type="body" idx="1"/>
          </p:nvPr>
        </p:nvSpPr>
        <p:spPr>
          <a:xfrm>
            <a:off x="720000" y="1701209"/>
            <a:ext cx="3852000" cy="2785732"/>
          </a:xfrm>
        </p:spPr>
        <p:txBody>
          <a:bodyPr/>
          <a:lstStyle/>
          <a:p>
            <a:pPr marL="158750" indent="0">
              <a:buNone/>
            </a:pPr>
            <a:r>
              <a:rPr lang="en-US" dirty="0"/>
              <a:t>Let’s imagine that you were starting to build a brand new taxi-hailing application intended to compete with Uber and </a:t>
            </a:r>
            <a:r>
              <a:rPr lang="en-US" dirty="0" err="1"/>
              <a:t>Hailo</a:t>
            </a:r>
            <a:r>
              <a:rPr lang="en-US" dirty="0"/>
              <a:t>.</a:t>
            </a:r>
          </a:p>
          <a:p>
            <a:pPr marL="158750" indent="0">
              <a:buNone/>
            </a:pPr>
            <a:r>
              <a:rPr lang="en-US" dirty="0"/>
              <a:t>After some preliminary meetings and requirements gathering, you would create a new project either manually or by using a generator that comes with a platform such as Rails, Spring Boot, Play, or Maven.</a:t>
            </a:r>
          </a:p>
        </p:txBody>
      </p:sp>
      <p:sp>
        <p:nvSpPr>
          <p:cNvPr id="2" name="Slide Number Placeholder 1">
            <a:extLst>
              <a:ext uri="{FF2B5EF4-FFF2-40B4-BE49-F238E27FC236}">
                <a16:creationId xmlns:a16="http://schemas.microsoft.com/office/drawing/2014/main" id="{450C7A99-635F-4CB1-9E40-B231B09587D0}"/>
              </a:ext>
            </a:extLst>
          </p:cNvPr>
          <p:cNvSpPr>
            <a:spLocks noGrp="1"/>
          </p:cNvSpPr>
          <p:nvPr>
            <p:ph type="sldNum" idx="2"/>
          </p:nvPr>
        </p:nvSpPr>
        <p:spPr/>
        <p:txBody>
          <a:bodyPr/>
          <a:lstStyle/>
          <a:p>
            <a:pPr marL="0" lvl="0" indent="0" algn="ctr" rtl="0">
              <a:spcBef>
                <a:spcPts val="0"/>
              </a:spcBef>
              <a:spcAft>
                <a:spcPts val="0"/>
              </a:spcAft>
              <a:buNone/>
            </a:pPr>
            <a:fld id="{00000000-1234-1234-1234-123412341234}" type="slidenum">
              <a:rPr lang="en-GB" smtClean="0"/>
              <a:t>4</a:t>
            </a:fld>
            <a:endParaRPr lang="en-GB"/>
          </a:p>
        </p:txBody>
      </p:sp>
      <p:sp>
        <p:nvSpPr>
          <p:cNvPr id="9" name="Title 8">
            <a:extLst>
              <a:ext uri="{FF2B5EF4-FFF2-40B4-BE49-F238E27FC236}">
                <a16:creationId xmlns:a16="http://schemas.microsoft.com/office/drawing/2014/main" id="{47F8D434-BDE1-4801-9BF4-6BB56B564C8C}"/>
              </a:ext>
            </a:extLst>
          </p:cNvPr>
          <p:cNvSpPr>
            <a:spLocks noGrp="1"/>
          </p:cNvSpPr>
          <p:nvPr>
            <p:ph type="title" idx="3"/>
          </p:nvPr>
        </p:nvSpPr>
        <p:spPr/>
        <p:txBody>
          <a:bodyPr/>
          <a:lstStyle/>
          <a:p>
            <a:r>
              <a:rPr lang="en-GB" altLang="ja-JP"/>
              <a:t>RIKKEISOFT.COM</a:t>
            </a:r>
            <a:endParaRPr kumimoji="1" lang="ja-JP" altLang="en-US"/>
          </a:p>
        </p:txBody>
      </p:sp>
      <p:pic>
        <p:nvPicPr>
          <p:cNvPr id="3" name="Picture 2">
            <a:extLst>
              <a:ext uri="{FF2B5EF4-FFF2-40B4-BE49-F238E27FC236}">
                <a16:creationId xmlns:a16="http://schemas.microsoft.com/office/drawing/2014/main" id="{501B032A-708F-40D3-8F10-CACAAC67E740}"/>
              </a:ext>
            </a:extLst>
          </p:cNvPr>
          <p:cNvPicPr>
            <a:picLocks noChangeAspect="1"/>
          </p:cNvPicPr>
          <p:nvPr/>
        </p:nvPicPr>
        <p:blipFill>
          <a:blip r:embed="rId3"/>
          <a:stretch>
            <a:fillRect/>
          </a:stretch>
        </p:blipFill>
        <p:spPr>
          <a:xfrm>
            <a:off x="4771520" y="963364"/>
            <a:ext cx="4149620" cy="4027081"/>
          </a:xfrm>
          <a:prstGeom prst="rect">
            <a:avLst/>
          </a:prstGeom>
        </p:spPr>
      </p:pic>
    </p:spTree>
    <p:extLst>
      <p:ext uri="{BB962C8B-B14F-4D97-AF65-F5344CB8AC3E}">
        <p14:creationId xmlns:p14="http://schemas.microsoft.com/office/powerpoint/2010/main" val="2366118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1B3791-B653-49EC-968D-1E4DAD26AD6E}"/>
              </a:ext>
            </a:extLst>
          </p:cNvPr>
          <p:cNvPicPr>
            <a:picLocks noChangeAspect="1"/>
          </p:cNvPicPr>
          <p:nvPr/>
        </p:nvPicPr>
        <p:blipFill rotWithShape="1">
          <a:blip r:embed="rId3">
            <a:alphaModFix amt="50000"/>
          </a:blip>
          <a:srcRect t="-1" b="47182"/>
          <a:stretch/>
        </p:blipFill>
        <p:spPr>
          <a:xfrm>
            <a:off x="2620052" y="1980243"/>
            <a:ext cx="4104248" cy="2110909"/>
          </a:xfrm>
          <a:prstGeom prst="rect">
            <a:avLst/>
          </a:prstGeom>
        </p:spPr>
      </p:pic>
      <p:sp>
        <p:nvSpPr>
          <p:cNvPr id="7" name="Title 6">
            <a:extLst>
              <a:ext uri="{FF2B5EF4-FFF2-40B4-BE49-F238E27FC236}">
                <a16:creationId xmlns:a16="http://schemas.microsoft.com/office/drawing/2014/main" id="{73417597-2CB4-44AA-B97B-4AD8F16D37D0}"/>
              </a:ext>
            </a:extLst>
          </p:cNvPr>
          <p:cNvSpPr>
            <a:spLocks noGrp="1"/>
          </p:cNvSpPr>
          <p:nvPr>
            <p:ph type="title"/>
          </p:nvPr>
        </p:nvSpPr>
        <p:spPr>
          <a:xfrm>
            <a:off x="1397216" y="463499"/>
            <a:ext cx="6981240" cy="520475"/>
          </a:xfrm>
        </p:spPr>
        <p:txBody>
          <a:bodyPr/>
          <a:lstStyle/>
          <a:p>
            <a:r>
              <a:rPr lang="en-US" dirty="0"/>
              <a:t>Advantages &amp; Disadvantages </a:t>
            </a:r>
            <a:endParaRPr kumimoji="1" lang="ja-JP" altLang="en-US" dirty="0"/>
          </a:p>
        </p:txBody>
      </p:sp>
      <p:sp>
        <p:nvSpPr>
          <p:cNvPr id="8" name="Text Placeholder 7">
            <a:extLst>
              <a:ext uri="{FF2B5EF4-FFF2-40B4-BE49-F238E27FC236}">
                <a16:creationId xmlns:a16="http://schemas.microsoft.com/office/drawing/2014/main" id="{75A080E6-16EC-435F-A231-B090A44D6D2E}"/>
              </a:ext>
            </a:extLst>
          </p:cNvPr>
          <p:cNvSpPr>
            <a:spLocks noGrp="1"/>
          </p:cNvSpPr>
          <p:nvPr>
            <p:ph type="body" idx="1"/>
          </p:nvPr>
        </p:nvSpPr>
        <p:spPr>
          <a:xfrm>
            <a:off x="720000" y="1489841"/>
            <a:ext cx="3852000" cy="2997100"/>
          </a:xfrm>
        </p:spPr>
        <p:txBody>
          <a:bodyPr/>
          <a:lstStyle/>
          <a:p>
            <a:pPr marL="444500" indent="-285750"/>
            <a:r>
              <a:rPr lang="en-US" dirty="0"/>
              <a:t>Simple to develop since our IDEs and other tools are focused on building a single application</a:t>
            </a:r>
          </a:p>
          <a:p>
            <a:pPr marL="444500" indent="-285750"/>
            <a:r>
              <a:rPr lang="en-US" dirty="0"/>
              <a:t>Simple to test, you can implement end-to-end testing by simply launching the application and testing the UI with a testing package such as Selenium Monolithic</a:t>
            </a:r>
          </a:p>
          <a:p>
            <a:pPr marL="444500" indent="-285750"/>
            <a:r>
              <a:rPr lang="en-US" dirty="0"/>
              <a:t>Simple to deploy, you just have to copy the packaged application to a server. Or you can also scale the application by running multiple copies behind a load balancer</a:t>
            </a:r>
          </a:p>
        </p:txBody>
      </p:sp>
      <p:sp>
        <p:nvSpPr>
          <p:cNvPr id="2" name="Slide Number Placeholder 1">
            <a:extLst>
              <a:ext uri="{FF2B5EF4-FFF2-40B4-BE49-F238E27FC236}">
                <a16:creationId xmlns:a16="http://schemas.microsoft.com/office/drawing/2014/main" id="{450C7A99-635F-4CB1-9E40-B231B09587D0}"/>
              </a:ext>
            </a:extLst>
          </p:cNvPr>
          <p:cNvSpPr>
            <a:spLocks noGrp="1"/>
          </p:cNvSpPr>
          <p:nvPr>
            <p:ph type="sldNum" idx="2"/>
          </p:nvPr>
        </p:nvSpPr>
        <p:spPr/>
        <p:txBody>
          <a:bodyPr/>
          <a:lstStyle/>
          <a:p>
            <a:pPr marL="0" lvl="0" indent="0" algn="ctr" rtl="0">
              <a:spcBef>
                <a:spcPts val="0"/>
              </a:spcBef>
              <a:spcAft>
                <a:spcPts val="0"/>
              </a:spcAft>
              <a:buNone/>
            </a:pPr>
            <a:fld id="{00000000-1234-1234-1234-123412341234}" type="slidenum">
              <a:rPr lang="en-GB" smtClean="0"/>
              <a:t>5</a:t>
            </a:fld>
            <a:endParaRPr lang="en-GB"/>
          </a:p>
        </p:txBody>
      </p:sp>
      <p:sp>
        <p:nvSpPr>
          <p:cNvPr id="9" name="Title 8">
            <a:extLst>
              <a:ext uri="{FF2B5EF4-FFF2-40B4-BE49-F238E27FC236}">
                <a16:creationId xmlns:a16="http://schemas.microsoft.com/office/drawing/2014/main" id="{47F8D434-BDE1-4801-9BF4-6BB56B564C8C}"/>
              </a:ext>
            </a:extLst>
          </p:cNvPr>
          <p:cNvSpPr>
            <a:spLocks noGrp="1"/>
          </p:cNvSpPr>
          <p:nvPr>
            <p:ph type="title" idx="3"/>
          </p:nvPr>
        </p:nvSpPr>
        <p:spPr/>
        <p:txBody>
          <a:bodyPr/>
          <a:lstStyle/>
          <a:p>
            <a:r>
              <a:rPr lang="en-GB" altLang="ja-JP"/>
              <a:t>RIKKEISOFT.COM</a:t>
            </a:r>
            <a:endParaRPr kumimoji="1" lang="ja-JP" altLang="en-US"/>
          </a:p>
        </p:txBody>
      </p:sp>
      <p:sp>
        <p:nvSpPr>
          <p:cNvPr id="10" name="Text Placeholder 7">
            <a:extLst>
              <a:ext uri="{FF2B5EF4-FFF2-40B4-BE49-F238E27FC236}">
                <a16:creationId xmlns:a16="http://schemas.microsoft.com/office/drawing/2014/main" id="{65B6B215-ED82-4C15-BB45-7D57A1E0DEBD}"/>
              </a:ext>
            </a:extLst>
          </p:cNvPr>
          <p:cNvSpPr txBox="1">
            <a:spLocks/>
          </p:cNvSpPr>
          <p:nvPr/>
        </p:nvSpPr>
        <p:spPr>
          <a:xfrm>
            <a:off x="4795386" y="1489841"/>
            <a:ext cx="3852000" cy="2997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B70000"/>
              </a:buClr>
              <a:buSzPts val="1200"/>
              <a:buFont typeface="Montserrat"/>
              <a:buChar char="⬤"/>
              <a:defRPr sz="14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rgbClr val="B70000"/>
              </a:buClr>
              <a:buSzPts val="1400"/>
              <a:buFont typeface="Montserrat"/>
              <a:buChar char="◉"/>
              <a:defRPr sz="1200" b="0" i="0" u="none" strike="noStrike" cap="none">
                <a:solidFill>
                  <a:schemeClr val="dk2"/>
                </a:solidFill>
                <a:latin typeface="Montserrat"/>
                <a:ea typeface="Montserrat"/>
                <a:cs typeface="Montserrat"/>
                <a:sym typeface="Montserrat"/>
              </a:defRPr>
            </a:lvl2pPr>
            <a:lvl3pPr marL="1371600" marR="0" lvl="2" indent="-304800" algn="l" rtl="0">
              <a:lnSpc>
                <a:spcPct val="115000"/>
              </a:lnSpc>
              <a:spcBef>
                <a:spcPts val="1600"/>
              </a:spcBef>
              <a:spcAft>
                <a:spcPts val="0"/>
              </a:spcAft>
              <a:buClr>
                <a:srgbClr val="B70000"/>
              </a:buClr>
              <a:buSzPts val="1200"/>
              <a:buFont typeface="Montserrat"/>
              <a:buChar char="⭘"/>
              <a:defRPr sz="1200" b="0" i="0" u="none" strike="noStrike" cap="none">
                <a:solidFill>
                  <a:schemeClr val="dk2"/>
                </a:solidFill>
                <a:latin typeface="Montserrat"/>
                <a:ea typeface="Montserrat"/>
                <a:cs typeface="Montserrat"/>
                <a:sym typeface="Montserrat"/>
              </a:defRPr>
            </a:lvl3pPr>
            <a:lvl4pPr marL="1828800" marR="0" lvl="3" indent="-304800" algn="l" rtl="0">
              <a:lnSpc>
                <a:spcPct val="115000"/>
              </a:lnSpc>
              <a:spcBef>
                <a:spcPts val="1600"/>
              </a:spcBef>
              <a:spcAft>
                <a:spcPts val="0"/>
              </a:spcAft>
              <a:buClr>
                <a:srgbClr val="B70000"/>
              </a:buClr>
              <a:buSzPts val="1200"/>
              <a:buFont typeface="Montserrat"/>
              <a:buChar char="●"/>
              <a:defRPr sz="1200" b="0" i="0" u="none" strike="noStrike" cap="none">
                <a:solidFill>
                  <a:schemeClr val="dk2"/>
                </a:solidFill>
                <a:latin typeface="Montserrat"/>
                <a:ea typeface="Montserrat"/>
                <a:cs typeface="Montserrat"/>
                <a:sym typeface="Montserrat"/>
              </a:defRPr>
            </a:lvl4pPr>
            <a:lvl5pPr marL="2286000" marR="0" lvl="4" indent="-304800" algn="l" rtl="0">
              <a:lnSpc>
                <a:spcPct val="115000"/>
              </a:lnSpc>
              <a:spcBef>
                <a:spcPts val="1600"/>
              </a:spcBef>
              <a:spcAft>
                <a:spcPts val="0"/>
              </a:spcAft>
              <a:buClr>
                <a:srgbClr val="B70000"/>
              </a:buClr>
              <a:buSzPts val="1200"/>
              <a:buFont typeface="Montserrat"/>
              <a:buChar char="○"/>
              <a:defRPr sz="1200" b="0" i="0" u="none" strike="noStrike" cap="none">
                <a:solidFill>
                  <a:schemeClr val="dk2"/>
                </a:solidFill>
                <a:latin typeface="Montserrat"/>
                <a:ea typeface="Montserrat"/>
                <a:cs typeface="Montserrat"/>
                <a:sym typeface="Montserrat"/>
              </a:defRPr>
            </a:lvl5pPr>
            <a:lvl6pPr marL="2743200" marR="0" lvl="5" indent="-292100" algn="l" rtl="0">
              <a:lnSpc>
                <a:spcPct val="115000"/>
              </a:lnSpc>
              <a:spcBef>
                <a:spcPts val="1600"/>
              </a:spcBef>
              <a:spcAft>
                <a:spcPts val="0"/>
              </a:spcAft>
              <a:buClr>
                <a:srgbClr val="B70000"/>
              </a:buClr>
              <a:buSzPts val="1000"/>
              <a:buFont typeface="Montserrat"/>
              <a:buChar char="■"/>
              <a:defRPr sz="1200" b="0" i="0" u="none" strike="noStrike" cap="none">
                <a:solidFill>
                  <a:schemeClr val="dk2"/>
                </a:solidFill>
                <a:latin typeface="Montserrat"/>
                <a:ea typeface="Montserrat"/>
                <a:cs typeface="Montserrat"/>
                <a:sym typeface="Montserrat"/>
              </a:defRPr>
            </a:lvl6pPr>
            <a:lvl7pPr marL="3200400" marR="0" lvl="6" indent="-304800" algn="l" rtl="0">
              <a:lnSpc>
                <a:spcPct val="115000"/>
              </a:lnSpc>
              <a:spcBef>
                <a:spcPts val="1600"/>
              </a:spcBef>
              <a:spcAft>
                <a:spcPts val="0"/>
              </a:spcAft>
              <a:buClr>
                <a:srgbClr val="B70000"/>
              </a:buClr>
              <a:buSzPts val="1200"/>
              <a:buFont typeface="Montserrat"/>
              <a:buChar char="□"/>
              <a:defRPr sz="12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rgbClr val="B70000"/>
              </a:buClr>
              <a:buSzPts val="1400"/>
              <a:buFont typeface="Montserrat"/>
              <a:buChar char="▪"/>
              <a:defRPr sz="12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rgbClr val="B70000"/>
              </a:buClr>
              <a:buSzPts val="1400"/>
              <a:buFont typeface="Montserrat"/>
              <a:buChar char="▫"/>
              <a:defRPr sz="1200" b="0" i="0" u="none" strike="noStrike" cap="none">
                <a:solidFill>
                  <a:schemeClr val="dk2"/>
                </a:solidFill>
                <a:latin typeface="Montserrat"/>
                <a:ea typeface="Montserrat"/>
                <a:cs typeface="Montserrat"/>
                <a:sym typeface="Montserrat"/>
              </a:defRPr>
            </a:lvl9pPr>
          </a:lstStyle>
          <a:p>
            <a:pPr marL="444500" indent="-285750"/>
            <a:r>
              <a:rPr lang="en-US" dirty="0"/>
              <a:t>After a few year, Application will have grown into a monstrous monolith</a:t>
            </a:r>
          </a:p>
          <a:p>
            <a:pPr marL="444500" indent="-285750"/>
            <a:r>
              <a:rPr lang="en-US" dirty="0"/>
              <a:t>Too large for any single developer to fully understand</a:t>
            </a:r>
          </a:p>
          <a:p>
            <a:pPr marL="444500" indent="-285750"/>
            <a:r>
              <a:rPr lang="en-US" dirty="0"/>
              <a:t>The larger the application, the longer the start-up time is</a:t>
            </a:r>
          </a:p>
          <a:p>
            <a:pPr marL="444500" indent="-285750"/>
            <a:r>
              <a:rPr lang="en-US" dirty="0"/>
              <a:t>CI/CD is impossible</a:t>
            </a:r>
          </a:p>
          <a:p>
            <a:pPr marL="444500" indent="-285750"/>
            <a:r>
              <a:rPr lang="en-US" dirty="0"/>
              <a:t>Difficult to scale when different modules have conflicting resource requirements</a:t>
            </a:r>
          </a:p>
          <a:p>
            <a:pPr marL="444500" indent="-285750"/>
            <a:r>
              <a:rPr lang="en-US" dirty="0"/>
              <a:t>Monolithic applications make it extremely difficult to adopt new frameworks and languages</a:t>
            </a:r>
          </a:p>
          <a:p>
            <a:pPr marL="444500" indent="-285750"/>
            <a:endParaRPr lang="en-US" dirty="0"/>
          </a:p>
        </p:txBody>
      </p:sp>
      <p:cxnSp>
        <p:nvCxnSpPr>
          <p:cNvPr id="12" name="Straight Connector 11">
            <a:extLst>
              <a:ext uri="{FF2B5EF4-FFF2-40B4-BE49-F238E27FC236}">
                <a16:creationId xmlns:a16="http://schemas.microsoft.com/office/drawing/2014/main" id="{3D68C9F7-8CDB-4C50-9B4C-A05BB9111BE4}"/>
              </a:ext>
            </a:extLst>
          </p:cNvPr>
          <p:cNvCxnSpPr>
            <a:cxnSpLocks/>
          </p:cNvCxnSpPr>
          <p:nvPr/>
        </p:nvCxnSpPr>
        <p:spPr>
          <a:xfrm>
            <a:off x="4642945" y="1103586"/>
            <a:ext cx="0" cy="389408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4327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3417597-2CB4-44AA-B97B-4AD8F16D37D0}"/>
              </a:ext>
            </a:extLst>
          </p:cNvPr>
          <p:cNvSpPr>
            <a:spLocks noGrp="1"/>
          </p:cNvSpPr>
          <p:nvPr>
            <p:ph type="title"/>
          </p:nvPr>
        </p:nvSpPr>
        <p:spPr>
          <a:xfrm>
            <a:off x="1397216" y="463499"/>
            <a:ext cx="6981240" cy="520475"/>
          </a:xfrm>
        </p:spPr>
        <p:txBody>
          <a:bodyPr/>
          <a:lstStyle/>
          <a:p>
            <a:r>
              <a:rPr lang="en-US" altLang="ja-JP" dirty="0"/>
              <a:t>Microservice</a:t>
            </a:r>
            <a:r>
              <a:rPr lang="en-US" dirty="0"/>
              <a:t> </a:t>
            </a:r>
            <a:endParaRPr kumimoji="1" lang="ja-JP" altLang="en-US" dirty="0"/>
          </a:p>
        </p:txBody>
      </p:sp>
      <p:sp>
        <p:nvSpPr>
          <p:cNvPr id="8" name="Text Placeholder 7">
            <a:extLst>
              <a:ext uri="{FF2B5EF4-FFF2-40B4-BE49-F238E27FC236}">
                <a16:creationId xmlns:a16="http://schemas.microsoft.com/office/drawing/2014/main" id="{75A080E6-16EC-435F-A231-B090A44D6D2E}"/>
              </a:ext>
            </a:extLst>
          </p:cNvPr>
          <p:cNvSpPr>
            <a:spLocks noGrp="1"/>
          </p:cNvSpPr>
          <p:nvPr>
            <p:ph type="body" idx="1"/>
          </p:nvPr>
        </p:nvSpPr>
        <p:spPr>
          <a:xfrm>
            <a:off x="720000" y="1489841"/>
            <a:ext cx="3852000" cy="2997100"/>
          </a:xfrm>
        </p:spPr>
        <p:txBody>
          <a:bodyPr/>
          <a:lstStyle/>
          <a:p>
            <a:pPr marL="158750" indent="0">
              <a:buNone/>
            </a:pPr>
            <a:r>
              <a:rPr lang="en-US" dirty="0"/>
              <a:t>Many organizations, such as Amazon, eBay, and Netflix, have solved this problem by adopting what is now known as the Microservices Architecture pattern. Instead of building a single monstrous, monolithic application, the idea is to split your application into a set of smaller, interconnected services.</a:t>
            </a:r>
          </a:p>
          <a:p>
            <a:pPr marL="158750" indent="0">
              <a:buNone/>
            </a:pPr>
            <a:r>
              <a:rPr lang="en-US" dirty="0"/>
              <a:t>A service typically implements a set of distinct features or functionality, such as order management, customer management, etc.</a:t>
            </a:r>
          </a:p>
        </p:txBody>
      </p:sp>
      <p:sp>
        <p:nvSpPr>
          <p:cNvPr id="2" name="Slide Number Placeholder 1">
            <a:extLst>
              <a:ext uri="{FF2B5EF4-FFF2-40B4-BE49-F238E27FC236}">
                <a16:creationId xmlns:a16="http://schemas.microsoft.com/office/drawing/2014/main" id="{450C7A99-635F-4CB1-9E40-B231B09587D0}"/>
              </a:ext>
            </a:extLst>
          </p:cNvPr>
          <p:cNvSpPr>
            <a:spLocks noGrp="1"/>
          </p:cNvSpPr>
          <p:nvPr>
            <p:ph type="sldNum" idx="2"/>
          </p:nvPr>
        </p:nvSpPr>
        <p:spPr/>
        <p:txBody>
          <a:bodyPr/>
          <a:lstStyle/>
          <a:p>
            <a:pPr marL="0" lvl="0" indent="0" algn="ctr" rtl="0">
              <a:spcBef>
                <a:spcPts val="0"/>
              </a:spcBef>
              <a:spcAft>
                <a:spcPts val="0"/>
              </a:spcAft>
              <a:buNone/>
            </a:pPr>
            <a:fld id="{00000000-1234-1234-1234-123412341234}" type="slidenum">
              <a:rPr lang="en-GB" smtClean="0"/>
              <a:t>6</a:t>
            </a:fld>
            <a:endParaRPr lang="en-GB"/>
          </a:p>
        </p:txBody>
      </p:sp>
      <p:sp>
        <p:nvSpPr>
          <p:cNvPr id="9" name="Title 8">
            <a:extLst>
              <a:ext uri="{FF2B5EF4-FFF2-40B4-BE49-F238E27FC236}">
                <a16:creationId xmlns:a16="http://schemas.microsoft.com/office/drawing/2014/main" id="{47F8D434-BDE1-4801-9BF4-6BB56B564C8C}"/>
              </a:ext>
            </a:extLst>
          </p:cNvPr>
          <p:cNvSpPr>
            <a:spLocks noGrp="1"/>
          </p:cNvSpPr>
          <p:nvPr>
            <p:ph type="title" idx="3"/>
          </p:nvPr>
        </p:nvSpPr>
        <p:spPr/>
        <p:txBody>
          <a:bodyPr/>
          <a:lstStyle/>
          <a:p>
            <a:r>
              <a:rPr lang="en-GB" altLang="ja-JP"/>
              <a:t>RIKKEISOFT.COM</a:t>
            </a:r>
            <a:endParaRPr kumimoji="1" lang="ja-JP" altLang="en-US"/>
          </a:p>
        </p:txBody>
      </p:sp>
      <p:pic>
        <p:nvPicPr>
          <p:cNvPr id="4" name="Picture 3">
            <a:extLst>
              <a:ext uri="{FF2B5EF4-FFF2-40B4-BE49-F238E27FC236}">
                <a16:creationId xmlns:a16="http://schemas.microsoft.com/office/drawing/2014/main" id="{B5DD8ECF-940A-482C-BDBC-5131DA7A25DF}"/>
              </a:ext>
            </a:extLst>
          </p:cNvPr>
          <p:cNvPicPr>
            <a:picLocks noChangeAspect="1"/>
          </p:cNvPicPr>
          <p:nvPr/>
        </p:nvPicPr>
        <p:blipFill>
          <a:blip r:embed="rId3"/>
          <a:stretch>
            <a:fillRect/>
          </a:stretch>
        </p:blipFill>
        <p:spPr>
          <a:xfrm>
            <a:off x="4824248" y="900000"/>
            <a:ext cx="4069329" cy="3655018"/>
          </a:xfrm>
          <a:prstGeom prst="rect">
            <a:avLst/>
          </a:prstGeom>
        </p:spPr>
      </p:pic>
    </p:spTree>
    <p:extLst>
      <p:ext uri="{BB962C8B-B14F-4D97-AF65-F5344CB8AC3E}">
        <p14:creationId xmlns:p14="http://schemas.microsoft.com/office/powerpoint/2010/main" val="2147168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1B3791-B653-49EC-968D-1E4DAD26AD6E}"/>
              </a:ext>
            </a:extLst>
          </p:cNvPr>
          <p:cNvPicPr>
            <a:picLocks noChangeAspect="1"/>
          </p:cNvPicPr>
          <p:nvPr/>
        </p:nvPicPr>
        <p:blipFill rotWithShape="1">
          <a:blip r:embed="rId3">
            <a:alphaModFix amt="50000"/>
          </a:blip>
          <a:srcRect t="-1" b="47182"/>
          <a:stretch/>
        </p:blipFill>
        <p:spPr>
          <a:xfrm>
            <a:off x="2620052" y="1980243"/>
            <a:ext cx="4104248" cy="2110909"/>
          </a:xfrm>
          <a:prstGeom prst="rect">
            <a:avLst/>
          </a:prstGeom>
        </p:spPr>
      </p:pic>
      <p:sp>
        <p:nvSpPr>
          <p:cNvPr id="7" name="Title 6">
            <a:extLst>
              <a:ext uri="{FF2B5EF4-FFF2-40B4-BE49-F238E27FC236}">
                <a16:creationId xmlns:a16="http://schemas.microsoft.com/office/drawing/2014/main" id="{73417597-2CB4-44AA-B97B-4AD8F16D37D0}"/>
              </a:ext>
            </a:extLst>
          </p:cNvPr>
          <p:cNvSpPr>
            <a:spLocks noGrp="1"/>
          </p:cNvSpPr>
          <p:nvPr>
            <p:ph type="title"/>
          </p:nvPr>
        </p:nvSpPr>
        <p:spPr>
          <a:xfrm>
            <a:off x="1397216" y="463499"/>
            <a:ext cx="6981240" cy="520475"/>
          </a:xfrm>
        </p:spPr>
        <p:txBody>
          <a:bodyPr/>
          <a:lstStyle/>
          <a:p>
            <a:r>
              <a:rPr lang="en-US" dirty="0"/>
              <a:t>Advantages &amp; Disadvantages </a:t>
            </a:r>
            <a:endParaRPr kumimoji="1" lang="ja-JP" altLang="en-US" dirty="0"/>
          </a:p>
        </p:txBody>
      </p:sp>
      <p:sp>
        <p:nvSpPr>
          <p:cNvPr id="8" name="Text Placeholder 7">
            <a:extLst>
              <a:ext uri="{FF2B5EF4-FFF2-40B4-BE49-F238E27FC236}">
                <a16:creationId xmlns:a16="http://schemas.microsoft.com/office/drawing/2014/main" id="{75A080E6-16EC-435F-A231-B090A44D6D2E}"/>
              </a:ext>
            </a:extLst>
          </p:cNvPr>
          <p:cNvSpPr>
            <a:spLocks noGrp="1"/>
          </p:cNvSpPr>
          <p:nvPr>
            <p:ph type="body" idx="1"/>
          </p:nvPr>
        </p:nvSpPr>
        <p:spPr>
          <a:xfrm>
            <a:off x="720000" y="1103586"/>
            <a:ext cx="3852000" cy="3383355"/>
          </a:xfrm>
        </p:spPr>
        <p:txBody>
          <a:bodyPr/>
          <a:lstStyle/>
          <a:p>
            <a:pPr marL="444500" indent="-285750"/>
            <a:r>
              <a:rPr lang="en-US" altLang="ja-JP" dirty="0"/>
              <a:t>Tackles the problem of complexity, so it helps for faster to develop, easier to understand and maintain</a:t>
            </a:r>
          </a:p>
          <a:p>
            <a:pPr marL="444500" indent="-285750"/>
            <a:r>
              <a:rPr lang="en-US" dirty="0"/>
              <a:t>Each service can be developed independently by a team, so they can choose whatever technologies(it becomes more feasible to rewrite an old service using current technology)</a:t>
            </a:r>
          </a:p>
          <a:p>
            <a:pPr marL="444500" indent="-285750"/>
            <a:r>
              <a:rPr lang="en-US" dirty="0"/>
              <a:t>Each microservice to be deployed independently, so it makes continuous deployment is possible</a:t>
            </a:r>
          </a:p>
          <a:p>
            <a:pPr marL="444500" indent="-285750"/>
            <a:r>
              <a:rPr lang="en-US" dirty="0"/>
              <a:t>Each service to be scaled independently, so you can deploy just the number of instances of each service that satisfy it's capacity and availability constraints</a:t>
            </a:r>
          </a:p>
        </p:txBody>
      </p:sp>
      <p:sp>
        <p:nvSpPr>
          <p:cNvPr id="2" name="Slide Number Placeholder 1">
            <a:extLst>
              <a:ext uri="{FF2B5EF4-FFF2-40B4-BE49-F238E27FC236}">
                <a16:creationId xmlns:a16="http://schemas.microsoft.com/office/drawing/2014/main" id="{450C7A99-635F-4CB1-9E40-B231B09587D0}"/>
              </a:ext>
            </a:extLst>
          </p:cNvPr>
          <p:cNvSpPr>
            <a:spLocks noGrp="1"/>
          </p:cNvSpPr>
          <p:nvPr>
            <p:ph type="sldNum" idx="2"/>
          </p:nvPr>
        </p:nvSpPr>
        <p:spPr/>
        <p:txBody>
          <a:bodyPr/>
          <a:lstStyle/>
          <a:p>
            <a:pPr marL="0" lvl="0" indent="0" algn="ctr" rtl="0">
              <a:spcBef>
                <a:spcPts val="0"/>
              </a:spcBef>
              <a:spcAft>
                <a:spcPts val="0"/>
              </a:spcAft>
              <a:buNone/>
            </a:pPr>
            <a:fld id="{00000000-1234-1234-1234-123412341234}" type="slidenum">
              <a:rPr lang="en-GB" smtClean="0"/>
              <a:t>7</a:t>
            </a:fld>
            <a:endParaRPr lang="en-GB"/>
          </a:p>
        </p:txBody>
      </p:sp>
      <p:sp>
        <p:nvSpPr>
          <p:cNvPr id="9" name="Title 8">
            <a:extLst>
              <a:ext uri="{FF2B5EF4-FFF2-40B4-BE49-F238E27FC236}">
                <a16:creationId xmlns:a16="http://schemas.microsoft.com/office/drawing/2014/main" id="{47F8D434-BDE1-4801-9BF4-6BB56B564C8C}"/>
              </a:ext>
            </a:extLst>
          </p:cNvPr>
          <p:cNvSpPr>
            <a:spLocks noGrp="1"/>
          </p:cNvSpPr>
          <p:nvPr>
            <p:ph type="title" idx="3"/>
          </p:nvPr>
        </p:nvSpPr>
        <p:spPr/>
        <p:txBody>
          <a:bodyPr/>
          <a:lstStyle/>
          <a:p>
            <a:r>
              <a:rPr lang="en-GB" altLang="ja-JP"/>
              <a:t>RIKKEISOFT.COM</a:t>
            </a:r>
            <a:endParaRPr kumimoji="1" lang="ja-JP" altLang="en-US"/>
          </a:p>
        </p:txBody>
      </p:sp>
      <p:sp>
        <p:nvSpPr>
          <p:cNvPr id="10" name="Text Placeholder 7">
            <a:extLst>
              <a:ext uri="{FF2B5EF4-FFF2-40B4-BE49-F238E27FC236}">
                <a16:creationId xmlns:a16="http://schemas.microsoft.com/office/drawing/2014/main" id="{65B6B215-ED82-4C15-BB45-7D57A1E0DEBD}"/>
              </a:ext>
            </a:extLst>
          </p:cNvPr>
          <p:cNvSpPr txBox="1">
            <a:spLocks/>
          </p:cNvSpPr>
          <p:nvPr/>
        </p:nvSpPr>
        <p:spPr>
          <a:xfrm>
            <a:off x="4795386" y="1103586"/>
            <a:ext cx="3852000" cy="338335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B70000"/>
              </a:buClr>
              <a:buSzPts val="1200"/>
              <a:buFont typeface="Montserrat"/>
              <a:buChar char="⬤"/>
              <a:defRPr sz="14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rgbClr val="B70000"/>
              </a:buClr>
              <a:buSzPts val="1400"/>
              <a:buFont typeface="Montserrat"/>
              <a:buChar char="◉"/>
              <a:defRPr sz="1200" b="0" i="0" u="none" strike="noStrike" cap="none">
                <a:solidFill>
                  <a:schemeClr val="dk2"/>
                </a:solidFill>
                <a:latin typeface="Montserrat"/>
                <a:ea typeface="Montserrat"/>
                <a:cs typeface="Montserrat"/>
                <a:sym typeface="Montserrat"/>
              </a:defRPr>
            </a:lvl2pPr>
            <a:lvl3pPr marL="1371600" marR="0" lvl="2" indent="-304800" algn="l" rtl="0">
              <a:lnSpc>
                <a:spcPct val="115000"/>
              </a:lnSpc>
              <a:spcBef>
                <a:spcPts val="1600"/>
              </a:spcBef>
              <a:spcAft>
                <a:spcPts val="0"/>
              </a:spcAft>
              <a:buClr>
                <a:srgbClr val="B70000"/>
              </a:buClr>
              <a:buSzPts val="1200"/>
              <a:buFont typeface="Montserrat"/>
              <a:buChar char="⭘"/>
              <a:defRPr sz="1200" b="0" i="0" u="none" strike="noStrike" cap="none">
                <a:solidFill>
                  <a:schemeClr val="dk2"/>
                </a:solidFill>
                <a:latin typeface="Montserrat"/>
                <a:ea typeface="Montserrat"/>
                <a:cs typeface="Montserrat"/>
                <a:sym typeface="Montserrat"/>
              </a:defRPr>
            </a:lvl3pPr>
            <a:lvl4pPr marL="1828800" marR="0" lvl="3" indent="-304800" algn="l" rtl="0">
              <a:lnSpc>
                <a:spcPct val="115000"/>
              </a:lnSpc>
              <a:spcBef>
                <a:spcPts val="1600"/>
              </a:spcBef>
              <a:spcAft>
                <a:spcPts val="0"/>
              </a:spcAft>
              <a:buClr>
                <a:srgbClr val="B70000"/>
              </a:buClr>
              <a:buSzPts val="1200"/>
              <a:buFont typeface="Montserrat"/>
              <a:buChar char="●"/>
              <a:defRPr sz="1200" b="0" i="0" u="none" strike="noStrike" cap="none">
                <a:solidFill>
                  <a:schemeClr val="dk2"/>
                </a:solidFill>
                <a:latin typeface="Montserrat"/>
                <a:ea typeface="Montserrat"/>
                <a:cs typeface="Montserrat"/>
                <a:sym typeface="Montserrat"/>
              </a:defRPr>
            </a:lvl4pPr>
            <a:lvl5pPr marL="2286000" marR="0" lvl="4" indent="-304800" algn="l" rtl="0">
              <a:lnSpc>
                <a:spcPct val="115000"/>
              </a:lnSpc>
              <a:spcBef>
                <a:spcPts val="1600"/>
              </a:spcBef>
              <a:spcAft>
                <a:spcPts val="0"/>
              </a:spcAft>
              <a:buClr>
                <a:srgbClr val="B70000"/>
              </a:buClr>
              <a:buSzPts val="1200"/>
              <a:buFont typeface="Montserrat"/>
              <a:buChar char="○"/>
              <a:defRPr sz="1200" b="0" i="0" u="none" strike="noStrike" cap="none">
                <a:solidFill>
                  <a:schemeClr val="dk2"/>
                </a:solidFill>
                <a:latin typeface="Montserrat"/>
                <a:ea typeface="Montserrat"/>
                <a:cs typeface="Montserrat"/>
                <a:sym typeface="Montserrat"/>
              </a:defRPr>
            </a:lvl5pPr>
            <a:lvl6pPr marL="2743200" marR="0" lvl="5" indent="-292100" algn="l" rtl="0">
              <a:lnSpc>
                <a:spcPct val="115000"/>
              </a:lnSpc>
              <a:spcBef>
                <a:spcPts val="1600"/>
              </a:spcBef>
              <a:spcAft>
                <a:spcPts val="0"/>
              </a:spcAft>
              <a:buClr>
                <a:srgbClr val="B70000"/>
              </a:buClr>
              <a:buSzPts val="1000"/>
              <a:buFont typeface="Montserrat"/>
              <a:buChar char="■"/>
              <a:defRPr sz="1200" b="0" i="0" u="none" strike="noStrike" cap="none">
                <a:solidFill>
                  <a:schemeClr val="dk2"/>
                </a:solidFill>
                <a:latin typeface="Montserrat"/>
                <a:ea typeface="Montserrat"/>
                <a:cs typeface="Montserrat"/>
                <a:sym typeface="Montserrat"/>
              </a:defRPr>
            </a:lvl6pPr>
            <a:lvl7pPr marL="3200400" marR="0" lvl="6" indent="-304800" algn="l" rtl="0">
              <a:lnSpc>
                <a:spcPct val="115000"/>
              </a:lnSpc>
              <a:spcBef>
                <a:spcPts val="1600"/>
              </a:spcBef>
              <a:spcAft>
                <a:spcPts val="0"/>
              </a:spcAft>
              <a:buClr>
                <a:srgbClr val="B70000"/>
              </a:buClr>
              <a:buSzPts val="1200"/>
              <a:buFont typeface="Montserrat"/>
              <a:buChar char="□"/>
              <a:defRPr sz="12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rgbClr val="B70000"/>
              </a:buClr>
              <a:buSzPts val="1400"/>
              <a:buFont typeface="Montserrat"/>
              <a:buChar char="▪"/>
              <a:defRPr sz="12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rgbClr val="B70000"/>
              </a:buClr>
              <a:buSzPts val="1400"/>
              <a:buFont typeface="Montserrat"/>
              <a:buChar char="▫"/>
              <a:defRPr sz="1200" b="0" i="0" u="none" strike="noStrike" cap="none">
                <a:solidFill>
                  <a:schemeClr val="dk2"/>
                </a:solidFill>
                <a:latin typeface="Montserrat"/>
                <a:ea typeface="Montserrat"/>
                <a:cs typeface="Montserrat"/>
                <a:sym typeface="Montserrat"/>
              </a:defRPr>
            </a:lvl9pPr>
          </a:lstStyle>
          <a:p>
            <a:pPr marL="444500" indent="-285750"/>
            <a:r>
              <a:rPr lang="en-US" dirty="0"/>
              <a:t>The complexity of a microservices-based application is directly correlated with the number of services involved</a:t>
            </a:r>
          </a:p>
          <a:p>
            <a:pPr marL="444500" indent="-285750"/>
            <a:r>
              <a:rPr lang="en-US" dirty="0"/>
              <a:t>A microservices initiative will require a cultural shift in an organization seeking to adopt them. They require a mature agile and DevOps culture.</a:t>
            </a:r>
          </a:p>
          <a:p>
            <a:pPr marL="444500" indent="-285750"/>
            <a:r>
              <a:rPr lang="en-US" dirty="0"/>
              <a:t>Services will need to communicate with each other, which results in a high volume of remote calls. This can increase network latency and processing costs, beyond what you might expect to pay when using traditional architectures</a:t>
            </a:r>
          </a:p>
        </p:txBody>
      </p:sp>
      <p:cxnSp>
        <p:nvCxnSpPr>
          <p:cNvPr id="12" name="Straight Connector 11">
            <a:extLst>
              <a:ext uri="{FF2B5EF4-FFF2-40B4-BE49-F238E27FC236}">
                <a16:creationId xmlns:a16="http://schemas.microsoft.com/office/drawing/2014/main" id="{3D68C9F7-8CDB-4C50-9B4C-A05BB9111BE4}"/>
              </a:ext>
            </a:extLst>
          </p:cNvPr>
          <p:cNvCxnSpPr>
            <a:cxnSpLocks/>
          </p:cNvCxnSpPr>
          <p:nvPr/>
        </p:nvCxnSpPr>
        <p:spPr>
          <a:xfrm>
            <a:off x="4642945" y="1103586"/>
            <a:ext cx="0" cy="389408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8268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3417597-2CB4-44AA-B97B-4AD8F16D37D0}"/>
              </a:ext>
            </a:extLst>
          </p:cNvPr>
          <p:cNvSpPr>
            <a:spLocks noGrp="1"/>
          </p:cNvSpPr>
          <p:nvPr>
            <p:ph type="title"/>
          </p:nvPr>
        </p:nvSpPr>
        <p:spPr>
          <a:xfrm>
            <a:off x="1397216" y="463499"/>
            <a:ext cx="6981240" cy="520475"/>
          </a:xfrm>
        </p:spPr>
        <p:txBody>
          <a:bodyPr/>
          <a:lstStyle/>
          <a:p>
            <a:r>
              <a:rPr lang="en-US" dirty="0"/>
              <a:t>Example of Microservice architect</a:t>
            </a:r>
            <a:endParaRPr kumimoji="1" lang="ja-JP" altLang="en-US" dirty="0"/>
          </a:p>
        </p:txBody>
      </p:sp>
      <p:sp>
        <p:nvSpPr>
          <p:cNvPr id="2" name="Slide Number Placeholder 1">
            <a:extLst>
              <a:ext uri="{FF2B5EF4-FFF2-40B4-BE49-F238E27FC236}">
                <a16:creationId xmlns:a16="http://schemas.microsoft.com/office/drawing/2014/main" id="{450C7A99-635F-4CB1-9E40-B231B09587D0}"/>
              </a:ext>
            </a:extLst>
          </p:cNvPr>
          <p:cNvSpPr>
            <a:spLocks noGrp="1"/>
          </p:cNvSpPr>
          <p:nvPr>
            <p:ph type="sldNum" idx="2"/>
          </p:nvPr>
        </p:nvSpPr>
        <p:spPr/>
        <p:txBody>
          <a:bodyPr/>
          <a:lstStyle/>
          <a:p>
            <a:pPr marL="0" lvl="0" indent="0" algn="ctr" rtl="0">
              <a:spcBef>
                <a:spcPts val="0"/>
              </a:spcBef>
              <a:spcAft>
                <a:spcPts val="0"/>
              </a:spcAft>
              <a:buNone/>
            </a:pPr>
            <a:fld id="{00000000-1234-1234-1234-123412341234}" type="slidenum">
              <a:rPr lang="en-GB" smtClean="0"/>
              <a:t>8</a:t>
            </a:fld>
            <a:endParaRPr lang="en-GB"/>
          </a:p>
        </p:txBody>
      </p:sp>
      <p:sp>
        <p:nvSpPr>
          <p:cNvPr id="9" name="Title 8">
            <a:extLst>
              <a:ext uri="{FF2B5EF4-FFF2-40B4-BE49-F238E27FC236}">
                <a16:creationId xmlns:a16="http://schemas.microsoft.com/office/drawing/2014/main" id="{47F8D434-BDE1-4801-9BF4-6BB56B564C8C}"/>
              </a:ext>
            </a:extLst>
          </p:cNvPr>
          <p:cNvSpPr>
            <a:spLocks noGrp="1"/>
          </p:cNvSpPr>
          <p:nvPr>
            <p:ph type="title" idx="3"/>
          </p:nvPr>
        </p:nvSpPr>
        <p:spPr/>
        <p:txBody>
          <a:bodyPr/>
          <a:lstStyle/>
          <a:p>
            <a:r>
              <a:rPr lang="en-GB" altLang="ja-JP"/>
              <a:t>RIKKEISOFT.COM</a:t>
            </a:r>
            <a:endParaRPr kumimoji="1" lang="ja-JP" altLang="en-US"/>
          </a:p>
        </p:txBody>
      </p:sp>
      <p:pic>
        <p:nvPicPr>
          <p:cNvPr id="3" name="Picture 2">
            <a:extLst>
              <a:ext uri="{FF2B5EF4-FFF2-40B4-BE49-F238E27FC236}">
                <a16:creationId xmlns:a16="http://schemas.microsoft.com/office/drawing/2014/main" id="{5A213AFA-B277-4E3B-B4DB-4A2401447CE2}"/>
              </a:ext>
            </a:extLst>
          </p:cNvPr>
          <p:cNvPicPr>
            <a:picLocks noChangeAspect="1"/>
          </p:cNvPicPr>
          <p:nvPr/>
        </p:nvPicPr>
        <p:blipFill>
          <a:blip r:embed="rId3"/>
          <a:stretch>
            <a:fillRect/>
          </a:stretch>
        </p:blipFill>
        <p:spPr>
          <a:xfrm>
            <a:off x="1602089" y="983974"/>
            <a:ext cx="6419074" cy="4118432"/>
          </a:xfrm>
          <a:prstGeom prst="rect">
            <a:avLst/>
          </a:prstGeom>
        </p:spPr>
      </p:pic>
    </p:spTree>
    <p:extLst>
      <p:ext uri="{BB962C8B-B14F-4D97-AF65-F5344CB8AC3E}">
        <p14:creationId xmlns:p14="http://schemas.microsoft.com/office/powerpoint/2010/main" val="2475365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7" name="Google Shape;447;p23"/>
          <p:cNvSpPr txBox="1">
            <a:spLocks noGrp="1"/>
          </p:cNvSpPr>
          <p:nvPr>
            <p:ph type="sldNum" idx="12"/>
          </p:nvPr>
        </p:nvSpPr>
        <p:spPr>
          <a:xfrm>
            <a:off x="9" y="4495501"/>
            <a:ext cx="720000" cy="43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9</a:t>
            </a:fld>
            <a:endParaRPr/>
          </a:p>
        </p:txBody>
      </p:sp>
      <p:sp>
        <p:nvSpPr>
          <p:cNvPr id="448" name="Google Shape;448;p23"/>
          <p:cNvSpPr txBox="1">
            <a:spLocks noGrp="1"/>
          </p:cNvSpPr>
          <p:nvPr>
            <p:ph type="subTitle" idx="1"/>
          </p:nvPr>
        </p:nvSpPr>
        <p:spPr>
          <a:xfrm>
            <a:off x="842872" y="3393534"/>
            <a:ext cx="5036933" cy="455452"/>
          </a:xfrm>
          <a:prstGeom prst="rect">
            <a:avLst/>
          </a:prstGeom>
        </p:spPr>
        <p:txBody>
          <a:bodyPr spcFirstLastPara="1" wrap="square" lIns="0" tIns="0" rIns="0" bIns="0" anchor="t" anchorCtr="0">
            <a:noAutofit/>
          </a:bodyPr>
          <a:lstStyle/>
          <a:p>
            <a:pPr marL="0" lvl="0" indent="0">
              <a:lnSpc>
                <a:spcPct val="100000"/>
              </a:lnSpc>
            </a:pPr>
            <a:r>
              <a:rPr lang="en-US" altLang="ja-JP">
                <a:solidFill>
                  <a:srgbClr val="666666"/>
                </a:solidFill>
                <a:latin typeface="Montserrat" panose="020B0600070205080204" charset="0"/>
                <a:ea typeface="Montserrat ExtraBold"/>
                <a:cs typeface="Montserrat ExtraBold"/>
                <a:sym typeface="Montserrat ExtraBold"/>
              </a:rPr>
              <a:t>Domain-driven design</a:t>
            </a:r>
            <a:r>
              <a:rPr lang="ja-JP" altLang="en-US">
                <a:solidFill>
                  <a:srgbClr val="666666"/>
                </a:solidFill>
                <a:latin typeface="Montserrat" panose="020B0600070205080204" charset="0"/>
                <a:ea typeface="Montserrat ExtraBold"/>
                <a:cs typeface="Montserrat ExtraBold"/>
                <a:sym typeface="Montserrat ExtraBold"/>
              </a:rPr>
              <a:t> </a:t>
            </a:r>
            <a:r>
              <a:rPr lang="en-US" altLang="ja-JP">
                <a:solidFill>
                  <a:srgbClr val="666666"/>
                </a:solidFill>
                <a:latin typeface="Montserrat" panose="020B0600070205080204" charset="0"/>
                <a:ea typeface="Montserrat ExtraBold"/>
                <a:cs typeface="Montserrat ExtraBold"/>
                <a:sym typeface="Montserrat ExtraBold"/>
              </a:rPr>
              <a:t>in</a:t>
            </a:r>
            <a:r>
              <a:rPr lang="ja-JP" altLang="en-US">
                <a:solidFill>
                  <a:srgbClr val="666666"/>
                </a:solidFill>
                <a:latin typeface="Montserrat" panose="020B0600070205080204" charset="0"/>
                <a:ea typeface="Montserrat ExtraBold"/>
                <a:cs typeface="Montserrat ExtraBold"/>
                <a:sym typeface="Montserrat ExtraBold"/>
              </a:rPr>
              <a:t> </a:t>
            </a:r>
            <a:r>
              <a:rPr lang="en-US" altLang="ja-JP">
                <a:solidFill>
                  <a:srgbClr val="666666"/>
                </a:solidFill>
                <a:latin typeface="Montserrat" panose="020B0600070205080204" charset="0"/>
                <a:ea typeface="Montserrat ExtraBold"/>
                <a:cs typeface="Montserrat ExtraBold"/>
                <a:sym typeface="Montserrat ExtraBold"/>
              </a:rPr>
              <a:t>Microservice</a:t>
            </a:r>
            <a:endParaRPr dirty="0">
              <a:solidFill>
                <a:srgbClr val="7F7F7F"/>
              </a:solidFill>
              <a:latin typeface="Montserrat" panose="020B0600070205080204" charset="0"/>
            </a:endParaRPr>
          </a:p>
        </p:txBody>
      </p:sp>
      <p:sp>
        <p:nvSpPr>
          <p:cNvPr id="449" name="Google Shape;449;p23"/>
          <p:cNvSpPr txBox="1">
            <a:spLocks noGrp="1"/>
          </p:cNvSpPr>
          <p:nvPr>
            <p:ph type="title" idx="2"/>
          </p:nvPr>
        </p:nvSpPr>
        <p:spPr>
          <a:xfrm>
            <a:off x="769547" y="1424393"/>
            <a:ext cx="1527085" cy="14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a:solidFill>
                  <a:srgbClr val="B70000"/>
                </a:solidFill>
              </a:rPr>
              <a:t>02</a:t>
            </a:r>
            <a:endParaRPr>
              <a:solidFill>
                <a:srgbClr val="B70000"/>
              </a:solidFill>
            </a:endParaRPr>
          </a:p>
        </p:txBody>
      </p:sp>
      <p:sp>
        <p:nvSpPr>
          <p:cNvPr id="450" name="Google Shape;450;p23"/>
          <p:cNvSpPr txBox="1">
            <a:spLocks noGrp="1"/>
          </p:cNvSpPr>
          <p:nvPr>
            <p:ph type="title" idx="3"/>
          </p:nvPr>
        </p:nvSpPr>
        <p:spPr>
          <a:xfrm rot="5400000">
            <a:off x="-540000" y="540000"/>
            <a:ext cx="1800000" cy="720000"/>
          </a:xfrm>
          <a:prstGeom prst="rect">
            <a:avLst/>
          </a:prstGeom>
        </p:spPr>
        <p:txBody>
          <a:bodyPr spcFirstLastPara="1" wrap="square" lIns="360000" tIns="0" rIns="0" bIns="0" anchor="ctr" anchorCtr="0">
            <a:noAutofit/>
          </a:bodyPr>
          <a:lstStyle/>
          <a:p>
            <a:pPr marL="0" lvl="0" indent="0" algn="l" rtl="0">
              <a:spcBef>
                <a:spcPts val="0"/>
              </a:spcBef>
              <a:spcAft>
                <a:spcPts val="0"/>
              </a:spcAft>
              <a:buNone/>
            </a:pPr>
            <a:r>
              <a:rPr lang="en-GB">
                <a:solidFill>
                  <a:srgbClr val="000000"/>
                </a:solidFill>
              </a:rPr>
              <a:t>RIKKEISOFT.COM</a:t>
            </a:r>
            <a:endParaRPr>
              <a:solidFill>
                <a:srgbClr val="000000"/>
              </a:solidFill>
            </a:endParaRPr>
          </a:p>
        </p:txBody>
      </p:sp>
      <p:sp>
        <p:nvSpPr>
          <p:cNvPr id="451" name="Google Shape;451;p23"/>
          <p:cNvSpPr/>
          <p:nvPr/>
        </p:nvSpPr>
        <p:spPr>
          <a:xfrm rot="10800000">
            <a:off x="0" y="2340000"/>
            <a:ext cx="760409" cy="900204"/>
          </a:xfrm>
          <a:custGeom>
            <a:avLst/>
            <a:gdLst/>
            <a:ahLst/>
            <a:cxnLst/>
            <a:rect l="l" t="t" r="r" b="b"/>
            <a:pathLst>
              <a:path w="178395" h="208622" extrusionOk="0">
                <a:moveTo>
                  <a:pt x="87379" y="0"/>
                </a:moveTo>
                <a:lnTo>
                  <a:pt x="0" y="104349"/>
                </a:lnTo>
                <a:lnTo>
                  <a:pt x="87379" y="208622"/>
                </a:lnTo>
                <a:lnTo>
                  <a:pt x="119205" y="208622"/>
                </a:lnTo>
                <a:lnTo>
                  <a:pt x="31826" y="104349"/>
                </a:lnTo>
                <a:lnTo>
                  <a:pt x="119205" y="0"/>
                </a:lnTo>
                <a:close/>
                <a:moveTo>
                  <a:pt x="146569" y="0"/>
                </a:moveTo>
                <a:lnTo>
                  <a:pt x="59190" y="104349"/>
                </a:lnTo>
                <a:lnTo>
                  <a:pt x="146569" y="208622"/>
                </a:lnTo>
                <a:lnTo>
                  <a:pt x="178395" y="208622"/>
                </a:lnTo>
                <a:lnTo>
                  <a:pt x="178395" y="0"/>
                </a:lnTo>
                <a:close/>
              </a:path>
            </a:pathLst>
          </a:cu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7920000" y="720000"/>
            <a:ext cx="619323" cy="720094"/>
          </a:xfrm>
          <a:custGeom>
            <a:avLst/>
            <a:gdLst/>
            <a:ahLst/>
            <a:cxnLst/>
            <a:rect l="l" t="t" r="r" b="b"/>
            <a:pathLst>
              <a:path w="177076" h="206775" extrusionOk="0">
                <a:moveTo>
                  <a:pt x="0" y="0"/>
                </a:moveTo>
                <a:lnTo>
                  <a:pt x="86873" y="103248"/>
                </a:lnTo>
                <a:lnTo>
                  <a:pt x="0" y="206775"/>
                </a:lnTo>
                <a:lnTo>
                  <a:pt x="31641" y="206775"/>
                </a:lnTo>
                <a:lnTo>
                  <a:pt x="118236" y="103248"/>
                </a:lnTo>
                <a:lnTo>
                  <a:pt x="31641" y="0"/>
                </a:lnTo>
                <a:close/>
                <a:moveTo>
                  <a:pt x="58563" y="0"/>
                </a:moveTo>
                <a:lnTo>
                  <a:pt x="145435" y="103248"/>
                </a:lnTo>
                <a:lnTo>
                  <a:pt x="58563" y="206775"/>
                </a:lnTo>
                <a:lnTo>
                  <a:pt x="90203" y="206775"/>
                </a:lnTo>
                <a:lnTo>
                  <a:pt x="177076" y="103248"/>
                </a:lnTo>
                <a:lnTo>
                  <a:pt x="90203" y="0"/>
                </a:lnTo>
                <a:close/>
              </a:path>
            </a:pathLst>
          </a:cu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grpSp>
        <p:nvGrpSpPr>
          <p:cNvPr id="453" name="Google Shape;453;p23"/>
          <p:cNvGrpSpPr/>
          <p:nvPr/>
        </p:nvGrpSpPr>
        <p:grpSpPr>
          <a:xfrm>
            <a:off x="180000" y="4927500"/>
            <a:ext cx="360000" cy="216000"/>
            <a:chOff x="180000" y="4927500"/>
            <a:chExt cx="360000" cy="216000"/>
          </a:xfrm>
        </p:grpSpPr>
        <p:sp>
          <p:nvSpPr>
            <p:cNvPr id="454" name="Google Shape;454;p23"/>
            <p:cNvSpPr/>
            <p:nvPr/>
          </p:nvSpPr>
          <p:spPr>
            <a:xfrm>
              <a:off x="333000" y="4999500"/>
              <a:ext cx="54000" cy="144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486000" y="4927500"/>
              <a:ext cx="54000" cy="216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3"/>
            <p:cNvSpPr/>
            <p:nvPr/>
          </p:nvSpPr>
          <p:spPr>
            <a:xfrm>
              <a:off x="180000" y="4927500"/>
              <a:ext cx="54000" cy="216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7" name="Google Shape;457;p23"/>
          <p:cNvSpPr txBox="1">
            <a:spLocks noGrp="1"/>
          </p:cNvSpPr>
          <p:nvPr>
            <p:ph type="ctrTitle"/>
          </p:nvPr>
        </p:nvSpPr>
        <p:spPr>
          <a:xfrm>
            <a:off x="841373" y="2685246"/>
            <a:ext cx="4289847" cy="727800"/>
          </a:xfrm>
          <a:prstGeom prst="rect">
            <a:avLst/>
          </a:prstGeom>
        </p:spPr>
        <p:txBody>
          <a:bodyPr spcFirstLastPara="1" wrap="square" lIns="0" tIns="0" rIns="0" bIns="0" anchor="t" anchorCtr="0">
            <a:noAutofit/>
          </a:bodyPr>
          <a:lstStyle/>
          <a:p>
            <a:pPr lvl="0"/>
            <a:r>
              <a:rPr lang="en-US">
                <a:solidFill>
                  <a:srgbClr val="B70000"/>
                </a:solidFill>
              </a:rPr>
              <a:t>DDD approach</a:t>
            </a:r>
            <a:endParaRPr dirty="0">
              <a:solidFill>
                <a:srgbClr val="B70000"/>
              </a:solidFill>
            </a:endParaRPr>
          </a:p>
        </p:txBody>
      </p:sp>
      <p:grpSp>
        <p:nvGrpSpPr>
          <p:cNvPr id="458" name="Google Shape;458;p23"/>
          <p:cNvGrpSpPr/>
          <p:nvPr/>
        </p:nvGrpSpPr>
        <p:grpSpPr>
          <a:xfrm>
            <a:off x="8105182" y="180000"/>
            <a:ext cx="719863" cy="387532"/>
            <a:chOff x="238125" y="924025"/>
            <a:chExt cx="7106250" cy="3818050"/>
          </a:xfrm>
        </p:grpSpPr>
        <p:sp>
          <p:nvSpPr>
            <p:cNvPr id="459" name="Google Shape;459;p23"/>
            <p:cNvSpPr/>
            <p:nvPr/>
          </p:nvSpPr>
          <p:spPr>
            <a:xfrm>
              <a:off x="238125" y="4258825"/>
              <a:ext cx="465050" cy="345675"/>
            </a:xfrm>
            <a:custGeom>
              <a:avLst/>
              <a:gdLst/>
              <a:ahLst/>
              <a:cxnLst/>
              <a:rect l="l" t="t" r="r" b="b"/>
              <a:pathLst>
                <a:path w="18602" h="13827" extrusionOk="0">
                  <a:moveTo>
                    <a:pt x="0" y="0"/>
                  </a:moveTo>
                  <a:lnTo>
                    <a:pt x="1455" y="13826"/>
                  </a:lnTo>
                  <a:lnTo>
                    <a:pt x="3911" y="13826"/>
                  </a:lnTo>
                  <a:lnTo>
                    <a:pt x="7550" y="5776"/>
                  </a:lnTo>
                  <a:cubicBezTo>
                    <a:pt x="8050" y="4685"/>
                    <a:pt x="8459" y="3684"/>
                    <a:pt x="8823" y="2775"/>
                  </a:cubicBezTo>
                  <a:cubicBezTo>
                    <a:pt x="8823" y="4230"/>
                    <a:pt x="8869" y="5231"/>
                    <a:pt x="8914" y="5731"/>
                  </a:cubicBezTo>
                  <a:lnTo>
                    <a:pt x="9414" y="13826"/>
                  </a:lnTo>
                  <a:lnTo>
                    <a:pt x="11870" y="13826"/>
                  </a:lnTo>
                  <a:lnTo>
                    <a:pt x="18601" y="0"/>
                  </a:lnTo>
                  <a:lnTo>
                    <a:pt x="16282" y="0"/>
                  </a:lnTo>
                  <a:lnTo>
                    <a:pt x="13326" y="6277"/>
                  </a:lnTo>
                  <a:cubicBezTo>
                    <a:pt x="12325" y="8323"/>
                    <a:pt x="11643" y="9961"/>
                    <a:pt x="11188" y="11098"/>
                  </a:cubicBezTo>
                  <a:cubicBezTo>
                    <a:pt x="11188" y="9369"/>
                    <a:pt x="11143" y="7959"/>
                    <a:pt x="11052" y="6913"/>
                  </a:cubicBezTo>
                  <a:lnTo>
                    <a:pt x="10597" y="0"/>
                  </a:lnTo>
                  <a:lnTo>
                    <a:pt x="8050" y="0"/>
                  </a:lnTo>
                  <a:lnTo>
                    <a:pt x="4775" y="7232"/>
                  </a:lnTo>
                  <a:cubicBezTo>
                    <a:pt x="4366" y="8096"/>
                    <a:pt x="4093" y="8778"/>
                    <a:pt x="3911" y="9233"/>
                  </a:cubicBezTo>
                  <a:cubicBezTo>
                    <a:pt x="3729" y="9688"/>
                    <a:pt x="3502" y="10370"/>
                    <a:pt x="3229" y="11279"/>
                  </a:cubicBezTo>
                  <a:cubicBezTo>
                    <a:pt x="3184" y="10461"/>
                    <a:pt x="3138" y="9961"/>
                    <a:pt x="3138" y="9688"/>
                  </a:cubicBezTo>
                  <a:lnTo>
                    <a:pt x="2911" y="6231"/>
                  </a:lnTo>
                  <a:lnTo>
                    <a:pt x="2274"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3"/>
            <p:cNvSpPr/>
            <p:nvPr/>
          </p:nvSpPr>
          <p:spPr>
            <a:xfrm>
              <a:off x="688375" y="4128075"/>
              <a:ext cx="330875" cy="476425"/>
            </a:xfrm>
            <a:custGeom>
              <a:avLst/>
              <a:gdLst/>
              <a:ahLst/>
              <a:cxnLst/>
              <a:rect l="l" t="t" r="r" b="b"/>
              <a:pathLst>
                <a:path w="13235" h="19057" extrusionOk="0">
                  <a:moveTo>
                    <a:pt x="4002" y="0"/>
                  </a:moveTo>
                  <a:lnTo>
                    <a:pt x="0" y="19056"/>
                  </a:lnTo>
                  <a:lnTo>
                    <a:pt x="2365" y="19056"/>
                  </a:lnTo>
                  <a:lnTo>
                    <a:pt x="3593" y="13098"/>
                  </a:lnTo>
                  <a:cubicBezTo>
                    <a:pt x="3820" y="11825"/>
                    <a:pt x="4230" y="10552"/>
                    <a:pt x="4775" y="9369"/>
                  </a:cubicBezTo>
                  <a:cubicBezTo>
                    <a:pt x="5640" y="7823"/>
                    <a:pt x="7277" y="6868"/>
                    <a:pt x="9005" y="6868"/>
                  </a:cubicBezTo>
                  <a:cubicBezTo>
                    <a:pt x="9068" y="6862"/>
                    <a:pt x="9130" y="6859"/>
                    <a:pt x="9192" y="6859"/>
                  </a:cubicBezTo>
                  <a:cubicBezTo>
                    <a:pt x="9628" y="6859"/>
                    <a:pt x="10051" y="6998"/>
                    <a:pt x="10369" y="7277"/>
                  </a:cubicBezTo>
                  <a:cubicBezTo>
                    <a:pt x="10688" y="7550"/>
                    <a:pt x="10870" y="7959"/>
                    <a:pt x="10824" y="8414"/>
                  </a:cubicBezTo>
                  <a:cubicBezTo>
                    <a:pt x="10779" y="9142"/>
                    <a:pt x="10642" y="9915"/>
                    <a:pt x="10460" y="10688"/>
                  </a:cubicBezTo>
                  <a:lnTo>
                    <a:pt x="8732" y="19011"/>
                  </a:lnTo>
                  <a:lnTo>
                    <a:pt x="11052" y="19011"/>
                  </a:lnTo>
                  <a:lnTo>
                    <a:pt x="12780" y="10870"/>
                  </a:lnTo>
                  <a:cubicBezTo>
                    <a:pt x="13007" y="10006"/>
                    <a:pt x="13144" y="9096"/>
                    <a:pt x="13189" y="8187"/>
                  </a:cubicBezTo>
                  <a:cubicBezTo>
                    <a:pt x="13235" y="7323"/>
                    <a:pt x="12871" y="6458"/>
                    <a:pt x="12234" y="5822"/>
                  </a:cubicBezTo>
                  <a:cubicBezTo>
                    <a:pt x="11552" y="5225"/>
                    <a:pt x="10670" y="4908"/>
                    <a:pt x="9776" y="4908"/>
                  </a:cubicBezTo>
                  <a:cubicBezTo>
                    <a:pt x="9716" y="4908"/>
                    <a:pt x="9656" y="4909"/>
                    <a:pt x="9596" y="4912"/>
                  </a:cubicBezTo>
                  <a:cubicBezTo>
                    <a:pt x="8778" y="4912"/>
                    <a:pt x="7959" y="5139"/>
                    <a:pt x="7277" y="5503"/>
                  </a:cubicBezTo>
                  <a:cubicBezTo>
                    <a:pt x="6367" y="5958"/>
                    <a:pt x="5549" y="6595"/>
                    <a:pt x="4821" y="7323"/>
                  </a:cubicBezTo>
                  <a:lnTo>
                    <a:pt x="6367"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3"/>
            <p:cNvSpPr/>
            <p:nvPr/>
          </p:nvSpPr>
          <p:spPr>
            <a:xfrm>
              <a:off x="1069250" y="4251750"/>
              <a:ext cx="321800" cy="359700"/>
            </a:xfrm>
            <a:custGeom>
              <a:avLst/>
              <a:gdLst/>
              <a:ahLst/>
              <a:cxnLst/>
              <a:rect l="l" t="t" r="r" b="b"/>
              <a:pathLst>
                <a:path w="12872" h="14388" extrusionOk="0">
                  <a:moveTo>
                    <a:pt x="7604" y="1826"/>
                  </a:moveTo>
                  <a:cubicBezTo>
                    <a:pt x="8415" y="1826"/>
                    <a:pt x="9175" y="2184"/>
                    <a:pt x="9733" y="2785"/>
                  </a:cubicBezTo>
                  <a:cubicBezTo>
                    <a:pt x="10370" y="3513"/>
                    <a:pt x="10689" y="4513"/>
                    <a:pt x="10598" y="5468"/>
                  </a:cubicBezTo>
                  <a:lnTo>
                    <a:pt x="10598" y="6014"/>
                  </a:lnTo>
                  <a:lnTo>
                    <a:pt x="2866" y="6014"/>
                  </a:lnTo>
                  <a:lnTo>
                    <a:pt x="2866" y="5968"/>
                  </a:lnTo>
                  <a:cubicBezTo>
                    <a:pt x="3184" y="4786"/>
                    <a:pt x="3821" y="3694"/>
                    <a:pt x="4731" y="2876"/>
                  </a:cubicBezTo>
                  <a:cubicBezTo>
                    <a:pt x="5504" y="2194"/>
                    <a:pt x="6459" y="1830"/>
                    <a:pt x="7459" y="1830"/>
                  </a:cubicBezTo>
                  <a:cubicBezTo>
                    <a:pt x="7508" y="1827"/>
                    <a:pt x="7556" y="1826"/>
                    <a:pt x="7604" y="1826"/>
                  </a:cubicBezTo>
                  <a:close/>
                  <a:moveTo>
                    <a:pt x="7683" y="1"/>
                  </a:moveTo>
                  <a:cubicBezTo>
                    <a:pt x="7578" y="1"/>
                    <a:pt x="7473" y="4"/>
                    <a:pt x="7369" y="11"/>
                  </a:cubicBezTo>
                  <a:cubicBezTo>
                    <a:pt x="7297" y="8"/>
                    <a:pt x="7226" y="7"/>
                    <a:pt x="7155" y="7"/>
                  </a:cubicBezTo>
                  <a:cubicBezTo>
                    <a:pt x="5958" y="7"/>
                    <a:pt x="4806" y="367"/>
                    <a:pt x="3776" y="1011"/>
                  </a:cubicBezTo>
                  <a:cubicBezTo>
                    <a:pt x="2593" y="1784"/>
                    <a:pt x="1638" y="2876"/>
                    <a:pt x="1047" y="4195"/>
                  </a:cubicBezTo>
                  <a:cubicBezTo>
                    <a:pt x="365" y="5514"/>
                    <a:pt x="46" y="7014"/>
                    <a:pt x="46" y="8561"/>
                  </a:cubicBezTo>
                  <a:cubicBezTo>
                    <a:pt x="1" y="9607"/>
                    <a:pt x="228" y="10653"/>
                    <a:pt x="683" y="11653"/>
                  </a:cubicBezTo>
                  <a:cubicBezTo>
                    <a:pt x="1092" y="12518"/>
                    <a:pt x="1774" y="13245"/>
                    <a:pt x="2639" y="13700"/>
                  </a:cubicBezTo>
                  <a:cubicBezTo>
                    <a:pt x="3440" y="14122"/>
                    <a:pt x="4359" y="14387"/>
                    <a:pt x="5286" y="14387"/>
                  </a:cubicBezTo>
                  <a:cubicBezTo>
                    <a:pt x="5359" y="14387"/>
                    <a:pt x="5431" y="14385"/>
                    <a:pt x="5504" y="14382"/>
                  </a:cubicBezTo>
                  <a:cubicBezTo>
                    <a:pt x="5564" y="14384"/>
                    <a:pt x="5623" y="14385"/>
                    <a:pt x="5683" y="14385"/>
                  </a:cubicBezTo>
                  <a:cubicBezTo>
                    <a:pt x="7166" y="14385"/>
                    <a:pt x="8595" y="13843"/>
                    <a:pt x="9688" y="12881"/>
                  </a:cubicBezTo>
                  <a:cubicBezTo>
                    <a:pt x="10780" y="12017"/>
                    <a:pt x="11553" y="10926"/>
                    <a:pt x="11962" y="9652"/>
                  </a:cubicBezTo>
                  <a:lnTo>
                    <a:pt x="9688" y="9425"/>
                  </a:lnTo>
                  <a:cubicBezTo>
                    <a:pt x="9324" y="10334"/>
                    <a:pt x="8687" y="11108"/>
                    <a:pt x="7869" y="11699"/>
                  </a:cubicBezTo>
                  <a:cubicBezTo>
                    <a:pt x="7187" y="12199"/>
                    <a:pt x="6368" y="12472"/>
                    <a:pt x="5504" y="12472"/>
                  </a:cubicBezTo>
                  <a:cubicBezTo>
                    <a:pt x="4685" y="12472"/>
                    <a:pt x="3867" y="12108"/>
                    <a:pt x="3321" y="11471"/>
                  </a:cubicBezTo>
                  <a:cubicBezTo>
                    <a:pt x="2684" y="10607"/>
                    <a:pt x="2366" y="9561"/>
                    <a:pt x="2457" y="8515"/>
                  </a:cubicBezTo>
                  <a:cubicBezTo>
                    <a:pt x="2457" y="8242"/>
                    <a:pt x="2457" y="8015"/>
                    <a:pt x="2502" y="7788"/>
                  </a:cubicBezTo>
                  <a:lnTo>
                    <a:pt x="12599" y="7788"/>
                  </a:lnTo>
                  <a:cubicBezTo>
                    <a:pt x="12735" y="7105"/>
                    <a:pt x="12781" y="6378"/>
                    <a:pt x="12781" y="5696"/>
                  </a:cubicBezTo>
                  <a:cubicBezTo>
                    <a:pt x="12872" y="4149"/>
                    <a:pt x="12326" y="2648"/>
                    <a:pt x="11325" y="1511"/>
                  </a:cubicBezTo>
                  <a:cubicBezTo>
                    <a:pt x="10355" y="541"/>
                    <a:pt x="9031" y="1"/>
                    <a:pt x="7683"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3"/>
            <p:cNvSpPr/>
            <p:nvPr/>
          </p:nvSpPr>
          <p:spPr>
            <a:xfrm>
              <a:off x="1428550" y="4252000"/>
              <a:ext cx="256975" cy="352500"/>
            </a:xfrm>
            <a:custGeom>
              <a:avLst/>
              <a:gdLst/>
              <a:ahLst/>
              <a:cxnLst/>
              <a:rect l="l" t="t" r="r" b="b"/>
              <a:pathLst>
                <a:path w="10279" h="14100" extrusionOk="0">
                  <a:moveTo>
                    <a:pt x="8551" y="1"/>
                  </a:moveTo>
                  <a:cubicBezTo>
                    <a:pt x="7777" y="1"/>
                    <a:pt x="7050" y="273"/>
                    <a:pt x="6459" y="774"/>
                  </a:cubicBezTo>
                  <a:cubicBezTo>
                    <a:pt x="5640" y="1410"/>
                    <a:pt x="4958" y="2229"/>
                    <a:pt x="4366" y="3139"/>
                  </a:cubicBezTo>
                  <a:lnTo>
                    <a:pt x="4958" y="273"/>
                  </a:lnTo>
                  <a:lnTo>
                    <a:pt x="2866" y="273"/>
                  </a:lnTo>
                  <a:lnTo>
                    <a:pt x="0" y="14099"/>
                  </a:lnTo>
                  <a:lnTo>
                    <a:pt x="2229" y="14099"/>
                  </a:lnTo>
                  <a:lnTo>
                    <a:pt x="3366" y="8551"/>
                  </a:lnTo>
                  <a:cubicBezTo>
                    <a:pt x="3866" y="6186"/>
                    <a:pt x="4548" y="4549"/>
                    <a:pt x="5413" y="3639"/>
                  </a:cubicBezTo>
                  <a:cubicBezTo>
                    <a:pt x="6277" y="2729"/>
                    <a:pt x="7141" y="2229"/>
                    <a:pt x="7959" y="2229"/>
                  </a:cubicBezTo>
                  <a:cubicBezTo>
                    <a:pt x="8460" y="2229"/>
                    <a:pt x="8914" y="2411"/>
                    <a:pt x="9278" y="2684"/>
                  </a:cubicBezTo>
                  <a:lnTo>
                    <a:pt x="10279" y="501"/>
                  </a:lnTo>
                  <a:cubicBezTo>
                    <a:pt x="9733" y="228"/>
                    <a:pt x="9142" y="46"/>
                    <a:pt x="8551"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3"/>
            <p:cNvSpPr/>
            <p:nvPr/>
          </p:nvSpPr>
          <p:spPr>
            <a:xfrm>
              <a:off x="1661625" y="4251750"/>
              <a:ext cx="321800" cy="359700"/>
            </a:xfrm>
            <a:custGeom>
              <a:avLst/>
              <a:gdLst/>
              <a:ahLst/>
              <a:cxnLst/>
              <a:rect l="l" t="t" r="r" b="b"/>
              <a:pathLst>
                <a:path w="12872" h="14388" extrusionOk="0">
                  <a:moveTo>
                    <a:pt x="7559" y="1826"/>
                  </a:moveTo>
                  <a:cubicBezTo>
                    <a:pt x="8369" y="1826"/>
                    <a:pt x="9130" y="2184"/>
                    <a:pt x="9688" y="2785"/>
                  </a:cubicBezTo>
                  <a:cubicBezTo>
                    <a:pt x="10325" y="3513"/>
                    <a:pt x="10643" y="4468"/>
                    <a:pt x="10598" y="5468"/>
                  </a:cubicBezTo>
                  <a:lnTo>
                    <a:pt x="10598" y="6014"/>
                  </a:lnTo>
                  <a:lnTo>
                    <a:pt x="2821" y="6014"/>
                  </a:lnTo>
                  <a:lnTo>
                    <a:pt x="2821" y="5968"/>
                  </a:lnTo>
                  <a:cubicBezTo>
                    <a:pt x="3093" y="4786"/>
                    <a:pt x="3776" y="3694"/>
                    <a:pt x="4685" y="2876"/>
                  </a:cubicBezTo>
                  <a:cubicBezTo>
                    <a:pt x="5413" y="2194"/>
                    <a:pt x="6413" y="1830"/>
                    <a:pt x="7414" y="1830"/>
                  </a:cubicBezTo>
                  <a:cubicBezTo>
                    <a:pt x="7462" y="1827"/>
                    <a:pt x="7511" y="1826"/>
                    <a:pt x="7559" y="1826"/>
                  </a:cubicBezTo>
                  <a:close/>
                  <a:moveTo>
                    <a:pt x="7683" y="1"/>
                  </a:moveTo>
                  <a:cubicBezTo>
                    <a:pt x="7578" y="1"/>
                    <a:pt x="7473" y="4"/>
                    <a:pt x="7369" y="11"/>
                  </a:cubicBezTo>
                  <a:cubicBezTo>
                    <a:pt x="7297" y="8"/>
                    <a:pt x="7226" y="7"/>
                    <a:pt x="7155" y="7"/>
                  </a:cubicBezTo>
                  <a:cubicBezTo>
                    <a:pt x="5953" y="7"/>
                    <a:pt x="4763" y="367"/>
                    <a:pt x="3776" y="1011"/>
                  </a:cubicBezTo>
                  <a:cubicBezTo>
                    <a:pt x="2593" y="1784"/>
                    <a:pt x="1638" y="2876"/>
                    <a:pt x="1047" y="4195"/>
                  </a:cubicBezTo>
                  <a:cubicBezTo>
                    <a:pt x="365" y="5514"/>
                    <a:pt x="1" y="7014"/>
                    <a:pt x="1" y="8561"/>
                  </a:cubicBezTo>
                  <a:cubicBezTo>
                    <a:pt x="1" y="9607"/>
                    <a:pt x="228" y="10653"/>
                    <a:pt x="683" y="11653"/>
                  </a:cubicBezTo>
                  <a:cubicBezTo>
                    <a:pt x="1092" y="12518"/>
                    <a:pt x="1775" y="13245"/>
                    <a:pt x="2639" y="13700"/>
                  </a:cubicBezTo>
                  <a:cubicBezTo>
                    <a:pt x="3440" y="14122"/>
                    <a:pt x="4320" y="14387"/>
                    <a:pt x="5205" y="14387"/>
                  </a:cubicBezTo>
                  <a:cubicBezTo>
                    <a:pt x="5274" y="14387"/>
                    <a:pt x="5344" y="14385"/>
                    <a:pt x="5413" y="14382"/>
                  </a:cubicBezTo>
                  <a:cubicBezTo>
                    <a:pt x="5473" y="14384"/>
                    <a:pt x="5532" y="14385"/>
                    <a:pt x="5592" y="14385"/>
                  </a:cubicBezTo>
                  <a:cubicBezTo>
                    <a:pt x="7078" y="14385"/>
                    <a:pt x="8549" y="13843"/>
                    <a:pt x="9643" y="12881"/>
                  </a:cubicBezTo>
                  <a:cubicBezTo>
                    <a:pt x="10734" y="12017"/>
                    <a:pt x="11507" y="10926"/>
                    <a:pt x="11917" y="9652"/>
                  </a:cubicBezTo>
                  <a:lnTo>
                    <a:pt x="9643" y="9425"/>
                  </a:lnTo>
                  <a:cubicBezTo>
                    <a:pt x="9279" y="10334"/>
                    <a:pt x="8687" y="11108"/>
                    <a:pt x="7869" y="11699"/>
                  </a:cubicBezTo>
                  <a:cubicBezTo>
                    <a:pt x="7187" y="12199"/>
                    <a:pt x="6322" y="12472"/>
                    <a:pt x="5458" y="12472"/>
                  </a:cubicBezTo>
                  <a:cubicBezTo>
                    <a:pt x="4640" y="12472"/>
                    <a:pt x="3821" y="12108"/>
                    <a:pt x="3275" y="11471"/>
                  </a:cubicBezTo>
                  <a:cubicBezTo>
                    <a:pt x="2639" y="10607"/>
                    <a:pt x="2320" y="9561"/>
                    <a:pt x="2411" y="8515"/>
                  </a:cubicBezTo>
                  <a:cubicBezTo>
                    <a:pt x="2411" y="8242"/>
                    <a:pt x="2411" y="8015"/>
                    <a:pt x="2457" y="7788"/>
                  </a:cubicBezTo>
                  <a:lnTo>
                    <a:pt x="12599" y="7788"/>
                  </a:lnTo>
                  <a:cubicBezTo>
                    <a:pt x="12690" y="7105"/>
                    <a:pt x="12781" y="6378"/>
                    <a:pt x="12781" y="5696"/>
                  </a:cubicBezTo>
                  <a:cubicBezTo>
                    <a:pt x="12872" y="4149"/>
                    <a:pt x="12326" y="2648"/>
                    <a:pt x="11280" y="1511"/>
                  </a:cubicBezTo>
                  <a:cubicBezTo>
                    <a:pt x="10351" y="541"/>
                    <a:pt x="9031" y="1"/>
                    <a:pt x="7683"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3"/>
            <p:cNvSpPr/>
            <p:nvPr/>
          </p:nvSpPr>
          <p:spPr>
            <a:xfrm>
              <a:off x="2218750" y="4133750"/>
              <a:ext cx="177400" cy="476550"/>
            </a:xfrm>
            <a:custGeom>
              <a:avLst/>
              <a:gdLst/>
              <a:ahLst/>
              <a:cxnLst/>
              <a:rect l="l" t="t" r="r" b="b"/>
              <a:pathLst>
                <a:path w="7096" h="19062" extrusionOk="0">
                  <a:moveTo>
                    <a:pt x="5868" y="1"/>
                  </a:moveTo>
                  <a:lnTo>
                    <a:pt x="3139" y="1638"/>
                  </a:lnTo>
                  <a:lnTo>
                    <a:pt x="2457" y="5049"/>
                  </a:lnTo>
                  <a:lnTo>
                    <a:pt x="592" y="5049"/>
                  </a:lnTo>
                  <a:lnTo>
                    <a:pt x="228" y="6868"/>
                  </a:lnTo>
                  <a:lnTo>
                    <a:pt x="2093" y="6868"/>
                  </a:lnTo>
                  <a:lnTo>
                    <a:pt x="365" y="14873"/>
                  </a:lnTo>
                  <a:cubicBezTo>
                    <a:pt x="183" y="15555"/>
                    <a:pt x="92" y="16237"/>
                    <a:pt x="46" y="16965"/>
                  </a:cubicBezTo>
                  <a:cubicBezTo>
                    <a:pt x="1" y="17465"/>
                    <a:pt x="228" y="18011"/>
                    <a:pt x="638" y="18375"/>
                  </a:cubicBezTo>
                  <a:cubicBezTo>
                    <a:pt x="1228" y="18796"/>
                    <a:pt x="1975" y="19062"/>
                    <a:pt x="2734" y="19062"/>
                  </a:cubicBezTo>
                  <a:cubicBezTo>
                    <a:pt x="2793" y="19062"/>
                    <a:pt x="2852" y="19060"/>
                    <a:pt x="2912" y="19057"/>
                  </a:cubicBezTo>
                  <a:cubicBezTo>
                    <a:pt x="3457" y="19057"/>
                    <a:pt x="4003" y="18966"/>
                    <a:pt x="4503" y="18829"/>
                  </a:cubicBezTo>
                  <a:lnTo>
                    <a:pt x="4913" y="16919"/>
                  </a:lnTo>
                  <a:lnTo>
                    <a:pt x="4913" y="16919"/>
                  </a:lnTo>
                  <a:cubicBezTo>
                    <a:pt x="4458" y="17010"/>
                    <a:pt x="4003" y="17056"/>
                    <a:pt x="3548" y="17056"/>
                  </a:cubicBezTo>
                  <a:cubicBezTo>
                    <a:pt x="3502" y="17063"/>
                    <a:pt x="3455" y="17067"/>
                    <a:pt x="3408" y="17067"/>
                  </a:cubicBezTo>
                  <a:cubicBezTo>
                    <a:pt x="3183" y="17067"/>
                    <a:pt x="2964" y="16979"/>
                    <a:pt x="2775" y="16828"/>
                  </a:cubicBezTo>
                  <a:cubicBezTo>
                    <a:pt x="2639" y="16646"/>
                    <a:pt x="2548" y="16419"/>
                    <a:pt x="2548" y="16191"/>
                  </a:cubicBezTo>
                  <a:cubicBezTo>
                    <a:pt x="2593" y="15600"/>
                    <a:pt x="2730" y="15009"/>
                    <a:pt x="2866" y="14463"/>
                  </a:cubicBezTo>
                  <a:lnTo>
                    <a:pt x="4458" y="6823"/>
                  </a:lnTo>
                  <a:lnTo>
                    <a:pt x="6732" y="6823"/>
                  </a:lnTo>
                  <a:lnTo>
                    <a:pt x="7096" y="5003"/>
                  </a:lnTo>
                  <a:lnTo>
                    <a:pt x="4776" y="5003"/>
                  </a:lnTo>
                  <a:lnTo>
                    <a:pt x="5868"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3"/>
            <p:cNvSpPr/>
            <p:nvPr/>
          </p:nvSpPr>
          <p:spPr>
            <a:xfrm>
              <a:off x="2389300" y="4128075"/>
              <a:ext cx="329775" cy="476425"/>
            </a:xfrm>
            <a:custGeom>
              <a:avLst/>
              <a:gdLst/>
              <a:ahLst/>
              <a:cxnLst/>
              <a:rect l="l" t="t" r="r" b="b"/>
              <a:pathLst>
                <a:path w="13191" h="19057" extrusionOk="0">
                  <a:moveTo>
                    <a:pt x="3958" y="0"/>
                  </a:moveTo>
                  <a:lnTo>
                    <a:pt x="1" y="19056"/>
                  </a:lnTo>
                  <a:lnTo>
                    <a:pt x="2366" y="19056"/>
                  </a:lnTo>
                  <a:lnTo>
                    <a:pt x="3594" y="13098"/>
                  </a:lnTo>
                  <a:cubicBezTo>
                    <a:pt x="3821" y="11825"/>
                    <a:pt x="4231" y="10552"/>
                    <a:pt x="4822" y="9369"/>
                  </a:cubicBezTo>
                  <a:cubicBezTo>
                    <a:pt x="5231" y="8596"/>
                    <a:pt x="5868" y="7959"/>
                    <a:pt x="6641" y="7550"/>
                  </a:cubicBezTo>
                  <a:cubicBezTo>
                    <a:pt x="7323" y="7095"/>
                    <a:pt x="8187" y="6868"/>
                    <a:pt x="9006" y="6868"/>
                  </a:cubicBezTo>
                  <a:cubicBezTo>
                    <a:pt x="9068" y="6862"/>
                    <a:pt x="9130" y="6859"/>
                    <a:pt x="9191" y="6859"/>
                  </a:cubicBezTo>
                  <a:cubicBezTo>
                    <a:pt x="9619" y="6859"/>
                    <a:pt x="10012" y="6998"/>
                    <a:pt x="10370" y="7277"/>
                  </a:cubicBezTo>
                  <a:cubicBezTo>
                    <a:pt x="10689" y="7550"/>
                    <a:pt x="10825" y="7959"/>
                    <a:pt x="10825" y="8414"/>
                  </a:cubicBezTo>
                  <a:cubicBezTo>
                    <a:pt x="10780" y="9142"/>
                    <a:pt x="10643" y="9915"/>
                    <a:pt x="10461" y="10688"/>
                  </a:cubicBezTo>
                  <a:lnTo>
                    <a:pt x="8688" y="19011"/>
                  </a:lnTo>
                  <a:lnTo>
                    <a:pt x="11053" y="19011"/>
                  </a:lnTo>
                  <a:lnTo>
                    <a:pt x="12781" y="10870"/>
                  </a:lnTo>
                  <a:cubicBezTo>
                    <a:pt x="12963" y="10006"/>
                    <a:pt x="13099" y="9096"/>
                    <a:pt x="13190" y="8187"/>
                  </a:cubicBezTo>
                  <a:cubicBezTo>
                    <a:pt x="13190" y="7323"/>
                    <a:pt x="12872" y="6458"/>
                    <a:pt x="12235" y="5822"/>
                  </a:cubicBezTo>
                  <a:cubicBezTo>
                    <a:pt x="11553" y="5225"/>
                    <a:pt x="10671" y="4908"/>
                    <a:pt x="9739" y="4908"/>
                  </a:cubicBezTo>
                  <a:cubicBezTo>
                    <a:pt x="9677" y="4908"/>
                    <a:pt x="9614" y="4909"/>
                    <a:pt x="9552" y="4912"/>
                  </a:cubicBezTo>
                  <a:cubicBezTo>
                    <a:pt x="8733" y="4912"/>
                    <a:pt x="7960" y="5139"/>
                    <a:pt x="7232" y="5503"/>
                  </a:cubicBezTo>
                  <a:cubicBezTo>
                    <a:pt x="6323" y="5958"/>
                    <a:pt x="5504" y="6595"/>
                    <a:pt x="4822" y="7323"/>
                  </a:cubicBezTo>
                  <a:lnTo>
                    <a:pt x="6323"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3"/>
            <p:cNvSpPr/>
            <p:nvPr/>
          </p:nvSpPr>
          <p:spPr>
            <a:xfrm>
              <a:off x="2770200" y="4251750"/>
              <a:ext cx="321800" cy="359700"/>
            </a:xfrm>
            <a:custGeom>
              <a:avLst/>
              <a:gdLst/>
              <a:ahLst/>
              <a:cxnLst/>
              <a:rect l="l" t="t" r="r" b="b"/>
              <a:pathLst>
                <a:path w="12872" h="14388" extrusionOk="0">
                  <a:moveTo>
                    <a:pt x="7597" y="1826"/>
                  </a:moveTo>
                  <a:cubicBezTo>
                    <a:pt x="8374" y="1826"/>
                    <a:pt x="9175" y="2184"/>
                    <a:pt x="9733" y="2785"/>
                  </a:cubicBezTo>
                  <a:cubicBezTo>
                    <a:pt x="10325" y="3513"/>
                    <a:pt x="10643" y="4468"/>
                    <a:pt x="10597" y="5468"/>
                  </a:cubicBezTo>
                  <a:lnTo>
                    <a:pt x="10597" y="6014"/>
                  </a:lnTo>
                  <a:lnTo>
                    <a:pt x="2866" y="6014"/>
                  </a:lnTo>
                  <a:lnTo>
                    <a:pt x="2866" y="5968"/>
                  </a:lnTo>
                  <a:cubicBezTo>
                    <a:pt x="3139" y="4786"/>
                    <a:pt x="3775" y="3694"/>
                    <a:pt x="4685" y="2876"/>
                  </a:cubicBezTo>
                  <a:cubicBezTo>
                    <a:pt x="5458" y="2194"/>
                    <a:pt x="6413" y="1830"/>
                    <a:pt x="7459" y="1830"/>
                  </a:cubicBezTo>
                  <a:cubicBezTo>
                    <a:pt x="7505" y="1827"/>
                    <a:pt x="7551" y="1826"/>
                    <a:pt x="7597" y="1826"/>
                  </a:cubicBezTo>
                  <a:close/>
                  <a:moveTo>
                    <a:pt x="7683" y="1"/>
                  </a:moveTo>
                  <a:cubicBezTo>
                    <a:pt x="7578" y="1"/>
                    <a:pt x="7473" y="4"/>
                    <a:pt x="7368" y="11"/>
                  </a:cubicBezTo>
                  <a:cubicBezTo>
                    <a:pt x="7297" y="8"/>
                    <a:pt x="7226" y="7"/>
                    <a:pt x="7155" y="7"/>
                  </a:cubicBezTo>
                  <a:cubicBezTo>
                    <a:pt x="5958" y="7"/>
                    <a:pt x="4806" y="367"/>
                    <a:pt x="3775" y="1011"/>
                  </a:cubicBezTo>
                  <a:cubicBezTo>
                    <a:pt x="2593" y="1784"/>
                    <a:pt x="1638" y="2876"/>
                    <a:pt x="1047" y="4195"/>
                  </a:cubicBezTo>
                  <a:cubicBezTo>
                    <a:pt x="365" y="5514"/>
                    <a:pt x="1" y="7014"/>
                    <a:pt x="1" y="8561"/>
                  </a:cubicBezTo>
                  <a:cubicBezTo>
                    <a:pt x="1" y="9607"/>
                    <a:pt x="228" y="10698"/>
                    <a:pt x="683" y="11653"/>
                  </a:cubicBezTo>
                  <a:cubicBezTo>
                    <a:pt x="1092" y="12518"/>
                    <a:pt x="1774" y="13245"/>
                    <a:pt x="2638" y="13700"/>
                  </a:cubicBezTo>
                  <a:cubicBezTo>
                    <a:pt x="3440" y="14122"/>
                    <a:pt x="4320" y="14387"/>
                    <a:pt x="5241" y="14387"/>
                  </a:cubicBezTo>
                  <a:cubicBezTo>
                    <a:pt x="5313" y="14387"/>
                    <a:pt x="5386" y="14385"/>
                    <a:pt x="5458" y="14382"/>
                  </a:cubicBezTo>
                  <a:cubicBezTo>
                    <a:pt x="5518" y="14384"/>
                    <a:pt x="5578" y="14385"/>
                    <a:pt x="5637" y="14385"/>
                  </a:cubicBezTo>
                  <a:cubicBezTo>
                    <a:pt x="7120" y="14385"/>
                    <a:pt x="8551" y="13843"/>
                    <a:pt x="9688" y="12881"/>
                  </a:cubicBezTo>
                  <a:cubicBezTo>
                    <a:pt x="10734" y="12017"/>
                    <a:pt x="11507" y="10926"/>
                    <a:pt x="11962" y="9652"/>
                  </a:cubicBezTo>
                  <a:lnTo>
                    <a:pt x="9688" y="9425"/>
                  </a:lnTo>
                  <a:cubicBezTo>
                    <a:pt x="9324" y="10334"/>
                    <a:pt x="8687" y="11108"/>
                    <a:pt x="7869" y="11699"/>
                  </a:cubicBezTo>
                  <a:cubicBezTo>
                    <a:pt x="7186" y="12199"/>
                    <a:pt x="6322" y="12472"/>
                    <a:pt x="5504" y="12472"/>
                  </a:cubicBezTo>
                  <a:cubicBezTo>
                    <a:pt x="4640" y="12472"/>
                    <a:pt x="3821" y="12108"/>
                    <a:pt x="3321" y="11471"/>
                  </a:cubicBezTo>
                  <a:cubicBezTo>
                    <a:pt x="2638" y="10607"/>
                    <a:pt x="2366" y="9561"/>
                    <a:pt x="2411" y="8515"/>
                  </a:cubicBezTo>
                  <a:cubicBezTo>
                    <a:pt x="2411" y="8242"/>
                    <a:pt x="2457" y="8015"/>
                    <a:pt x="2457" y="7788"/>
                  </a:cubicBezTo>
                  <a:lnTo>
                    <a:pt x="12599" y="7788"/>
                  </a:lnTo>
                  <a:cubicBezTo>
                    <a:pt x="12735" y="7105"/>
                    <a:pt x="12781" y="6378"/>
                    <a:pt x="12781" y="5696"/>
                  </a:cubicBezTo>
                  <a:cubicBezTo>
                    <a:pt x="12871" y="4149"/>
                    <a:pt x="12326" y="2648"/>
                    <a:pt x="11325" y="1511"/>
                  </a:cubicBezTo>
                  <a:cubicBezTo>
                    <a:pt x="10354" y="541"/>
                    <a:pt x="9031" y="1"/>
                    <a:pt x="7683"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3"/>
            <p:cNvSpPr/>
            <p:nvPr/>
          </p:nvSpPr>
          <p:spPr>
            <a:xfrm>
              <a:off x="3326200" y="4129200"/>
              <a:ext cx="362725" cy="482175"/>
            </a:xfrm>
            <a:custGeom>
              <a:avLst/>
              <a:gdLst/>
              <a:ahLst/>
              <a:cxnLst/>
              <a:rect l="l" t="t" r="r" b="b"/>
              <a:pathLst>
                <a:path w="14509" h="19287" extrusionOk="0">
                  <a:moveTo>
                    <a:pt x="6868" y="6823"/>
                  </a:moveTo>
                  <a:cubicBezTo>
                    <a:pt x="7686" y="6823"/>
                    <a:pt x="8460" y="7141"/>
                    <a:pt x="9051" y="7778"/>
                  </a:cubicBezTo>
                  <a:cubicBezTo>
                    <a:pt x="9642" y="8460"/>
                    <a:pt x="9960" y="9370"/>
                    <a:pt x="9915" y="10325"/>
                  </a:cubicBezTo>
                  <a:cubicBezTo>
                    <a:pt x="9960" y="12280"/>
                    <a:pt x="9324" y="14190"/>
                    <a:pt x="8141" y="15782"/>
                  </a:cubicBezTo>
                  <a:cubicBezTo>
                    <a:pt x="7277" y="16874"/>
                    <a:pt x="6322" y="17420"/>
                    <a:pt x="5276" y="17420"/>
                  </a:cubicBezTo>
                  <a:cubicBezTo>
                    <a:pt x="5222" y="17423"/>
                    <a:pt x="5168" y="17425"/>
                    <a:pt x="5115" y="17425"/>
                  </a:cubicBezTo>
                  <a:cubicBezTo>
                    <a:pt x="4547" y="17425"/>
                    <a:pt x="4051" y="17207"/>
                    <a:pt x="3593" y="16874"/>
                  </a:cubicBezTo>
                  <a:cubicBezTo>
                    <a:pt x="3138" y="16510"/>
                    <a:pt x="2820" y="16010"/>
                    <a:pt x="2638" y="15509"/>
                  </a:cubicBezTo>
                  <a:cubicBezTo>
                    <a:pt x="2411" y="14736"/>
                    <a:pt x="2320" y="13963"/>
                    <a:pt x="2365" y="13235"/>
                  </a:cubicBezTo>
                  <a:cubicBezTo>
                    <a:pt x="2365" y="12371"/>
                    <a:pt x="2547" y="11553"/>
                    <a:pt x="2820" y="10779"/>
                  </a:cubicBezTo>
                  <a:cubicBezTo>
                    <a:pt x="3093" y="9961"/>
                    <a:pt x="3457" y="9188"/>
                    <a:pt x="3957" y="8505"/>
                  </a:cubicBezTo>
                  <a:cubicBezTo>
                    <a:pt x="4321" y="7960"/>
                    <a:pt x="4776" y="7550"/>
                    <a:pt x="5321" y="7232"/>
                  </a:cubicBezTo>
                  <a:cubicBezTo>
                    <a:pt x="5822" y="6959"/>
                    <a:pt x="6322" y="6823"/>
                    <a:pt x="6868" y="6823"/>
                  </a:cubicBezTo>
                  <a:close/>
                  <a:moveTo>
                    <a:pt x="12189" y="1"/>
                  </a:moveTo>
                  <a:lnTo>
                    <a:pt x="10643" y="7368"/>
                  </a:lnTo>
                  <a:cubicBezTo>
                    <a:pt x="9960" y="5822"/>
                    <a:pt x="8414" y="4867"/>
                    <a:pt x="6731" y="4867"/>
                  </a:cubicBezTo>
                  <a:cubicBezTo>
                    <a:pt x="5640" y="4913"/>
                    <a:pt x="4548" y="5276"/>
                    <a:pt x="3639" y="5913"/>
                  </a:cubicBezTo>
                  <a:cubicBezTo>
                    <a:pt x="2502" y="6732"/>
                    <a:pt x="1592" y="7778"/>
                    <a:pt x="1046" y="9051"/>
                  </a:cubicBezTo>
                  <a:cubicBezTo>
                    <a:pt x="364" y="10507"/>
                    <a:pt x="0" y="12053"/>
                    <a:pt x="0" y="13645"/>
                  </a:cubicBezTo>
                  <a:cubicBezTo>
                    <a:pt x="0" y="15464"/>
                    <a:pt x="455" y="16874"/>
                    <a:pt x="1319" y="17874"/>
                  </a:cubicBezTo>
                  <a:cubicBezTo>
                    <a:pt x="2106" y="18749"/>
                    <a:pt x="3229" y="19287"/>
                    <a:pt x="4446" y="19287"/>
                  </a:cubicBezTo>
                  <a:cubicBezTo>
                    <a:pt x="4495" y="19287"/>
                    <a:pt x="4544" y="19286"/>
                    <a:pt x="4594" y="19284"/>
                  </a:cubicBezTo>
                  <a:cubicBezTo>
                    <a:pt x="6049" y="19284"/>
                    <a:pt x="7459" y="18557"/>
                    <a:pt x="8778" y="17010"/>
                  </a:cubicBezTo>
                  <a:lnTo>
                    <a:pt x="8778" y="17010"/>
                  </a:lnTo>
                  <a:lnTo>
                    <a:pt x="8369" y="19011"/>
                  </a:lnTo>
                  <a:lnTo>
                    <a:pt x="10552" y="19011"/>
                  </a:lnTo>
                  <a:lnTo>
                    <a:pt x="14508"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3"/>
            <p:cNvSpPr/>
            <p:nvPr/>
          </p:nvSpPr>
          <p:spPr>
            <a:xfrm>
              <a:off x="3683225" y="4252000"/>
              <a:ext cx="256975" cy="352500"/>
            </a:xfrm>
            <a:custGeom>
              <a:avLst/>
              <a:gdLst/>
              <a:ahLst/>
              <a:cxnLst/>
              <a:rect l="l" t="t" r="r" b="b"/>
              <a:pathLst>
                <a:path w="10279" h="14100" extrusionOk="0">
                  <a:moveTo>
                    <a:pt x="8550" y="1"/>
                  </a:moveTo>
                  <a:cubicBezTo>
                    <a:pt x="7823" y="1"/>
                    <a:pt x="7049" y="273"/>
                    <a:pt x="6504" y="774"/>
                  </a:cubicBezTo>
                  <a:cubicBezTo>
                    <a:pt x="5640" y="1410"/>
                    <a:pt x="4957" y="2229"/>
                    <a:pt x="4412" y="3139"/>
                  </a:cubicBezTo>
                  <a:lnTo>
                    <a:pt x="4957" y="273"/>
                  </a:lnTo>
                  <a:lnTo>
                    <a:pt x="2865" y="273"/>
                  </a:lnTo>
                  <a:lnTo>
                    <a:pt x="0" y="14099"/>
                  </a:lnTo>
                  <a:lnTo>
                    <a:pt x="2229" y="14099"/>
                  </a:lnTo>
                  <a:lnTo>
                    <a:pt x="3411" y="8551"/>
                  </a:lnTo>
                  <a:cubicBezTo>
                    <a:pt x="3911" y="6186"/>
                    <a:pt x="4548" y="4549"/>
                    <a:pt x="5412" y="3639"/>
                  </a:cubicBezTo>
                  <a:cubicBezTo>
                    <a:pt x="6322" y="2729"/>
                    <a:pt x="7140" y="2229"/>
                    <a:pt x="7959" y="2229"/>
                  </a:cubicBezTo>
                  <a:cubicBezTo>
                    <a:pt x="8459" y="2229"/>
                    <a:pt x="8914" y="2411"/>
                    <a:pt x="9323" y="2684"/>
                  </a:cubicBezTo>
                  <a:lnTo>
                    <a:pt x="10278" y="501"/>
                  </a:lnTo>
                  <a:cubicBezTo>
                    <a:pt x="9733" y="228"/>
                    <a:pt x="9141" y="46"/>
                    <a:pt x="8550"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3916300" y="4251750"/>
              <a:ext cx="321800" cy="359700"/>
            </a:xfrm>
            <a:custGeom>
              <a:avLst/>
              <a:gdLst/>
              <a:ahLst/>
              <a:cxnLst/>
              <a:rect l="l" t="t" r="r" b="b"/>
              <a:pathLst>
                <a:path w="12872" h="14388" extrusionOk="0">
                  <a:moveTo>
                    <a:pt x="7559" y="1826"/>
                  </a:moveTo>
                  <a:cubicBezTo>
                    <a:pt x="8369" y="1826"/>
                    <a:pt x="9130" y="2184"/>
                    <a:pt x="9688" y="2785"/>
                  </a:cubicBezTo>
                  <a:cubicBezTo>
                    <a:pt x="10324" y="3513"/>
                    <a:pt x="10643" y="4513"/>
                    <a:pt x="10552" y="5468"/>
                  </a:cubicBezTo>
                  <a:lnTo>
                    <a:pt x="10552" y="6014"/>
                  </a:lnTo>
                  <a:lnTo>
                    <a:pt x="2866" y="6014"/>
                  </a:lnTo>
                  <a:lnTo>
                    <a:pt x="2820" y="5968"/>
                  </a:lnTo>
                  <a:cubicBezTo>
                    <a:pt x="3138" y="4786"/>
                    <a:pt x="3775" y="3694"/>
                    <a:pt x="4685" y="2876"/>
                  </a:cubicBezTo>
                  <a:cubicBezTo>
                    <a:pt x="5412" y="2194"/>
                    <a:pt x="6413" y="1830"/>
                    <a:pt x="7414" y="1830"/>
                  </a:cubicBezTo>
                  <a:cubicBezTo>
                    <a:pt x="7462" y="1827"/>
                    <a:pt x="7510" y="1826"/>
                    <a:pt x="7559" y="1826"/>
                  </a:cubicBezTo>
                  <a:close/>
                  <a:moveTo>
                    <a:pt x="7682" y="1"/>
                  </a:moveTo>
                  <a:cubicBezTo>
                    <a:pt x="7578" y="1"/>
                    <a:pt x="7473" y="4"/>
                    <a:pt x="7368" y="11"/>
                  </a:cubicBezTo>
                  <a:cubicBezTo>
                    <a:pt x="7297" y="8"/>
                    <a:pt x="7226" y="7"/>
                    <a:pt x="7155" y="7"/>
                  </a:cubicBezTo>
                  <a:cubicBezTo>
                    <a:pt x="5953" y="7"/>
                    <a:pt x="4763" y="367"/>
                    <a:pt x="3775" y="1011"/>
                  </a:cubicBezTo>
                  <a:cubicBezTo>
                    <a:pt x="2593" y="1784"/>
                    <a:pt x="1638" y="2876"/>
                    <a:pt x="1046" y="4195"/>
                  </a:cubicBezTo>
                  <a:cubicBezTo>
                    <a:pt x="364" y="5514"/>
                    <a:pt x="0" y="7014"/>
                    <a:pt x="0" y="8561"/>
                  </a:cubicBezTo>
                  <a:cubicBezTo>
                    <a:pt x="0" y="9607"/>
                    <a:pt x="228" y="10698"/>
                    <a:pt x="683" y="11653"/>
                  </a:cubicBezTo>
                  <a:cubicBezTo>
                    <a:pt x="1092" y="12518"/>
                    <a:pt x="1774" y="13245"/>
                    <a:pt x="2638" y="13700"/>
                  </a:cubicBezTo>
                  <a:cubicBezTo>
                    <a:pt x="3440" y="14122"/>
                    <a:pt x="4319" y="14387"/>
                    <a:pt x="5241" y="14387"/>
                  </a:cubicBezTo>
                  <a:cubicBezTo>
                    <a:pt x="5313" y="14387"/>
                    <a:pt x="5385" y="14385"/>
                    <a:pt x="5458" y="14382"/>
                  </a:cubicBezTo>
                  <a:cubicBezTo>
                    <a:pt x="5518" y="14384"/>
                    <a:pt x="5577" y="14385"/>
                    <a:pt x="5637" y="14385"/>
                  </a:cubicBezTo>
                  <a:cubicBezTo>
                    <a:pt x="7120" y="14385"/>
                    <a:pt x="8551" y="13843"/>
                    <a:pt x="9688" y="12881"/>
                  </a:cubicBezTo>
                  <a:cubicBezTo>
                    <a:pt x="10734" y="12017"/>
                    <a:pt x="11507" y="10926"/>
                    <a:pt x="11962" y="9652"/>
                  </a:cubicBezTo>
                  <a:lnTo>
                    <a:pt x="9688" y="9425"/>
                  </a:lnTo>
                  <a:cubicBezTo>
                    <a:pt x="9278" y="10334"/>
                    <a:pt x="8642" y="11108"/>
                    <a:pt x="7868" y="11699"/>
                  </a:cubicBezTo>
                  <a:cubicBezTo>
                    <a:pt x="7141" y="12199"/>
                    <a:pt x="6322" y="12472"/>
                    <a:pt x="5458" y="12472"/>
                  </a:cubicBezTo>
                  <a:cubicBezTo>
                    <a:pt x="4639" y="12472"/>
                    <a:pt x="3821" y="12108"/>
                    <a:pt x="3320" y="11471"/>
                  </a:cubicBezTo>
                  <a:cubicBezTo>
                    <a:pt x="2638" y="10607"/>
                    <a:pt x="2320" y="9561"/>
                    <a:pt x="2411" y="8515"/>
                  </a:cubicBezTo>
                  <a:cubicBezTo>
                    <a:pt x="2411" y="8242"/>
                    <a:pt x="2411" y="8015"/>
                    <a:pt x="2456" y="7788"/>
                  </a:cubicBezTo>
                  <a:lnTo>
                    <a:pt x="12598" y="7788"/>
                  </a:lnTo>
                  <a:cubicBezTo>
                    <a:pt x="12689" y="7105"/>
                    <a:pt x="12780" y="6378"/>
                    <a:pt x="12780" y="5696"/>
                  </a:cubicBezTo>
                  <a:cubicBezTo>
                    <a:pt x="12871" y="4149"/>
                    <a:pt x="12325" y="2648"/>
                    <a:pt x="11279" y="1511"/>
                  </a:cubicBezTo>
                  <a:cubicBezTo>
                    <a:pt x="10351" y="541"/>
                    <a:pt x="9031" y="1"/>
                    <a:pt x="7682"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4281275" y="4250575"/>
              <a:ext cx="321800" cy="360925"/>
            </a:xfrm>
            <a:custGeom>
              <a:avLst/>
              <a:gdLst/>
              <a:ahLst/>
              <a:cxnLst/>
              <a:rect l="l" t="t" r="r" b="b"/>
              <a:pathLst>
                <a:path w="12872" h="14437" extrusionOk="0">
                  <a:moveTo>
                    <a:pt x="9915" y="7152"/>
                  </a:moveTo>
                  <a:cubicBezTo>
                    <a:pt x="9733" y="8244"/>
                    <a:pt x="9415" y="9290"/>
                    <a:pt x="8914" y="10291"/>
                  </a:cubicBezTo>
                  <a:cubicBezTo>
                    <a:pt x="8141" y="11700"/>
                    <a:pt x="6595" y="12610"/>
                    <a:pt x="4958" y="12610"/>
                  </a:cubicBezTo>
                  <a:cubicBezTo>
                    <a:pt x="4900" y="12614"/>
                    <a:pt x="4842" y="12616"/>
                    <a:pt x="4785" y="12616"/>
                  </a:cubicBezTo>
                  <a:cubicBezTo>
                    <a:pt x="4161" y="12616"/>
                    <a:pt x="3547" y="12393"/>
                    <a:pt x="3048" y="12019"/>
                  </a:cubicBezTo>
                  <a:cubicBezTo>
                    <a:pt x="2593" y="11564"/>
                    <a:pt x="2320" y="10973"/>
                    <a:pt x="2365" y="10381"/>
                  </a:cubicBezTo>
                  <a:cubicBezTo>
                    <a:pt x="2365" y="9881"/>
                    <a:pt x="2502" y="9426"/>
                    <a:pt x="2775" y="9017"/>
                  </a:cubicBezTo>
                  <a:cubicBezTo>
                    <a:pt x="3093" y="8608"/>
                    <a:pt x="3548" y="8289"/>
                    <a:pt x="4048" y="8153"/>
                  </a:cubicBezTo>
                  <a:cubicBezTo>
                    <a:pt x="5003" y="7880"/>
                    <a:pt x="5958" y="7744"/>
                    <a:pt x="6959" y="7653"/>
                  </a:cubicBezTo>
                  <a:cubicBezTo>
                    <a:pt x="7823" y="7607"/>
                    <a:pt x="8460" y="7516"/>
                    <a:pt x="8824" y="7471"/>
                  </a:cubicBezTo>
                  <a:cubicBezTo>
                    <a:pt x="9187" y="7380"/>
                    <a:pt x="9551" y="7289"/>
                    <a:pt x="9915" y="7152"/>
                  </a:cubicBezTo>
                  <a:close/>
                  <a:moveTo>
                    <a:pt x="8009" y="1"/>
                  </a:moveTo>
                  <a:cubicBezTo>
                    <a:pt x="7886" y="1"/>
                    <a:pt x="7764" y="4"/>
                    <a:pt x="7641" y="12"/>
                  </a:cubicBezTo>
                  <a:cubicBezTo>
                    <a:pt x="7563" y="10"/>
                    <a:pt x="7485" y="8"/>
                    <a:pt x="7406" y="8"/>
                  </a:cubicBezTo>
                  <a:cubicBezTo>
                    <a:pt x="6080" y="8"/>
                    <a:pt x="4801" y="373"/>
                    <a:pt x="3684" y="1104"/>
                  </a:cubicBezTo>
                  <a:cubicBezTo>
                    <a:pt x="2593" y="1877"/>
                    <a:pt x="1774" y="2968"/>
                    <a:pt x="1365" y="4242"/>
                  </a:cubicBezTo>
                  <a:lnTo>
                    <a:pt x="3730" y="4469"/>
                  </a:lnTo>
                  <a:cubicBezTo>
                    <a:pt x="4003" y="3696"/>
                    <a:pt x="4457" y="3059"/>
                    <a:pt x="5094" y="2604"/>
                  </a:cubicBezTo>
                  <a:cubicBezTo>
                    <a:pt x="5822" y="2150"/>
                    <a:pt x="6686" y="1922"/>
                    <a:pt x="7550" y="1922"/>
                  </a:cubicBezTo>
                  <a:cubicBezTo>
                    <a:pt x="7618" y="1918"/>
                    <a:pt x="7687" y="1917"/>
                    <a:pt x="7756" y="1917"/>
                  </a:cubicBezTo>
                  <a:cubicBezTo>
                    <a:pt x="8511" y="1917"/>
                    <a:pt x="9290" y="2146"/>
                    <a:pt x="9915" y="2604"/>
                  </a:cubicBezTo>
                  <a:cubicBezTo>
                    <a:pt x="10324" y="2877"/>
                    <a:pt x="10552" y="3378"/>
                    <a:pt x="10506" y="3878"/>
                  </a:cubicBezTo>
                  <a:cubicBezTo>
                    <a:pt x="10506" y="4424"/>
                    <a:pt x="10415" y="4969"/>
                    <a:pt x="10233" y="5470"/>
                  </a:cubicBezTo>
                  <a:cubicBezTo>
                    <a:pt x="9233" y="5788"/>
                    <a:pt x="8141" y="5924"/>
                    <a:pt x="7095" y="5924"/>
                  </a:cubicBezTo>
                  <a:cubicBezTo>
                    <a:pt x="6049" y="5970"/>
                    <a:pt x="5049" y="6015"/>
                    <a:pt x="4048" y="6197"/>
                  </a:cubicBezTo>
                  <a:cubicBezTo>
                    <a:pt x="3320" y="6288"/>
                    <a:pt x="2593" y="6561"/>
                    <a:pt x="1956" y="6970"/>
                  </a:cubicBezTo>
                  <a:cubicBezTo>
                    <a:pt x="1365" y="7334"/>
                    <a:pt x="865" y="7789"/>
                    <a:pt x="546" y="8380"/>
                  </a:cubicBezTo>
                  <a:cubicBezTo>
                    <a:pt x="182" y="9017"/>
                    <a:pt x="0" y="9699"/>
                    <a:pt x="0" y="10427"/>
                  </a:cubicBezTo>
                  <a:cubicBezTo>
                    <a:pt x="0" y="11518"/>
                    <a:pt x="410" y="12565"/>
                    <a:pt x="1183" y="13292"/>
                  </a:cubicBezTo>
                  <a:cubicBezTo>
                    <a:pt x="1960" y="14026"/>
                    <a:pt x="3025" y="14433"/>
                    <a:pt x="4104" y="14433"/>
                  </a:cubicBezTo>
                  <a:cubicBezTo>
                    <a:pt x="4161" y="14433"/>
                    <a:pt x="4218" y="14431"/>
                    <a:pt x="4276" y="14429"/>
                  </a:cubicBezTo>
                  <a:cubicBezTo>
                    <a:pt x="4359" y="14434"/>
                    <a:pt x="4443" y="14436"/>
                    <a:pt x="4526" y="14436"/>
                  </a:cubicBezTo>
                  <a:cubicBezTo>
                    <a:pt x="5261" y="14436"/>
                    <a:pt x="5992" y="14260"/>
                    <a:pt x="6686" y="13974"/>
                  </a:cubicBezTo>
                  <a:cubicBezTo>
                    <a:pt x="7550" y="13565"/>
                    <a:pt x="8323" y="13065"/>
                    <a:pt x="9051" y="12428"/>
                  </a:cubicBezTo>
                  <a:cubicBezTo>
                    <a:pt x="9051" y="12974"/>
                    <a:pt x="9142" y="13565"/>
                    <a:pt x="9278" y="14111"/>
                  </a:cubicBezTo>
                  <a:lnTo>
                    <a:pt x="11689" y="14111"/>
                  </a:lnTo>
                  <a:cubicBezTo>
                    <a:pt x="11507" y="13474"/>
                    <a:pt x="11416" y="12883"/>
                    <a:pt x="11370" y="12246"/>
                  </a:cubicBezTo>
                  <a:cubicBezTo>
                    <a:pt x="11416" y="11337"/>
                    <a:pt x="11507" y="10427"/>
                    <a:pt x="11734" y="9563"/>
                  </a:cubicBezTo>
                  <a:lnTo>
                    <a:pt x="12507" y="6152"/>
                  </a:lnTo>
                  <a:cubicBezTo>
                    <a:pt x="12689" y="5333"/>
                    <a:pt x="12826" y="4469"/>
                    <a:pt x="12826" y="3605"/>
                  </a:cubicBezTo>
                  <a:cubicBezTo>
                    <a:pt x="12871" y="2695"/>
                    <a:pt x="12416" y="1786"/>
                    <a:pt x="11689" y="1240"/>
                  </a:cubicBezTo>
                  <a:cubicBezTo>
                    <a:pt x="10647" y="449"/>
                    <a:pt x="9339" y="1"/>
                    <a:pt x="8009"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4643975" y="4250750"/>
              <a:ext cx="519625" cy="353750"/>
            </a:xfrm>
            <a:custGeom>
              <a:avLst/>
              <a:gdLst/>
              <a:ahLst/>
              <a:cxnLst/>
              <a:rect l="l" t="t" r="r" b="b"/>
              <a:pathLst>
                <a:path w="20785" h="14150" extrusionOk="0">
                  <a:moveTo>
                    <a:pt x="17487" y="0"/>
                  </a:moveTo>
                  <a:cubicBezTo>
                    <a:pt x="17419" y="0"/>
                    <a:pt x="17351" y="2"/>
                    <a:pt x="17283" y="5"/>
                  </a:cubicBezTo>
                  <a:cubicBezTo>
                    <a:pt x="16419" y="5"/>
                    <a:pt x="15600" y="232"/>
                    <a:pt x="14827" y="642"/>
                  </a:cubicBezTo>
                  <a:cubicBezTo>
                    <a:pt x="13963" y="1142"/>
                    <a:pt x="13235" y="1824"/>
                    <a:pt x="12644" y="2597"/>
                  </a:cubicBezTo>
                  <a:cubicBezTo>
                    <a:pt x="12462" y="1870"/>
                    <a:pt x="12098" y="1188"/>
                    <a:pt x="11507" y="687"/>
                  </a:cubicBezTo>
                  <a:cubicBezTo>
                    <a:pt x="10870" y="232"/>
                    <a:pt x="10097" y="5"/>
                    <a:pt x="9324" y="5"/>
                  </a:cubicBezTo>
                  <a:cubicBezTo>
                    <a:pt x="8551" y="5"/>
                    <a:pt x="7778" y="187"/>
                    <a:pt x="7095" y="596"/>
                  </a:cubicBezTo>
                  <a:cubicBezTo>
                    <a:pt x="6186" y="1142"/>
                    <a:pt x="5413" y="1824"/>
                    <a:pt x="4776" y="2597"/>
                  </a:cubicBezTo>
                  <a:lnTo>
                    <a:pt x="5231" y="323"/>
                  </a:lnTo>
                  <a:lnTo>
                    <a:pt x="2866" y="323"/>
                  </a:lnTo>
                  <a:lnTo>
                    <a:pt x="0" y="14149"/>
                  </a:lnTo>
                  <a:lnTo>
                    <a:pt x="2320" y="14104"/>
                  </a:lnTo>
                  <a:lnTo>
                    <a:pt x="3684" y="7600"/>
                  </a:lnTo>
                  <a:cubicBezTo>
                    <a:pt x="3912" y="6463"/>
                    <a:pt x="4276" y="5372"/>
                    <a:pt x="4821" y="4371"/>
                  </a:cubicBezTo>
                  <a:cubicBezTo>
                    <a:pt x="5276" y="3643"/>
                    <a:pt x="5867" y="3007"/>
                    <a:pt x="6641" y="2597"/>
                  </a:cubicBezTo>
                  <a:cubicBezTo>
                    <a:pt x="7232" y="2188"/>
                    <a:pt x="7959" y="1961"/>
                    <a:pt x="8733" y="1961"/>
                  </a:cubicBezTo>
                  <a:cubicBezTo>
                    <a:pt x="8760" y="1959"/>
                    <a:pt x="8787" y="1959"/>
                    <a:pt x="8814" y="1959"/>
                  </a:cubicBezTo>
                  <a:cubicBezTo>
                    <a:pt x="9639" y="1959"/>
                    <a:pt x="10278" y="2625"/>
                    <a:pt x="10233" y="3462"/>
                  </a:cubicBezTo>
                  <a:cubicBezTo>
                    <a:pt x="10233" y="3916"/>
                    <a:pt x="10142" y="4371"/>
                    <a:pt x="10052" y="4826"/>
                  </a:cubicBezTo>
                  <a:lnTo>
                    <a:pt x="8096" y="14104"/>
                  </a:lnTo>
                  <a:lnTo>
                    <a:pt x="10461" y="14104"/>
                  </a:lnTo>
                  <a:lnTo>
                    <a:pt x="11825" y="7418"/>
                  </a:lnTo>
                  <a:cubicBezTo>
                    <a:pt x="12053" y="6327"/>
                    <a:pt x="12371" y="5235"/>
                    <a:pt x="12917" y="4280"/>
                  </a:cubicBezTo>
                  <a:cubicBezTo>
                    <a:pt x="13326" y="3553"/>
                    <a:pt x="13872" y="2961"/>
                    <a:pt x="14600" y="2597"/>
                  </a:cubicBezTo>
                  <a:cubicBezTo>
                    <a:pt x="15236" y="2188"/>
                    <a:pt x="15964" y="1961"/>
                    <a:pt x="16737" y="1961"/>
                  </a:cubicBezTo>
                  <a:cubicBezTo>
                    <a:pt x="16795" y="1955"/>
                    <a:pt x="16852" y="1952"/>
                    <a:pt x="16908" y="1952"/>
                  </a:cubicBezTo>
                  <a:cubicBezTo>
                    <a:pt x="17295" y="1952"/>
                    <a:pt x="17647" y="2086"/>
                    <a:pt x="17965" y="2325"/>
                  </a:cubicBezTo>
                  <a:cubicBezTo>
                    <a:pt x="18238" y="2597"/>
                    <a:pt x="18374" y="3007"/>
                    <a:pt x="18374" y="3416"/>
                  </a:cubicBezTo>
                  <a:cubicBezTo>
                    <a:pt x="18329" y="3962"/>
                    <a:pt x="18283" y="4462"/>
                    <a:pt x="18147" y="5008"/>
                  </a:cubicBezTo>
                  <a:lnTo>
                    <a:pt x="16237" y="14104"/>
                  </a:lnTo>
                  <a:lnTo>
                    <a:pt x="18602" y="14104"/>
                  </a:lnTo>
                  <a:lnTo>
                    <a:pt x="20466" y="5190"/>
                  </a:lnTo>
                  <a:cubicBezTo>
                    <a:pt x="20603" y="4508"/>
                    <a:pt x="20694" y="3825"/>
                    <a:pt x="20739" y="3098"/>
                  </a:cubicBezTo>
                  <a:cubicBezTo>
                    <a:pt x="20785" y="2279"/>
                    <a:pt x="20466" y="1460"/>
                    <a:pt x="19875" y="824"/>
                  </a:cubicBezTo>
                  <a:cubicBezTo>
                    <a:pt x="19199" y="275"/>
                    <a:pt x="18367" y="0"/>
                    <a:pt x="17487"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3"/>
            <p:cNvSpPr/>
            <p:nvPr/>
          </p:nvSpPr>
          <p:spPr>
            <a:xfrm>
              <a:off x="5383025" y="4128075"/>
              <a:ext cx="334300" cy="484375"/>
            </a:xfrm>
            <a:custGeom>
              <a:avLst/>
              <a:gdLst/>
              <a:ahLst/>
              <a:cxnLst/>
              <a:rect l="l" t="t" r="r" b="b"/>
              <a:pathLst>
                <a:path w="13372" h="19375" extrusionOk="0">
                  <a:moveTo>
                    <a:pt x="8317" y="6818"/>
                  </a:moveTo>
                  <a:cubicBezTo>
                    <a:pt x="9046" y="6818"/>
                    <a:pt x="9761" y="7176"/>
                    <a:pt x="10233" y="7777"/>
                  </a:cubicBezTo>
                  <a:cubicBezTo>
                    <a:pt x="10825" y="8550"/>
                    <a:pt x="11143" y="9506"/>
                    <a:pt x="11097" y="10461"/>
                  </a:cubicBezTo>
                  <a:cubicBezTo>
                    <a:pt x="11052" y="11643"/>
                    <a:pt x="10825" y="12780"/>
                    <a:pt x="10415" y="13826"/>
                  </a:cubicBezTo>
                  <a:cubicBezTo>
                    <a:pt x="10097" y="14872"/>
                    <a:pt x="9506" y="15827"/>
                    <a:pt x="8733" y="16555"/>
                  </a:cubicBezTo>
                  <a:cubicBezTo>
                    <a:pt x="8096" y="17101"/>
                    <a:pt x="7277" y="17419"/>
                    <a:pt x="6459" y="17419"/>
                  </a:cubicBezTo>
                  <a:cubicBezTo>
                    <a:pt x="5640" y="17419"/>
                    <a:pt x="4867" y="17101"/>
                    <a:pt x="4321" y="16464"/>
                  </a:cubicBezTo>
                  <a:cubicBezTo>
                    <a:pt x="3730" y="15736"/>
                    <a:pt x="3411" y="14781"/>
                    <a:pt x="3502" y="13781"/>
                  </a:cubicBezTo>
                  <a:lnTo>
                    <a:pt x="3502" y="13417"/>
                  </a:lnTo>
                  <a:cubicBezTo>
                    <a:pt x="3502" y="12507"/>
                    <a:pt x="3730" y="11643"/>
                    <a:pt x="4048" y="10824"/>
                  </a:cubicBezTo>
                  <a:cubicBezTo>
                    <a:pt x="4412" y="9687"/>
                    <a:pt x="5003" y="8641"/>
                    <a:pt x="5822" y="7777"/>
                  </a:cubicBezTo>
                  <a:cubicBezTo>
                    <a:pt x="6459" y="7186"/>
                    <a:pt x="7277" y="6822"/>
                    <a:pt x="8187" y="6822"/>
                  </a:cubicBezTo>
                  <a:cubicBezTo>
                    <a:pt x="8230" y="6820"/>
                    <a:pt x="8273" y="6818"/>
                    <a:pt x="8317" y="6818"/>
                  </a:cubicBezTo>
                  <a:close/>
                  <a:moveTo>
                    <a:pt x="4003" y="0"/>
                  </a:moveTo>
                  <a:lnTo>
                    <a:pt x="0" y="19056"/>
                  </a:lnTo>
                  <a:lnTo>
                    <a:pt x="2092" y="19056"/>
                  </a:lnTo>
                  <a:lnTo>
                    <a:pt x="2593" y="16418"/>
                  </a:lnTo>
                  <a:cubicBezTo>
                    <a:pt x="2911" y="17328"/>
                    <a:pt x="3502" y="18101"/>
                    <a:pt x="4230" y="18647"/>
                  </a:cubicBezTo>
                  <a:cubicBezTo>
                    <a:pt x="4958" y="19147"/>
                    <a:pt x="5776" y="19375"/>
                    <a:pt x="6640" y="19375"/>
                  </a:cubicBezTo>
                  <a:cubicBezTo>
                    <a:pt x="7186" y="19375"/>
                    <a:pt x="7777" y="19238"/>
                    <a:pt x="8278" y="19056"/>
                  </a:cubicBezTo>
                  <a:cubicBezTo>
                    <a:pt x="8914" y="18829"/>
                    <a:pt x="9460" y="18511"/>
                    <a:pt x="9960" y="18147"/>
                  </a:cubicBezTo>
                  <a:cubicBezTo>
                    <a:pt x="10552" y="17646"/>
                    <a:pt x="11097" y="17101"/>
                    <a:pt x="11552" y="16464"/>
                  </a:cubicBezTo>
                  <a:cubicBezTo>
                    <a:pt x="12098" y="15691"/>
                    <a:pt x="12553" y="14872"/>
                    <a:pt x="12826" y="13917"/>
                  </a:cubicBezTo>
                  <a:cubicBezTo>
                    <a:pt x="13190" y="12871"/>
                    <a:pt x="13371" y="11734"/>
                    <a:pt x="13371" y="10597"/>
                  </a:cubicBezTo>
                  <a:cubicBezTo>
                    <a:pt x="13371" y="8732"/>
                    <a:pt x="12917" y="7368"/>
                    <a:pt x="12053" y="6367"/>
                  </a:cubicBezTo>
                  <a:cubicBezTo>
                    <a:pt x="11309" y="5493"/>
                    <a:pt x="10188" y="4955"/>
                    <a:pt x="8971" y="4955"/>
                  </a:cubicBezTo>
                  <a:cubicBezTo>
                    <a:pt x="8922" y="4955"/>
                    <a:pt x="8873" y="4956"/>
                    <a:pt x="8823" y="4958"/>
                  </a:cubicBezTo>
                  <a:cubicBezTo>
                    <a:pt x="8187" y="4958"/>
                    <a:pt x="7550" y="5094"/>
                    <a:pt x="6959" y="5367"/>
                  </a:cubicBezTo>
                  <a:cubicBezTo>
                    <a:pt x="6186" y="5731"/>
                    <a:pt x="5503" y="6231"/>
                    <a:pt x="4912" y="6822"/>
                  </a:cubicBezTo>
                  <a:lnTo>
                    <a:pt x="6322"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3"/>
            <p:cNvSpPr/>
            <p:nvPr/>
          </p:nvSpPr>
          <p:spPr>
            <a:xfrm>
              <a:off x="5763925" y="4251750"/>
              <a:ext cx="321775" cy="359700"/>
            </a:xfrm>
            <a:custGeom>
              <a:avLst/>
              <a:gdLst/>
              <a:ahLst/>
              <a:cxnLst/>
              <a:rect l="l" t="t" r="r" b="b"/>
              <a:pathLst>
                <a:path w="12871" h="14388" extrusionOk="0">
                  <a:moveTo>
                    <a:pt x="7604" y="1826"/>
                  </a:moveTo>
                  <a:cubicBezTo>
                    <a:pt x="8414" y="1826"/>
                    <a:pt x="9175" y="2184"/>
                    <a:pt x="9733" y="2785"/>
                  </a:cubicBezTo>
                  <a:cubicBezTo>
                    <a:pt x="10370" y="3513"/>
                    <a:pt x="10688" y="4468"/>
                    <a:pt x="10597" y="5468"/>
                  </a:cubicBezTo>
                  <a:lnTo>
                    <a:pt x="10597" y="6014"/>
                  </a:lnTo>
                  <a:lnTo>
                    <a:pt x="2865" y="6014"/>
                  </a:lnTo>
                  <a:lnTo>
                    <a:pt x="2865" y="5968"/>
                  </a:lnTo>
                  <a:cubicBezTo>
                    <a:pt x="3138" y="4786"/>
                    <a:pt x="3775" y="3694"/>
                    <a:pt x="4685" y="2876"/>
                  </a:cubicBezTo>
                  <a:cubicBezTo>
                    <a:pt x="5458" y="2194"/>
                    <a:pt x="6458" y="1830"/>
                    <a:pt x="7459" y="1830"/>
                  </a:cubicBezTo>
                  <a:cubicBezTo>
                    <a:pt x="7507" y="1827"/>
                    <a:pt x="7556" y="1826"/>
                    <a:pt x="7604" y="1826"/>
                  </a:cubicBezTo>
                  <a:close/>
                  <a:moveTo>
                    <a:pt x="7682" y="1"/>
                  </a:moveTo>
                  <a:cubicBezTo>
                    <a:pt x="7577" y="1"/>
                    <a:pt x="7473" y="4"/>
                    <a:pt x="7368" y="11"/>
                  </a:cubicBezTo>
                  <a:cubicBezTo>
                    <a:pt x="7297" y="8"/>
                    <a:pt x="7226" y="7"/>
                    <a:pt x="7155" y="7"/>
                  </a:cubicBezTo>
                  <a:cubicBezTo>
                    <a:pt x="5958" y="7"/>
                    <a:pt x="4805" y="367"/>
                    <a:pt x="3775" y="1011"/>
                  </a:cubicBezTo>
                  <a:cubicBezTo>
                    <a:pt x="2593" y="1784"/>
                    <a:pt x="1637" y="2876"/>
                    <a:pt x="1046" y="4195"/>
                  </a:cubicBezTo>
                  <a:cubicBezTo>
                    <a:pt x="364" y="5514"/>
                    <a:pt x="46" y="7014"/>
                    <a:pt x="46" y="8561"/>
                  </a:cubicBezTo>
                  <a:cubicBezTo>
                    <a:pt x="0" y="9607"/>
                    <a:pt x="228" y="10698"/>
                    <a:pt x="682" y="11653"/>
                  </a:cubicBezTo>
                  <a:cubicBezTo>
                    <a:pt x="1092" y="12518"/>
                    <a:pt x="1774" y="13245"/>
                    <a:pt x="2638" y="13700"/>
                  </a:cubicBezTo>
                  <a:cubicBezTo>
                    <a:pt x="3439" y="14122"/>
                    <a:pt x="4319" y="14387"/>
                    <a:pt x="5241" y="14387"/>
                  </a:cubicBezTo>
                  <a:cubicBezTo>
                    <a:pt x="5313" y="14387"/>
                    <a:pt x="5385" y="14385"/>
                    <a:pt x="5458" y="14382"/>
                  </a:cubicBezTo>
                  <a:cubicBezTo>
                    <a:pt x="5517" y="14384"/>
                    <a:pt x="5577" y="14385"/>
                    <a:pt x="5637" y="14385"/>
                  </a:cubicBezTo>
                  <a:cubicBezTo>
                    <a:pt x="7120" y="14385"/>
                    <a:pt x="8551" y="13843"/>
                    <a:pt x="9687" y="12881"/>
                  </a:cubicBezTo>
                  <a:cubicBezTo>
                    <a:pt x="10733" y="12017"/>
                    <a:pt x="11507" y="10926"/>
                    <a:pt x="11961" y="9652"/>
                  </a:cubicBezTo>
                  <a:lnTo>
                    <a:pt x="9687" y="9425"/>
                  </a:lnTo>
                  <a:cubicBezTo>
                    <a:pt x="9324" y="10334"/>
                    <a:pt x="8687" y="11108"/>
                    <a:pt x="7868" y="11699"/>
                  </a:cubicBezTo>
                  <a:cubicBezTo>
                    <a:pt x="7186" y="12199"/>
                    <a:pt x="6322" y="12472"/>
                    <a:pt x="5503" y="12472"/>
                  </a:cubicBezTo>
                  <a:cubicBezTo>
                    <a:pt x="4639" y="12472"/>
                    <a:pt x="3866" y="12108"/>
                    <a:pt x="3320" y="11471"/>
                  </a:cubicBezTo>
                  <a:cubicBezTo>
                    <a:pt x="2683" y="10607"/>
                    <a:pt x="2365" y="9561"/>
                    <a:pt x="2411" y="8515"/>
                  </a:cubicBezTo>
                  <a:cubicBezTo>
                    <a:pt x="2411" y="8242"/>
                    <a:pt x="2456" y="8015"/>
                    <a:pt x="2456" y="7788"/>
                  </a:cubicBezTo>
                  <a:lnTo>
                    <a:pt x="12598" y="7788"/>
                  </a:lnTo>
                  <a:cubicBezTo>
                    <a:pt x="12735" y="7105"/>
                    <a:pt x="12780" y="6378"/>
                    <a:pt x="12780" y="5696"/>
                  </a:cubicBezTo>
                  <a:cubicBezTo>
                    <a:pt x="12871" y="4149"/>
                    <a:pt x="12325" y="2648"/>
                    <a:pt x="11325" y="1511"/>
                  </a:cubicBezTo>
                  <a:cubicBezTo>
                    <a:pt x="10354" y="541"/>
                    <a:pt x="9031" y="1"/>
                    <a:pt x="7682"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3"/>
            <p:cNvSpPr/>
            <p:nvPr/>
          </p:nvSpPr>
          <p:spPr>
            <a:xfrm>
              <a:off x="6118650" y="4250825"/>
              <a:ext cx="358200" cy="491250"/>
            </a:xfrm>
            <a:custGeom>
              <a:avLst/>
              <a:gdLst/>
              <a:ahLst/>
              <a:cxnLst/>
              <a:rect l="l" t="t" r="r" b="b"/>
              <a:pathLst>
                <a:path w="14328" h="19650" extrusionOk="0">
                  <a:moveTo>
                    <a:pt x="7551" y="1912"/>
                  </a:moveTo>
                  <a:cubicBezTo>
                    <a:pt x="8415" y="1912"/>
                    <a:pt x="9279" y="2276"/>
                    <a:pt x="9870" y="2913"/>
                  </a:cubicBezTo>
                  <a:cubicBezTo>
                    <a:pt x="10507" y="3686"/>
                    <a:pt x="10825" y="4641"/>
                    <a:pt x="10780" y="5642"/>
                  </a:cubicBezTo>
                  <a:cubicBezTo>
                    <a:pt x="10780" y="6733"/>
                    <a:pt x="10552" y="7870"/>
                    <a:pt x="10097" y="8871"/>
                  </a:cubicBezTo>
                  <a:cubicBezTo>
                    <a:pt x="9734" y="9871"/>
                    <a:pt x="9097" y="10735"/>
                    <a:pt x="8233" y="11418"/>
                  </a:cubicBezTo>
                  <a:cubicBezTo>
                    <a:pt x="7596" y="11918"/>
                    <a:pt x="6777" y="12191"/>
                    <a:pt x="5959" y="12191"/>
                  </a:cubicBezTo>
                  <a:cubicBezTo>
                    <a:pt x="5368" y="12191"/>
                    <a:pt x="4822" y="12009"/>
                    <a:pt x="4367" y="11690"/>
                  </a:cubicBezTo>
                  <a:cubicBezTo>
                    <a:pt x="3867" y="11281"/>
                    <a:pt x="3457" y="10781"/>
                    <a:pt x="3275" y="10144"/>
                  </a:cubicBezTo>
                  <a:cubicBezTo>
                    <a:pt x="3048" y="9462"/>
                    <a:pt x="2957" y="8734"/>
                    <a:pt x="3003" y="8007"/>
                  </a:cubicBezTo>
                  <a:cubicBezTo>
                    <a:pt x="3003" y="7370"/>
                    <a:pt x="3139" y="6688"/>
                    <a:pt x="3321" y="6051"/>
                  </a:cubicBezTo>
                  <a:cubicBezTo>
                    <a:pt x="3503" y="5232"/>
                    <a:pt x="3867" y="4459"/>
                    <a:pt x="4367" y="3777"/>
                  </a:cubicBezTo>
                  <a:cubicBezTo>
                    <a:pt x="4776" y="3231"/>
                    <a:pt x="5277" y="2731"/>
                    <a:pt x="5868" y="2367"/>
                  </a:cubicBezTo>
                  <a:cubicBezTo>
                    <a:pt x="6368" y="2094"/>
                    <a:pt x="6959" y="1912"/>
                    <a:pt x="7551" y="1912"/>
                  </a:cubicBezTo>
                  <a:close/>
                  <a:moveTo>
                    <a:pt x="7621" y="1"/>
                  </a:moveTo>
                  <a:cubicBezTo>
                    <a:pt x="7582" y="1"/>
                    <a:pt x="7544" y="1"/>
                    <a:pt x="7505" y="2"/>
                  </a:cubicBezTo>
                  <a:cubicBezTo>
                    <a:pt x="6368" y="2"/>
                    <a:pt x="5277" y="366"/>
                    <a:pt x="4367" y="1003"/>
                  </a:cubicBezTo>
                  <a:cubicBezTo>
                    <a:pt x="3230" y="1730"/>
                    <a:pt x="2320" y="2776"/>
                    <a:pt x="1729" y="3959"/>
                  </a:cubicBezTo>
                  <a:cubicBezTo>
                    <a:pt x="956" y="5232"/>
                    <a:pt x="547" y="6688"/>
                    <a:pt x="592" y="8188"/>
                  </a:cubicBezTo>
                  <a:cubicBezTo>
                    <a:pt x="592" y="10099"/>
                    <a:pt x="1047" y="11554"/>
                    <a:pt x="2002" y="12555"/>
                  </a:cubicBezTo>
                  <a:cubicBezTo>
                    <a:pt x="2835" y="13519"/>
                    <a:pt x="4049" y="14103"/>
                    <a:pt x="5357" y="14103"/>
                  </a:cubicBezTo>
                  <a:cubicBezTo>
                    <a:pt x="5406" y="14103"/>
                    <a:pt x="5455" y="14102"/>
                    <a:pt x="5504" y="14101"/>
                  </a:cubicBezTo>
                  <a:cubicBezTo>
                    <a:pt x="7005" y="14055"/>
                    <a:pt x="8415" y="13373"/>
                    <a:pt x="9370" y="12236"/>
                  </a:cubicBezTo>
                  <a:lnTo>
                    <a:pt x="9370" y="12236"/>
                  </a:lnTo>
                  <a:lnTo>
                    <a:pt x="9142" y="13373"/>
                  </a:lnTo>
                  <a:cubicBezTo>
                    <a:pt x="8778" y="15056"/>
                    <a:pt x="8415" y="16102"/>
                    <a:pt x="8005" y="16602"/>
                  </a:cubicBezTo>
                  <a:cubicBezTo>
                    <a:pt x="7369" y="17330"/>
                    <a:pt x="6368" y="17694"/>
                    <a:pt x="4958" y="17694"/>
                  </a:cubicBezTo>
                  <a:cubicBezTo>
                    <a:pt x="4860" y="17701"/>
                    <a:pt x="4762" y="17705"/>
                    <a:pt x="4666" y="17705"/>
                  </a:cubicBezTo>
                  <a:cubicBezTo>
                    <a:pt x="4186" y="17705"/>
                    <a:pt x="3738" y="17610"/>
                    <a:pt x="3321" y="17421"/>
                  </a:cubicBezTo>
                  <a:cubicBezTo>
                    <a:pt x="3003" y="17284"/>
                    <a:pt x="2775" y="17103"/>
                    <a:pt x="2593" y="16784"/>
                  </a:cubicBezTo>
                  <a:cubicBezTo>
                    <a:pt x="2411" y="16420"/>
                    <a:pt x="2366" y="16011"/>
                    <a:pt x="2411" y="15602"/>
                  </a:cubicBezTo>
                  <a:lnTo>
                    <a:pt x="46" y="15374"/>
                  </a:lnTo>
                  <a:cubicBezTo>
                    <a:pt x="1" y="15602"/>
                    <a:pt x="1" y="15829"/>
                    <a:pt x="1" y="16056"/>
                  </a:cubicBezTo>
                  <a:cubicBezTo>
                    <a:pt x="1" y="16739"/>
                    <a:pt x="183" y="17421"/>
                    <a:pt x="592" y="17967"/>
                  </a:cubicBezTo>
                  <a:cubicBezTo>
                    <a:pt x="1047" y="18558"/>
                    <a:pt x="1638" y="18967"/>
                    <a:pt x="2366" y="19195"/>
                  </a:cubicBezTo>
                  <a:cubicBezTo>
                    <a:pt x="3275" y="19513"/>
                    <a:pt x="4231" y="19649"/>
                    <a:pt x="5186" y="19649"/>
                  </a:cubicBezTo>
                  <a:cubicBezTo>
                    <a:pt x="6277" y="19649"/>
                    <a:pt x="7323" y="19422"/>
                    <a:pt x="8278" y="18967"/>
                  </a:cubicBezTo>
                  <a:cubicBezTo>
                    <a:pt x="9097" y="18512"/>
                    <a:pt x="9825" y="17876"/>
                    <a:pt x="10325" y="17057"/>
                  </a:cubicBezTo>
                  <a:cubicBezTo>
                    <a:pt x="10871" y="16011"/>
                    <a:pt x="11280" y="14829"/>
                    <a:pt x="11507" y="13646"/>
                  </a:cubicBezTo>
                  <a:lnTo>
                    <a:pt x="14327" y="320"/>
                  </a:lnTo>
                  <a:lnTo>
                    <a:pt x="12144" y="320"/>
                  </a:lnTo>
                  <a:lnTo>
                    <a:pt x="11689" y="2594"/>
                  </a:lnTo>
                  <a:cubicBezTo>
                    <a:pt x="10933" y="993"/>
                    <a:pt x="9350" y="1"/>
                    <a:pt x="7621"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p:cNvSpPr/>
            <p:nvPr/>
          </p:nvSpPr>
          <p:spPr>
            <a:xfrm>
              <a:off x="6490450" y="4128075"/>
              <a:ext cx="158075" cy="476425"/>
            </a:xfrm>
            <a:custGeom>
              <a:avLst/>
              <a:gdLst/>
              <a:ahLst/>
              <a:cxnLst/>
              <a:rect l="l" t="t" r="r" b="b"/>
              <a:pathLst>
                <a:path w="6323" h="19057" extrusionOk="0">
                  <a:moveTo>
                    <a:pt x="3958" y="0"/>
                  </a:moveTo>
                  <a:lnTo>
                    <a:pt x="3412" y="2684"/>
                  </a:lnTo>
                  <a:lnTo>
                    <a:pt x="5731" y="2684"/>
                  </a:lnTo>
                  <a:lnTo>
                    <a:pt x="6323" y="0"/>
                  </a:lnTo>
                  <a:close/>
                  <a:moveTo>
                    <a:pt x="2912" y="5230"/>
                  </a:moveTo>
                  <a:lnTo>
                    <a:pt x="1" y="19056"/>
                  </a:lnTo>
                  <a:lnTo>
                    <a:pt x="2320" y="19056"/>
                  </a:lnTo>
                  <a:lnTo>
                    <a:pt x="5231" y="523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3"/>
            <p:cNvSpPr/>
            <p:nvPr/>
          </p:nvSpPr>
          <p:spPr>
            <a:xfrm>
              <a:off x="6640550" y="4251625"/>
              <a:ext cx="329750" cy="352875"/>
            </a:xfrm>
            <a:custGeom>
              <a:avLst/>
              <a:gdLst/>
              <a:ahLst/>
              <a:cxnLst/>
              <a:rect l="l" t="t" r="r" b="b"/>
              <a:pathLst>
                <a:path w="13190" h="14115" extrusionOk="0">
                  <a:moveTo>
                    <a:pt x="9871" y="0"/>
                  </a:moveTo>
                  <a:cubicBezTo>
                    <a:pt x="9764" y="0"/>
                    <a:pt x="9658" y="5"/>
                    <a:pt x="9551" y="16"/>
                  </a:cubicBezTo>
                  <a:cubicBezTo>
                    <a:pt x="8687" y="16"/>
                    <a:pt x="7823" y="243"/>
                    <a:pt x="7095" y="652"/>
                  </a:cubicBezTo>
                  <a:cubicBezTo>
                    <a:pt x="6140" y="1198"/>
                    <a:pt x="5230" y="1880"/>
                    <a:pt x="4503" y="2699"/>
                  </a:cubicBezTo>
                  <a:lnTo>
                    <a:pt x="5003" y="288"/>
                  </a:lnTo>
                  <a:lnTo>
                    <a:pt x="2865" y="288"/>
                  </a:lnTo>
                  <a:lnTo>
                    <a:pt x="0" y="14114"/>
                  </a:lnTo>
                  <a:lnTo>
                    <a:pt x="2320" y="14069"/>
                  </a:lnTo>
                  <a:lnTo>
                    <a:pt x="3684" y="7656"/>
                  </a:lnTo>
                  <a:cubicBezTo>
                    <a:pt x="4093" y="5564"/>
                    <a:pt x="4821" y="4063"/>
                    <a:pt x="5731" y="3199"/>
                  </a:cubicBezTo>
                  <a:cubicBezTo>
                    <a:pt x="6595" y="2381"/>
                    <a:pt x="7732" y="1926"/>
                    <a:pt x="8960" y="1926"/>
                  </a:cubicBezTo>
                  <a:cubicBezTo>
                    <a:pt x="9022" y="1920"/>
                    <a:pt x="9084" y="1917"/>
                    <a:pt x="9145" y="1917"/>
                  </a:cubicBezTo>
                  <a:cubicBezTo>
                    <a:pt x="9573" y="1917"/>
                    <a:pt x="9966" y="2056"/>
                    <a:pt x="10324" y="2335"/>
                  </a:cubicBezTo>
                  <a:cubicBezTo>
                    <a:pt x="10642" y="2608"/>
                    <a:pt x="10824" y="3063"/>
                    <a:pt x="10824" y="3472"/>
                  </a:cubicBezTo>
                  <a:cubicBezTo>
                    <a:pt x="10779" y="4109"/>
                    <a:pt x="10688" y="4745"/>
                    <a:pt x="10551" y="5337"/>
                  </a:cubicBezTo>
                  <a:lnTo>
                    <a:pt x="8687" y="14114"/>
                  </a:lnTo>
                  <a:lnTo>
                    <a:pt x="11052" y="14114"/>
                  </a:lnTo>
                  <a:lnTo>
                    <a:pt x="12780" y="5746"/>
                  </a:lnTo>
                  <a:cubicBezTo>
                    <a:pt x="12962" y="4973"/>
                    <a:pt x="13098" y="4154"/>
                    <a:pt x="13144" y="3336"/>
                  </a:cubicBezTo>
                  <a:cubicBezTo>
                    <a:pt x="13189" y="2426"/>
                    <a:pt x="12825" y="1516"/>
                    <a:pt x="12189" y="925"/>
                  </a:cubicBezTo>
                  <a:cubicBezTo>
                    <a:pt x="11542" y="319"/>
                    <a:pt x="10717" y="0"/>
                    <a:pt x="9871"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7013475" y="4251700"/>
              <a:ext cx="308150" cy="359775"/>
            </a:xfrm>
            <a:custGeom>
              <a:avLst/>
              <a:gdLst/>
              <a:ahLst/>
              <a:cxnLst/>
              <a:rect l="l" t="t" r="r" b="b"/>
              <a:pathLst>
                <a:path w="12326" h="14391" extrusionOk="0">
                  <a:moveTo>
                    <a:pt x="6552" y="0"/>
                  </a:moveTo>
                  <a:cubicBezTo>
                    <a:pt x="5363" y="0"/>
                    <a:pt x="4225" y="406"/>
                    <a:pt x="3275" y="1150"/>
                  </a:cubicBezTo>
                  <a:cubicBezTo>
                    <a:pt x="2456" y="1832"/>
                    <a:pt x="2002" y="2878"/>
                    <a:pt x="2002" y="3969"/>
                  </a:cubicBezTo>
                  <a:cubicBezTo>
                    <a:pt x="2002" y="4515"/>
                    <a:pt x="2138" y="5106"/>
                    <a:pt x="2456" y="5607"/>
                  </a:cubicBezTo>
                  <a:cubicBezTo>
                    <a:pt x="2775" y="6107"/>
                    <a:pt x="3230" y="6562"/>
                    <a:pt x="3775" y="6880"/>
                  </a:cubicBezTo>
                  <a:cubicBezTo>
                    <a:pt x="4503" y="7289"/>
                    <a:pt x="5322" y="7653"/>
                    <a:pt x="6140" y="8017"/>
                  </a:cubicBezTo>
                  <a:cubicBezTo>
                    <a:pt x="7004" y="8290"/>
                    <a:pt x="7778" y="8745"/>
                    <a:pt x="8505" y="9336"/>
                  </a:cubicBezTo>
                  <a:cubicBezTo>
                    <a:pt x="8778" y="9654"/>
                    <a:pt x="8915" y="10064"/>
                    <a:pt x="8960" y="10473"/>
                  </a:cubicBezTo>
                  <a:cubicBezTo>
                    <a:pt x="8915" y="11064"/>
                    <a:pt x="8642" y="11610"/>
                    <a:pt x="8187" y="11928"/>
                  </a:cubicBezTo>
                  <a:cubicBezTo>
                    <a:pt x="7562" y="12345"/>
                    <a:pt x="6784" y="12571"/>
                    <a:pt x="6029" y="12571"/>
                  </a:cubicBezTo>
                  <a:cubicBezTo>
                    <a:pt x="5960" y="12571"/>
                    <a:pt x="5891" y="12569"/>
                    <a:pt x="5822" y="12565"/>
                  </a:cubicBezTo>
                  <a:cubicBezTo>
                    <a:pt x="5140" y="12565"/>
                    <a:pt x="4503" y="12429"/>
                    <a:pt x="3866" y="12110"/>
                  </a:cubicBezTo>
                  <a:cubicBezTo>
                    <a:pt x="3366" y="11837"/>
                    <a:pt x="2957" y="11428"/>
                    <a:pt x="2729" y="10928"/>
                  </a:cubicBezTo>
                  <a:cubicBezTo>
                    <a:pt x="2502" y="10382"/>
                    <a:pt x="2411" y="9836"/>
                    <a:pt x="2411" y="9245"/>
                  </a:cubicBezTo>
                  <a:lnTo>
                    <a:pt x="91" y="9381"/>
                  </a:lnTo>
                  <a:cubicBezTo>
                    <a:pt x="1" y="11155"/>
                    <a:pt x="546" y="12429"/>
                    <a:pt x="1683" y="13202"/>
                  </a:cubicBezTo>
                  <a:cubicBezTo>
                    <a:pt x="2850" y="13979"/>
                    <a:pt x="4180" y="14388"/>
                    <a:pt x="5558" y="14388"/>
                  </a:cubicBezTo>
                  <a:cubicBezTo>
                    <a:pt x="5631" y="14388"/>
                    <a:pt x="5704" y="14386"/>
                    <a:pt x="5776" y="14384"/>
                  </a:cubicBezTo>
                  <a:cubicBezTo>
                    <a:pt x="5881" y="14389"/>
                    <a:pt x="5985" y="14391"/>
                    <a:pt x="6089" y="14391"/>
                  </a:cubicBezTo>
                  <a:cubicBezTo>
                    <a:pt x="7023" y="14391"/>
                    <a:pt x="7923" y="14207"/>
                    <a:pt x="8824" y="13838"/>
                  </a:cubicBezTo>
                  <a:cubicBezTo>
                    <a:pt x="9597" y="13520"/>
                    <a:pt x="10234" y="12974"/>
                    <a:pt x="10734" y="12247"/>
                  </a:cubicBezTo>
                  <a:cubicBezTo>
                    <a:pt x="11143" y="11655"/>
                    <a:pt x="11371" y="10973"/>
                    <a:pt x="11371" y="10246"/>
                  </a:cubicBezTo>
                  <a:cubicBezTo>
                    <a:pt x="11371" y="9245"/>
                    <a:pt x="10961" y="8290"/>
                    <a:pt x="10234" y="7608"/>
                  </a:cubicBezTo>
                  <a:cubicBezTo>
                    <a:pt x="9733" y="7153"/>
                    <a:pt x="8596" y="6562"/>
                    <a:pt x="6823" y="5788"/>
                  </a:cubicBezTo>
                  <a:cubicBezTo>
                    <a:pt x="6095" y="5516"/>
                    <a:pt x="5413" y="5152"/>
                    <a:pt x="4821" y="4742"/>
                  </a:cubicBezTo>
                  <a:cubicBezTo>
                    <a:pt x="4458" y="4470"/>
                    <a:pt x="4230" y="4060"/>
                    <a:pt x="4230" y="3605"/>
                  </a:cubicBezTo>
                  <a:cubicBezTo>
                    <a:pt x="4276" y="3105"/>
                    <a:pt x="4503" y="2650"/>
                    <a:pt x="4912" y="2378"/>
                  </a:cubicBezTo>
                  <a:cubicBezTo>
                    <a:pt x="5404" y="2009"/>
                    <a:pt x="6005" y="1825"/>
                    <a:pt x="6618" y="1825"/>
                  </a:cubicBezTo>
                  <a:cubicBezTo>
                    <a:pt x="6686" y="1825"/>
                    <a:pt x="6754" y="1827"/>
                    <a:pt x="6823" y="1832"/>
                  </a:cubicBezTo>
                  <a:cubicBezTo>
                    <a:pt x="6890" y="1828"/>
                    <a:pt x="6958" y="1826"/>
                    <a:pt x="7027" y="1826"/>
                  </a:cubicBezTo>
                  <a:cubicBezTo>
                    <a:pt x="7783" y="1826"/>
                    <a:pt x="8558" y="2059"/>
                    <a:pt x="9142" y="2559"/>
                  </a:cubicBezTo>
                  <a:cubicBezTo>
                    <a:pt x="9733" y="3060"/>
                    <a:pt x="10052" y="3787"/>
                    <a:pt x="10052" y="4515"/>
                  </a:cubicBezTo>
                  <a:lnTo>
                    <a:pt x="12326" y="4379"/>
                  </a:lnTo>
                  <a:cubicBezTo>
                    <a:pt x="12326" y="3151"/>
                    <a:pt x="11825" y="2014"/>
                    <a:pt x="10916" y="1195"/>
                  </a:cubicBezTo>
                  <a:cubicBezTo>
                    <a:pt x="9961" y="422"/>
                    <a:pt x="8642" y="13"/>
                    <a:pt x="6913" y="13"/>
                  </a:cubicBezTo>
                  <a:cubicBezTo>
                    <a:pt x="6793" y="4"/>
                    <a:pt x="6672" y="0"/>
                    <a:pt x="6552"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255175" y="931975"/>
              <a:ext cx="2101175" cy="2932325"/>
            </a:xfrm>
            <a:custGeom>
              <a:avLst/>
              <a:gdLst/>
              <a:ahLst/>
              <a:cxnLst/>
              <a:rect l="l" t="t" r="r" b="b"/>
              <a:pathLst>
                <a:path w="84047" h="117293" extrusionOk="0">
                  <a:moveTo>
                    <a:pt x="34777" y="12456"/>
                  </a:moveTo>
                  <a:cubicBezTo>
                    <a:pt x="37723" y="12456"/>
                    <a:pt x="56213" y="13226"/>
                    <a:pt x="56213" y="32564"/>
                  </a:cubicBezTo>
                  <a:cubicBezTo>
                    <a:pt x="56213" y="53121"/>
                    <a:pt x="36157" y="54986"/>
                    <a:pt x="34474" y="54986"/>
                  </a:cubicBezTo>
                  <a:lnTo>
                    <a:pt x="13735" y="54986"/>
                  </a:lnTo>
                  <a:lnTo>
                    <a:pt x="13735" y="12462"/>
                  </a:lnTo>
                  <a:lnTo>
                    <a:pt x="34383" y="12462"/>
                  </a:lnTo>
                  <a:cubicBezTo>
                    <a:pt x="34383" y="12462"/>
                    <a:pt x="34522" y="12456"/>
                    <a:pt x="34777" y="12456"/>
                  </a:cubicBezTo>
                  <a:close/>
                  <a:moveTo>
                    <a:pt x="0" y="0"/>
                  </a:moveTo>
                  <a:lnTo>
                    <a:pt x="0" y="117293"/>
                  </a:lnTo>
                  <a:lnTo>
                    <a:pt x="13735" y="117293"/>
                  </a:lnTo>
                  <a:lnTo>
                    <a:pt x="13735" y="66856"/>
                  </a:lnTo>
                  <a:lnTo>
                    <a:pt x="25014" y="66856"/>
                  </a:lnTo>
                  <a:cubicBezTo>
                    <a:pt x="31381" y="66856"/>
                    <a:pt x="37703" y="67811"/>
                    <a:pt x="46481" y="81773"/>
                  </a:cubicBezTo>
                  <a:lnTo>
                    <a:pt x="67629" y="117247"/>
                  </a:lnTo>
                  <a:lnTo>
                    <a:pt x="84047" y="117247"/>
                  </a:lnTo>
                  <a:lnTo>
                    <a:pt x="58214" y="75952"/>
                  </a:lnTo>
                  <a:cubicBezTo>
                    <a:pt x="58214" y="75952"/>
                    <a:pt x="51938" y="65400"/>
                    <a:pt x="44161" y="62990"/>
                  </a:cubicBezTo>
                  <a:cubicBezTo>
                    <a:pt x="44161" y="62990"/>
                    <a:pt x="70721" y="57896"/>
                    <a:pt x="70721" y="30927"/>
                  </a:cubicBezTo>
                  <a:cubicBezTo>
                    <a:pt x="70721" y="4003"/>
                    <a:pt x="45071" y="0"/>
                    <a:pt x="37203"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3"/>
            <p:cNvSpPr/>
            <p:nvPr/>
          </p:nvSpPr>
          <p:spPr>
            <a:xfrm>
              <a:off x="2545075" y="1345850"/>
              <a:ext cx="345675" cy="2518450"/>
            </a:xfrm>
            <a:custGeom>
              <a:avLst/>
              <a:gdLst/>
              <a:ahLst/>
              <a:cxnLst/>
              <a:rect l="l" t="t" r="r" b="b"/>
              <a:pathLst>
                <a:path w="13827" h="100738" extrusionOk="0">
                  <a:moveTo>
                    <a:pt x="1" y="0"/>
                  </a:moveTo>
                  <a:lnTo>
                    <a:pt x="1" y="100738"/>
                  </a:lnTo>
                  <a:lnTo>
                    <a:pt x="13827" y="100738"/>
                  </a:lnTo>
                  <a:lnTo>
                    <a:pt x="13827"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3"/>
            <p:cNvSpPr/>
            <p:nvPr/>
          </p:nvSpPr>
          <p:spPr>
            <a:xfrm>
              <a:off x="2545075" y="924025"/>
              <a:ext cx="345675" cy="346800"/>
            </a:xfrm>
            <a:custGeom>
              <a:avLst/>
              <a:gdLst/>
              <a:ahLst/>
              <a:cxnLst/>
              <a:rect l="l" t="t" r="r" b="b"/>
              <a:pathLst>
                <a:path w="13827" h="13872" extrusionOk="0">
                  <a:moveTo>
                    <a:pt x="1" y="0"/>
                  </a:moveTo>
                  <a:lnTo>
                    <a:pt x="1" y="13871"/>
                  </a:lnTo>
                  <a:lnTo>
                    <a:pt x="13827" y="13871"/>
                  </a:lnTo>
                  <a:lnTo>
                    <a:pt x="13827"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3"/>
            <p:cNvSpPr/>
            <p:nvPr/>
          </p:nvSpPr>
          <p:spPr>
            <a:xfrm>
              <a:off x="6998700" y="1345850"/>
              <a:ext cx="345675" cy="2518450"/>
            </a:xfrm>
            <a:custGeom>
              <a:avLst/>
              <a:gdLst/>
              <a:ahLst/>
              <a:cxnLst/>
              <a:rect l="l" t="t" r="r" b="b"/>
              <a:pathLst>
                <a:path w="13827" h="100738" extrusionOk="0">
                  <a:moveTo>
                    <a:pt x="0" y="0"/>
                  </a:moveTo>
                  <a:lnTo>
                    <a:pt x="0" y="100738"/>
                  </a:lnTo>
                  <a:lnTo>
                    <a:pt x="13826" y="100738"/>
                  </a:lnTo>
                  <a:lnTo>
                    <a:pt x="13826"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5346650" y="1344700"/>
              <a:ext cx="1442850" cy="346800"/>
            </a:xfrm>
            <a:custGeom>
              <a:avLst/>
              <a:gdLst/>
              <a:ahLst/>
              <a:cxnLst/>
              <a:rect l="l" t="t" r="r" b="b"/>
              <a:pathLst>
                <a:path w="57714" h="13872" extrusionOk="0">
                  <a:moveTo>
                    <a:pt x="0" y="1"/>
                  </a:moveTo>
                  <a:lnTo>
                    <a:pt x="0" y="13872"/>
                  </a:lnTo>
                  <a:lnTo>
                    <a:pt x="57714" y="13872"/>
                  </a:lnTo>
                  <a:lnTo>
                    <a:pt x="57714"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5346650" y="3517500"/>
              <a:ext cx="1442850" cy="346800"/>
            </a:xfrm>
            <a:custGeom>
              <a:avLst/>
              <a:gdLst/>
              <a:ahLst/>
              <a:cxnLst/>
              <a:rect l="l" t="t" r="r" b="b"/>
              <a:pathLst>
                <a:path w="57714" h="13872" extrusionOk="0">
                  <a:moveTo>
                    <a:pt x="0" y="1"/>
                  </a:moveTo>
                  <a:lnTo>
                    <a:pt x="0" y="13872"/>
                  </a:lnTo>
                  <a:lnTo>
                    <a:pt x="57714" y="13872"/>
                  </a:lnTo>
                  <a:lnTo>
                    <a:pt x="57714"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5346650" y="2431675"/>
              <a:ext cx="972150" cy="345675"/>
            </a:xfrm>
            <a:custGeom>
              <a:avLst/>
              <a:gdLst/>
              <a:ahLst/>
              <a:cxnLst/>
              <a:rect l="l" t="t" r="r" b="b"/>
              <a:pathLst>
                <a:path w="38886" h="13827" extrusionOk="0">
                  <a:moveTo>
                    <a:pt x="0" y="0"/>
                  </a:moveTo>
                  <a:lnTo>
                    <a:pt x="0" y="13826"/>
                  </a:lnTo>
                  <a:lnTo>
                    <a:pt x="38885" y="13826"/>
                  </a:lnTo>
                  <a:lnTo>
                    <a:pt x="38885"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3"/>
            <p:cNvSpPr/>
            <p:nvPr/>
          </p:nvSpPr>
          <p:spPr>
            <a:xfrm>
              <a:off x="3026025" y="1344700"/>
              <a:ext cx="1439475" cy="2519600"/>
            </a:xfrm>
            <a:custGeom>
              <a:avLst/>
              <a:gdLst/>
              <a:ahLst/>
              <a:cxnLst/>
              <a:rect l="l" t="t" r="r" b="b"/>
              <a:pathLst>
                <a:path w="57579" h="100784" extrusionOk="0">
                  <a:moveTo>
                    <a:pt x="42206" y="1"/>
                  </a:moveTo>
                  <a:lnTo>
                    <a:pt x="1" y="50392"/>
                  </a:lnTo>
                  <a:lnTo>
                    <a:pt x="42206" y="100784"/>
                  </a:lnTo>
                  <a:lnTo>
                    <a:pt x="57578" y="100784"/>
                  </a:lnTo>
                  <a:lnTo>
                    <a:pt x="15373" y="50392"/>
                  </a:lnTo>
                  <a:lnTo>
                    <a:pt x="57578"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3"/>
            <p:cNvSpPr/>
            <p:nvPr/>
          </p:nvSpPr>
          <p:spPr>
            <a:xfrm>
              <a:off x="3741200" y="1344700"/>
              <a:ext cx="1439450" cy="2519600"/>
            </a:xfrm>
            <a:custGeom>
              <a:avLst/>
              <a:gdLst/>
              <a:ahLst/>
              <a:cxnLst/>
              <a:rect l="l" t="t" r="r" b="b"/>
              <a:pathLst>
                <a:path w="57578" h="100784" extrusionOk="0">
                  <a:moveTo>
                    <a:pt x="42206" y="1"/>
                  </a:moveTo>
                  <a:lnTo>
                    <a:pt x="0" y="50392"/>
                  </a:lnTo>
                  <a:lnTo>
                    <a:pt x="42206" y="100784"/>
                  </a:lnTo>
                  <a:lnTo>
                    <a:pt x="57578" y="100784"/>
                  </a:lnTo>
                  <a:lnTo>
                    <a:pt x="15373" y="50392"/>
                  </a:lnTo>
                  <a:lnTo>
                    <a:pt x="57578"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2541820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Custom 1">
      <a:majorFont>
        <a:latin typeface="Montserrat Medium"/>
        <a:ea typeface="Montserrat"/>
        <a:cs typeface=""/>
      </a:majorFont>
      <a:minorFont>
        <a:latin typeface="Montserrat"/>
        <a:ea typeface="Montserra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11602</TotalTime>
  <Words>5015</Words>
  <Application>Microsoft Office PowerPoint</Application>
  <PresentationFormat>On-screen Show (16:9)</PresentationFormat>
  <Paragraphs>244</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Montserrat ExtraBold</vt:lpstr>
      <vt:lpstr>Montserrat Black</vt:lpstr>
      <vt:lpstr>Wingdings</vt:lpstr>
      <vt:lpstr>Montserrat Medium</vt:lpstr>
      <vt:lpstr>Montserrat</vt:lpstr>
      <vt:lpstr>Arial</vt:lpstr>
      <vt:lpstr>Simple Light</vt:lpstr>
      <vt:lpstr>BVTM Microservice architect</vt:lpstr>
      <vt:lpstr>Contents</vt:lpstr>
      <vt:lpstr>01</vt:lpstr>
      <vt:lpstr>Monolithic Applications </vt:lpstr>
      <vt:lpstr>Advantages &amp; Disadvantages </vt:lpstr>
      <vt:lpstr>Microservice </vt:lpstr>
      <vt:lpstr>Advantages &amp; Disadvantages </vt:lpstr>
      <vt:lpstr>Example of Microservice architect</vt:lpstr>
      <vt:lpstr>02</vt:lpstr>
      <vt:lpstr>DDD approach</vt:lpstr>
      <vt:lpstr>DDD approach - Concepts</vt:lpstr>
      <vt:lpstr>DDD approach - Basic element</vt:lpstr>
      <vt:lpstr>DDD approach - Basic element</vt:lpstr>
      <vt:lpstr>DDD approach - Basic element</vt:lpstr>
      <vt:lpstr>03</vt:lpstr>
      <vt:lpstr>Development workflow</vt:lpstr>
      <vt:lpstr>04</vt:lpstr>
      <vt:lpstr>System architect</vt:lpstr>
      <vt:lpstr>Reference document</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事前準備作業の効率化PJT   PROPOSAL.</dc:title>
  <dc:creator>Thien Nguyen</dc:creator>
  <cp:lastModifiedBy>タン・ラン グエン</cp:lastModifiedBy>
  <cp:revision>1421</cp:revision>
  <dcterms:modified xsi:type="dcterms:W3CDTF">2020-06-24T11:38:20Z</dcterms:modified>
</cp:coreProperties>
</file>