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F521E-3B12-40B1-82C7-F8AC06B380A9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130F9-B2E5-4368-8C9D-C1BD5FF1C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2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47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88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28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17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music sample later click and then will play the corresponding music</a:t>
            </a:r>
          </a:p>
        </p:txBody>
      </p:sp>
    </p:spTree>
    <p:extLst>
      <p:ext uri="{BB962C8B-B14F-4D97-AF65-F5344CB8AC3E}">
        <p14:creationId xmlns:p14="http://schemas.microsoft.com/office/powerpoint/2010/main" val="173626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1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29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will draw a better picture for the model later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48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13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29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3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2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4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77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07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9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1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8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4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CD42-6BF9-440C-9530-FF591D3FC98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4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Genre Classification using LSTM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Ml Batch 11:- team 191</a:t>
            </a:r>
          </a:p>
          <a:p>
            <a:r>
              <a:rPr lang="en-US" dirty="0" smtClean="0"/>
              <a:t>Members:-1)Bharat </a:t>
            </a:r>
            <a:r>
              <a:rPr lang="en-US" dirty="0" err="1" smtClean="0"/>
              <a:t>Chhabil</a:t>
            </a:r>
            <a:r>
              <a:rPr lang="en-US" dirty="0" smtClean="0"/>
              <a:t> Dave</a:t>
            </a:r>
          </a:p>
          <a:p>
            <a:r>
              <a:rPr lang="en-US" dirty="0" smtClean="0"/>
              <a:t>                               2)Vinayak </a:t>
            </a:r>
            <a:r>
              <a:rPr lang="en-US" dirty="0" err="1" smtClean="0"/>
              <a:t>Ganpatrao</a:t>
            </a:r>
            <a:r>
              <a:rPr lang="en-US" dirty="0" smtClean="0"/>
              <a:t> Chavan</a:t>
            </a:r>
          </a:p>
          <a:p>
            <a:r>
              <a:rPr lang="en-US" dirty="0" smtClean="0"/>
              <a:t>                    3)</a:t>
            </a:r>
            <a:r>
              <a:rPr lang="en-US" dirty="0" err="1" smtClean="0"/>
              <a:t>Rutvik</a:t>
            </a:r>
            <a:r>
              <a:rPr lang="en-US" dirty="0" smtClean="0"/>
              <a:t> Sunil </a:t>
            </a:r>
            <a:r>
              <a:rPr lang="en-US" dirty="0" err="1" smtClean="0"/>
              <a:t>Bhalekar</a:t>
            </a:r>
            <a:endParaRPr lang="en-US" dirty="0" smtClean="0"/>
          </a:p>
          <a:p>
            <a:r>
              <a:rPr lang="en-US" dirty="0" smtClean="0"/>
              <a:t>                               4)</a:t>
            </a:r>
            <a:r>
              <a:rPr lang="en-US" dirty="0" err="1" smtClean="0"/>
              <a:t>Ajaykumar</a:t>
            </a:r>
            <a:r>
              <a:rPr lang="en-US" dirty="0" smtClean="0"/>
              <a:t> </a:t>
            </a:r>
            <a:r>
              <a:rPr lang="en-US" dirty="0" err="1" smtClean="0"/>
              <a:t>Lalchand</a:t>
            </a:r>
            <a:r>
              <a:rPr lang="en-US" dirty="0" smtClean="0"/>
              <a:t> Gupta </a:t>
            </a:r>
          </a:p>
        </p:txBody>
      </p:sp>
    </p:spTree>
    <p:extLst>
      <p:ext uri="{BB962C8B-B14F-4D97-AF65-F5344CB8AC3E}">
        <p14:creationId xmlns:p14="http://schemas.microsoft.com/office/powerpoint/2010/main" val="274885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</a:t>
            </a:r>
            <a:r>
              <a:rPr lang="en-US" dirty="0"/>
              <a:t>of music genres in GTZAN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80" y="1134277"/>
            <a:ext cx="7485303" cy="52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8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04" y="1514291"/>
            <a:ext cx="4235417" cy="45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1094679" y="69872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7 LSTM(Divide and Conquer)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11</a:t>
            </a:fld>
            <a:endParaRPr lang="zh-TW" altLang="en-US"/>
          </a:p>
        </p:txBody>
      </p:sp>
      <p:graphicFrame>
        <p:nvGraphicFramePr>
          <p:cNvPr id="428" name="Shape 428"/>
          <p:cNvGraphicFramePr/>
          <p:nvPr>
            <p:extLst/>
          </p:nvPr>
        </p:nvGraphicFramePr>
        <p:xfrm>
          <a:off x="221643" y="1708340"/>
          <a:ext cx="7396416" cy="3169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9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Input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Output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/>
                        <a:t>To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LSTM1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/>
                        <a:t>750(All in training set)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/>
                        <a:t>strong or mild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2a,2b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LSTM2a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/>
                        <a:t>375(Strong)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strong 1 or 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3a,3b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LSTM2b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375(Mild)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mild 1 or 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/>
                        <a:t>3c,3d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08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Chroma </a:t>
            </a:r>
            <a:r>
              <a:rPr lang="zh-TW" dirty="0" smtClean="0"/>
              <a:t>feature</a:t>
            </a:r>
            <a:r>
              <a:rPr lang="en-US" altLang="zh-TW" dirty="0" smtClean="0"/>
              <a:t>s</a:t>
            </a:r>
            <a:endParaRPr dirty="0"/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1514114" y="1820818"/>
            <a:ext cx="8527600" cy="4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sz="1600" dirty="0">
                <a:latin typeface="Arial"/>
                <a:ea typeface="Arial"/>
                <a:cs typeface="Arial"/>
                <a:sym typeface="Arial"/>
              </a:rPr>
              <a:t>Represent a music audio into 12 distinct semitones of the musical octave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12</a:t>
            </a:fld>
            <a:endParaRPr lang="zh-TW" altLang="en-US"/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158" y="2479135"/>
            <a:ext cx="9592084" cy="3836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7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Spectral Contrast</a:t>
            </a:r>
            <a:endParaRPr dirty="0"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979276" y="1795269"/>
            <a:ext cx="9374000" cy="19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50000"/>
              </a:lnSpc>
              <a:buClr>
                <a:srgbClr val="111111"/>
              </a:buClr>
              <a:buSzPts val="1400"/>
            </a:pPr>
            <a:r>
              <a:rPr lang="en-US" altLang="zh-TW" sz="1867" dirty="0">
                <a:solidFill>
                  <a:srgbClr val="111111"/>
                </a:solidFill>
              </a:rPr>
              <a:t>Provide better performance than MFCC in music genre classification</a:t>
            </a:r>
            <a:endParaRPr sz="1867" dirty="0">
              <a:solidFill>
                <a:srgbClr val="111111"/>
              </a:solidFill>
            </a:endParaRPr>
          </a:p>
          <a:p>
            <a:pPr indent="-423323">
              <a:lnSpc>
                <a:spcPct val="150000"/>
              </a:lnSpc>
              <a:buClr>
                <a:srgbClr val="111111"/>
              </a:buClr>
              <a:buSzPts val="1400"/>
            </a:pPr>
            <a:r>
              <a:rPr lang="en-US" altLang="zh-TW" sz="1867" dirty="0">
                <a:solidFill>
                  <a:srgbClr val="111111"/>
                </a:solidFill>
              </a:rPr>
              <a:t>the spectral contrast is calculated as the difference between the maximum and minimum magnitudes in the </a:t>
            </a:r>
            <a:r>
              <a:rPr lang="en-US" altLang="zh-TW" sz="1867" dirty="0" smtClean="0">
                <a:solidFill>
                  <a:srgbClr val="111111"/>
                </a:solidFill>
              </a:rPr>
              <a:t> spectrum</a:t>
            </a:r>
            <a:endParaRPr sz="186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13</a:t>
            </a:fld>
            <a:endParaRPr lang="zh-TW" altLang="en-US"/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626" y="3880145"/>
            <a:ext cx="6248400" cy="256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32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a 10 music Genres classification system.</a:t>
            </a:r>
          </a:p>
          <a:p>
            <a:r>
              <a:rPr lang="en-US" dirty="0" smtClean="0"/>
              <a:t>Accuracy is 50% which is comparable to the state-of-that </a:t>
            </a:r>
            <a:r>
              <a:rPr lang="en-US" dirty="0" err="1" smtClean="0"/>
              <a:t>resulsts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5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621916" y="176852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 smtClean="0"/>
              <a:t>What we have done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05903" y="1147147"/>
            <a:ext cx="10962800" cy="476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200000"/>
              </a:lnSpc>
              <a:buSzPts val="1400"/>
            </a:pPr>
            <a:r>
              <a:rPr lang="en-US" altLang="zh-TW" sz="2667" dirty="0"/>
              <a:t>Built</a:t>
            </a:r>
            <a:r>
              <a:rPr lang="zh-TW" altLang="en-US" sz="2667" dirty="0"/>
              <a:t> </a:t>
            </a:r>
            <a:r>
              <a:rPr lang="en-US" altLang="zh-TW" sz="2667" dirty="0"/>
              <a:t>a Neural Network</a:t>
            </a:r>
            <a:r>
              <a:rPr lang="zh-TW" altLang="en-US" sz="2667" dirty="0"/>
              <a:t> </a:t>
            </a:r>
            <a:r>
              <a:rPr lang="en-US" altLang="zh-TW" sz="2667" dirty="0"/>
              <a:t>Model to classify 10 different music genres</a:t>
            </a:r>
          </a:p>
          <a:p>
            <a:pPr indent="-423323">
              <a:lnSpc>
                <a:spcPct val="200000"/>
              </a:lnSpc>
              <a:buSzPts val="1400"/>
            </a:pPr>
            <a:r>
              <a:rPr lang="en-US" altLang="zh-TW" sz="2667" dirty="0"/>
              <a:t>The project can divided into 3 parts</a:t>
            </a:r>
            <a:endParaRPr sz="2667" dirty="0"/>
          </a:p>
          <a:p>
            <a:pPr lvl="1" indent="-423323">
              <a:lnSpc>
                <a:spcPct val="200000"/>
              </a:lnSpc>
              <a:spcBef>
                <a:spcPts val="0"/>
              </a:spcBef>
              <a:buSzPts val="1400"/>
            </a:pPr>
            <a:r>
              <a:rPr lang="en-US" altLang="zh-TW" sz="2667" dirty="0"/>
              <a:t>Data collection</a:t>
            </a:r>
            <a:endParaRPr sz="2667" dirty="0"/>
          </a:p>
          <a:p>
            <a:pPr lvl="1" indent="-423323">
              <a:lnSpc>
                <a:spcPct val="200000"/>
              </a:lnSpc>
              <a:spcBef>
                <a:spcPts val="0"/>
              </a:spcBef>
              <a:buSzPts val="1400"/>
            </a:pPr>
            <a:r>
              <a:rPr lang="en-US" altLang="zh-TW" sz="2667" dirty="0"/>
              <a:t>Preprocessing</a:t>
            </a:r>
            <a:endParaRPr sz="2667" dirty="0"/>
          </a:p>
          <a:p>
            <a:pPr lvl="1" indent="-423323">
              <a:lnSpc>
                <a:spcPct val="200000"/>
              </a:lnSpc>
              <a:spcBef>
                <a:spcPts val="0"/>
              </a:spcBef>
              <a:buSzPts val="1400"/>
            </a:pPr>
            <a:r>
              <a:rPr lang="en-US" altLang="zh-TW" sz="2667" dirty="0"/>
              <a:t>Building and training the neural network</a:t>
            </a:r>
            <a:endParaRPr sz="2667" dirty="0"/>
          </a:p>
          <a:p>
            <a:pPr indent="0">
              <a:lnSpc>
                <a:spcPct val="200000"/>
              </a:lnSpc>
              <a:spcBef>
                <a:spcPts val="2133"/>
              </a:spcBef>
              <a:buNone/>
            </a:pPr>
            <a:endParaRPr sz="2133" dirty="0">
              <a:solidFill>
                <a:schemeClr val="accent1"/>
              </a:solidFill>
            </a:endParaRPr>
          </a:p>
          <a:p>
            <a:pPr indent="0">
              <a:lnSpc>
                <a:spcPct val="200000"/>
              </a:lnSpc>
              <a:spcBef>
                <a:spcPts val="2133"/>
              </a:spcBef>
              <a:buNone/>
            </a:pPr>
            <a:endParaRPr sz="2133" dirty="0">
              <a:solidFill>
                <a:schemeClr val="accent1"/>
              </a:solidFill>
            </a:endParaRPr>
          </a:p>
          <a:p>
            <a:pPr indent="0">
              <a:lnSpc>
                <a:spcPct val="200000"/>
              </a:lnSpc>
              <a:spcBef>
                <a:spcPts val="2133"/>
              </a:spcBef>
              <a:buNone/>
            </a:pPr>
            <a:endParaRPr sz="2133" b="1" dirty="0">
              <a:solidFill>
                <a:schemeClr val="accent1"/>
              </a:solidFill>
            </a:endParaRPr>
          </a:p>
          <a:p>
            <a:pPr indent="0">
              <a:lnSpc>
                <a:spcPct val="150000"/>
              </a:lnSpc>
              <a:spcBef>
                <a:spcPts val="2133"/>
              </a:spcBef>
              <a:buNone/>
            </a:pPr>
            <a:endParaRPr sz="2133" b="1" dirty="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05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684041" y="347695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Motivation	</a:t>
            </a:r>
            <a:endParaRPr dirty="0"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272573" y="1319700"/>
            <a:ext cx="93740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8000"/>
              </a:lnSpc>
              <a:buNone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Why we need music genre classification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indent="-457189">
              <a:lnSpc>
                <a:spcPct val="180000"/>
              </a:lnSpc>
              <a:spcBef>
                <a:spcPts val="2133"/>
              </a:spcBef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A huge amount of music on the Internet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indent="-457189">
              <a:lnSpc>
                <a:spcPct val="180000"/>
              </a:lnSpc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People are more likely to browse or search music by genre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38000"/>
              </a:lnSpc>
              <a:spcBef>
                <a:spcPts val="2133"/>
              </a:spcBef>
              <a:buNone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Why choosing this topic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indent="-457189">
              <a:lnSpc>
                <a:spcPct val="180000"/>
              </a:lnSpc>
              <a:spcBef>
                <a:spcPts val="2133"/>
              </a:spcBef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Machine learning is the hotest topic recently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indent="-457189">
              <a:lnSpc>
                <a:spcPct val="180000"/>
              </a:lnSpc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Less studied than others types of media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80000"/>
              </a:lnSpc>
              <a:spcBef>
                <a:spcPts val="2133"/>
              </a:spcBef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2133"/>
              </a:spcBef>
              <a:buNone/>
            </a:pPr>
            <a:endParaRPr sz="2400" dirty="0">
              <a:solidFill>
                <a:srgbClr val="0277B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753931" y="75899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Dataset</a:t>
            </a:r>
            <a:endParaRPr dirty="0"/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050460" y="1256457"/>
            <a:ext cx="9374000" cy="148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Verdana"/>
                <a:ea typeface="Verdana"/>
                <a:cs typeface="Verdana"/>
                <a:sym typeface="Verdana"/>
              </a:rPr>
              <a:t>GTZAN Genre Collection (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zh-TW" alt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George Tzanetakis)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1219170" indent="-440256">
              <a:spcBef>
                <a:spcPts val="2133"/>
              </a:spcBef>
              <a:buSzPts val="1600"/>
              <a:buFont typeface="Arial"/>
              <a:buChar char="❏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Typically representative of the styles of that genre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4</a:t>
            </a:fld>
            <a:endParaRPr lang="zh-TW" altLang="en-US"/>
          </a:p>
        </p:txBody>
      </p:sp>
      <p:graphicFrame>
        <p:nvGraphicFramePr>
          <p:cNvPr id="342" name="Shape 342"/>
          <p:cNvGraphicFramePr/>
          <p:nvPr>
            <p:extLst/>
          </p:nvPr>
        </p:nvGraphicFramePr>
        <p:xfrm>
          <a:off x="710489" y="2616380"/>
          <a:ext cx="10138867" cy="3413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2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7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7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2"/>
                          </a:solidFill>
                        </a:rPr>
                        <a:t>Duration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2"/>
                          </a:solidFill>
                        </a:rPr>
                        <a:t>Number of Genre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2"/>
                          </a:solidFill>
                        </a:rPr>
                        <a:t>Number of soundtrack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2"/>
                          </a:solidFill>
                        </a:rPr>
                        <a:t>Format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2"/>
                          </a:solidFill>
                        </a:rPr>
                        <a:t>GTZAN data set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30 Seconds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0" dirty="0">
                          <a:solidFill>
                            <a:schemeClr val="dk2"/>
                          </a:solidFill>
                        </a:rPr>
                        <a:t>10</a:t>
                      </a:r>
                      <a:endParaRPr sz="2400" b="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100/genre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22050Hz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Mono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16bit audio file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in </a:t>
                      </a:r>
                      <a:r>
                        <a:rPr lang="en-US" altLang="zh-TW" sz="2400" dirty="0">
                          <a:solidFill>
                            <a:schemeClr val="dk2"/>
                          </a:solidFill>
                        </a:rPr>
                        <a:t>wave </a:t>
                      </a: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format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/>
          <p:nvPr/>
        </p:nvSpPr>
        <p:spPr>
          <a:xfrm>
            <a:off x="597916" y="5958368"/>
            <a:ext cx="105904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133" dirty="0">
                <a:solidFill>
                  <a:schemeClr val="dk2"/>
                </a:solidFill>
              </a:rPr>
              <a:t>Genre: </a:t>
            </a:r>
            <a:r>
              <a:rPr lang="en-US" altLang="zh-TW" sz="2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Classic, Hip-hop, Jazz, Metal, Pop, Reggae, blues, Rock, Country Folk, Disco</a:t>
            </a:r>
            <a:endParaRPr sz="2133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8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5B5-61C8-45C8-AED0-13B39B3B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sample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5</a:t>
            </a:fld>
            <a:endParaRPr lang="zh-TW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B2D762-768F-469D-BC5A-98C350DABD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1417" y="2192867"/>
          <a:ext cx="8128000" cy="2831252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8799617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7948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8177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86747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Hiphop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hiphop_001.au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Jazz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.au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6959895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Metal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.au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Blues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.au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5889224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.au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Country Folk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.au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355441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Reggae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.au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Disco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.au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871832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Rock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.au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.au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2304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981858" y="351963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Mel-Frequency Cepstral Coefficient(MFCC)</a:t>
            </a:r>
            <a:endParaRPr dirty="0"/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821878" y="2017536"/>
            <a:ext cx="10267225" cy="33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lnSpc>
                <a:spcPct val="200000"/>
              </a:lnSpc>
              <a:buSzPts val="1600"/>
            </a:pPr>
            <a:r>
              <a:rPr lang="en-US" altLang="zh-TW" sz="2667" dirty="0">
                <a:latin typeface="Arial"/>
                <a:ea typeface="Arial"/>
                <a:cs typeface="Arial"/>
                <a:sym typeface="Arial"/>
              </a:rPr>
              <a:t>Represent sound by approximate human auditory system</a:t>
            </a:r>
            <a:endParaRPr sz="2667" dirty="0">
              <a:latin typeface="Arial"/>
              <a:ea typeface="Arial"/>
              <a:cs typeface="Arial"/>
              <a:sym typeface="Arial"/>
            </a:endParaRPr>
          </a:p>
          <a:p>
            <a:pPr indent="-440256">
              <a:lnSpc>
                <a:spcPct val="200000"/>
              </a:lnSpc>
              <a:buSzPts val="1600"/>
            </a:pPr>
            <a:r>
              <a:rPr lang="en-US" altLang="zh-TW" sz="2667" dirty="0">
                <a:latin typeface="Arial"/>
                <a:ea typeface="Arial"/>
                <a:cs typeface="Arial"/>
                <a:sym typeface="Arial"/>
              </a:rPr>
              <a:t>MFCC (</a:t>
            </a:r>
            <a:r>
              <a:rPr lang="en-US" sz="2667" dirty="0"/>
              <a:t>Mel-frequency </a:t>
            </a:r>
            <a:r>
              <a:rPr lang="en-US" sz="2667" dirty="0" err="1"/>
              <a:t>cepstrum</a:t>
            </a:r>
            <a:r>
              <a:rPr lang="en-US" altLang="zh-TW" sz="2667" dirty="0">
                <a:latin typeface="Arial"/>
                <a:ea typeface="Arial"/>
                <a:cs typeface="Arial"/>
                <a:sym typeface="Arial"/>
              </a:rPr>
              <a:t>) popular for Speech recognition</a:t>
            </a:r>
            <a:endParaRPr sz="2667" dirty="0">
              <a:latin typeface="Arial"/>
              <a:ea typeface="Arial"/>
              <a:cs typeface="Arial"/>
              <a:sym typeface="Arial"/>
            </a:endParaRPr>
          </a:p>
          <a:p>
            <a:pPr indent="-440256">
              <a:lnSpc>
                <a:spcPct val="200000"/>
              </a:lnSpc>
              <a:buSzPts val="1600"/>
            </a:pPr>
            <a:r>
              <a:rPr lang="en-US" altLang="zh-TW" sz="2667" dirty="0">
                <a:latin typeface="Arial"/>
                <a:ea typeface="Arial"/>
                <a:cs typeface="Arial"/>
                <a:sym typeface="Arial"/>
              </a:rPr>
              <a:t>Also used in Music genre classification and Similarity measurement</a:t>
            </a:r>
            <a:endParaRPr sz="2133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TW"/>
              <a:t>Extracted Feature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7</a:t>
            </a:fld>
            <a:endParaRPr lang="zh-TW" altLang="en-US"/>
          </a:p>
        </p:txBody>
      </p:sp>
      <p:graphicFrame>
        <p:nvGraphicFramePr>
          <p:cNvPr id="381" name="Shape 381"/>
          <p:cNvGraphicFramePr/>
          <p:nvPr>
            <p:extLst/>
          </p:nvPr>
        </p:nvGraphicFramePr>
        <p:xfrm>
          <a:off x="3035939" y="2122735"/>
          <a:ext cx="4830619" cy="1606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400" dirty="0"/>
                        <a:t>Features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400" dirty="0" smtClean="0"/>
                        <a:t>Typical Number </a:t>
                      </a:r>
                      <a:r>
                        <a:rPr lang="en-US" altLang="zh-TW" sz="2400" dirty="0"/>
                        <a:t>of MFCCs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/>
                        <a:t>13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6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Our LSTM model</a:t>
            </a:r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500053" y="2229349"/>
            <a:ext cx="3829749" cy="296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buSzPts val="1800"/>
            </a:pPr>
            <a:r>
              <a:rPr lang="en-US" altLang="zh-TW" sz="2400" dirty="0"/>
              <a:t>2 LSTM</a:t>
            </a:r>
            <a:r>
              <a:rPr lang="zh-TW" altLang="en-US" sz="2400" dirty="0"/>
              <a:t> </a:t>
            </a:r>
            <a:r>
              <a:rPr lang="en-US" altLang="zh-TW" sz="2400" dirty="0"/>
              <a:t>layer with density of 128 and 32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endParaRPr sz="2400" dirty="0"/>
          </a:p>
          <a:p>
            <a:pPr indent="-457189">
              <a:spcBef>
                <a:spcPts val="2133"/>
              </a:spcBef>
              <a:buSzPts val="1800"/>
            </a:pPr>
            <a:r>
              <a:rPr lang="en-US" altLang="zh-TW" sz="2400" dirty="0"/>
              <a:t>Output : 10 genres(one-hot)</a:t>
            </a:r>
            <a:endParaRPr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8</a:t>
            </a:fld>
            <a:endParaRPr lang="zh-TW" altLang="en-US"/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652" y="1590549"/>
            <a:ext cx="7616100" cy="4307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47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different genres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1484525"/>
            <a:ext cx="11021484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0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688</Words>
  <Application>Microsoft Office PowerPoint</Application>
  <PresentationFormat>Widescreen</PresentationFormat>
  <Paragraphs>115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Nunito</vt:lpstr>
      <vt:lpstr>新細明體</vt:lpstr>
      <vt:lpstr>Roboto</vt:lpstr>
      <vt:lpstr>Verdana</vt:lpstr>
      <vt:lpstr>Office Theme</vt:lpstr>
      <vt:lpstr>Music Genre Classification using LSTM</vt:lpstr>
      <vt:lpstr>What we have done</vt:lpstr>
      <vt:lpstr>Motivation </vt:lpstr>
      <vt:lpstr>Dataset</vt:lpstr>
      <vt:lpstr>Music sample</vt:lpstr>
      <vt:lpstr>Mel-Frequency Cepstral Coefficient(MFCC)</vt:lpstr>
      <vt:lpstr>Extracted Feature</vt:lpstr>
      <vt:lpstr>Our LSTM model</vt:lpstr>
      <vt:lpstr>10 different genres</vt:lpstr>
      <vt:lpstr>Classification of music genres in GTZAN dataset</vt:lpstr>
      <vt:lpstr>7 LSTM(Divide and Conquer)</vt:lpstr>
      <vt:lpstr>Chroma features</vt:lpstr>
      <vt:lpstr>Spectral Contrast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 using LSTM</dc:title>
  <dc:creator>VINAYAK'S PC</dc:creator>
  <cp:lastModifiedBy>Bharat Dave</cp:lastModifiedBy>
  <cp:revision>4</cp:revision>
  <dcterms:created xsi:type="dcterms:W3CDTF">2020-08-03T04:39:24Z</dcterms:created>
  <dcterms:modified xsi:type="dcterms:W3CDTF">2020-08-03T04:57:49Z</dcterms:modified>
</cp:coreProperties>
</file>