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0"/>
  </p:notesMasterIdLst>
  <p:handoutMasterIdLst>
    <p:handoutMasterId r:id="rId21"/>
  </p:handoutMasterIdLst>
  <p:sldIdLst>
    <p:sldId id="261" r:id="rId3"/>
    <p:sldId id="462" r:id="rId4"/>
    <p:sldId id="463" r:id="rId5"/>
    <p:sldId id="512" r:id="rId6"/>
    <p:sldId id="470" r:id="rId7"/>
    <p:sldId id="515" r:id="rId8"/>
    <p:sldId id="516" r:id="rId9"/>
    <p:sldId id="482" r:id="rId10"/>
    <p:sldId id="513" r:id="rId11"/>
    <p:sldId id="517" r:id="rId12"/>
    <p:sldId id="514" r:id="rId13"/>
    <p:sldId id="518" r:id="rId14"/>
    <p:sldId id="519" r:id="rId15"/>
    <p:sldId id="479" r:id="rId16"/>
    <p:sldId id="483" r:id="rId17"/>
    <p:sldId id="511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8">
          <p15:clr>
            <a:srgbClr val="A4A3A4"/>
          </p15:clr>
        </p15:guide>
        <p15:guide id="2" pos="10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CBE"/>
    <a:srgbClr val="FF9966"/>
    <a:srgbClr val="000000"/>
    <a:srgbClr val="643975"/>
    <a:srgbClr val="603770"/>
    <a:srgbClr val="663A77"/>
    <a:srgbClr val="7F7F7F"/>
    <a:srgbClr val="FF7700"/>
    <a:srgbClr val="424242"/>
    <a:srgbClr val="F7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6754" autoAdjust="0"/>
  </p:normalViewPr>
  <p:slideViewPr>
    <p:cSldViewPr showGuides="1">
      <p:cViewPr varScale="1">
        <p:scale>
          <a:sx n="116" d="100"/>
          <a:sy n="116" d="100"/>
        </p:scale>
        <p:origin x="546" y="102"/>
      </p:cViewPr>
      <p:guideLst>
        <p:guide orient="horz" pos="3148"/>
        <p:guide pos="10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2699-D5BD-48BB-A6FB-066B1FED9C5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C915B-FA71-4103-ACE7-6EA815407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213FB-FFB8-41A6-8874-6CA8A34E8999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DCA7-3E91-4BC2-9BE6-6413C14B1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5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预估时长：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zh-CN" altLang="en-US" dirty="0"/>
              <a:t>授课方式：故事导入</a:t>
            </a:r>
            <a:r>
              <a:rPr lang="en-US" altLang="zh-CN" dirty="0"/>
              <a:t>+</a:t>
            </a:r>
            <a:r>
              <a:rPr lang="zh-CN" altLang="en-US" dirty="0"/>
              <a:t>讲解陈述</a:t>
            </a:r>
            <a:endParaRPr lang="en-US" altLang="zh-CN" dirty="0"/>
          </a:p>
          <a:p>
            <a:r>
              <a:rPr lang="zh-CN" altLang="en-US" dirty="0"/>
              <a:t>授课流程：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步：向学员问好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步：讲自己当初刚开始做渠道经理时的困惑    年薪</a:t>
            </a:r>
            <a:r>
              <a:rPr lang="en-US" altLang="zh-CN" dirty="0"/>
              <a:t>12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步：引出本课题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预估时长：</a:t>
            </a:r>
            <a:endParaRPr lang="en-US" altLang="zh-CN" dirty="0"/>
          </a:p>
          <a:p>
            <a:r>
              <a:rPr lang="zh-CN" altLang="en-US" dirty="0"/>
              <a:t>授课方式：</a:t>
            </a:r>
            <a:endParaRPr lang="en-US" altLang="zh-CN" dirty="0"/>
          </a:p>
          <a:p>
            <a:r>
              <a:rPr lang="zh-CN" altLang="en-US" dirty="0"/>
              <a:t>授课流程：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/>
              <a:t>步：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5995" y="3021116"/>
            <a:ext cx="9511645" cy="1150408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F98-E006-4462-988F-AF4FD35A50AE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8658-8C66-400E-8FEA-5F14737A3025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567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2018/7/3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8658-8C66-400E-8FEA-5F14737A3025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8658-8C66-400E-8FEA-5F14737A3025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92CC-A086-4EEA-9DB4-47E1D562EFD1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7AFC-1E3A-40C3-B289-CE79330E4B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8658-8C66-400E-8FEA-5F14737A3025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92CC-A086-4EEA-9DB4-47E1D562EFD1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7AFC-1E3A-40C3-B289-CE79330E4B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2780" y="1501140"/>
            <a:ext cx="8346440" cy="999490"/>
          </a:xfrm>
        </p:spPr>
        <p:txBody>
          <a:bodyPr>
            <a:normAutofit/>
          </a:bodyPr>
          <a:lstStyle/>
          <a:p>
            <a:pPr algn="ctr">
              <a:lnSpc>
                <a:spcPts val="6600"/>
              </a:lnSpc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PWA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技术分享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F98-E006-4462-988F-AF4FD35A50AE}" type="datetime1">
              <a:rPr lang="zh-CN" altLang="en-US" smtClean="0"/>
              <a:t>2018/7/3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11370" y="3094990"/>
            <a:ext cx="3239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FED -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张克贵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Manifest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0300" y="5769000"/>
            <a:ext cx="48333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Manifset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配置说明：https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://developer.mozilla.org/en-US/docs/Web/Manifest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224000"/>
            <a:ext cx="7259899" cy="28637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6000" y="4300243"/>
            <a:ext cx="1021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Manifest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提供关于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名称，图标，描述，主题等基本信息，他的目的是当用户添加了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至桌面之后，提供一个快速入口，与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 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开发方式一致；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9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Worker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539000"/>
            <a:ext cx="6858000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646000" y="5682537"/>
            <a:ext cx="1080000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5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8863"/>
            <a:ext cx="4695700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Worker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6000" y="5454000"/>
            <a:ext cx="1080000" cy="45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809000"/>
            <a:ext cx="9325201" cy="35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1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开发准备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0300" y="1350573"/>
            <a:ext cx="379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Chrome + Web Service for Chrome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1944000"/>
            <a:ext cx="6632381" cy="40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8658-8C66-400E-8FEA-5F14737A3025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0300" y="1809000"/>
            <a:ext cx="5998758" cy="2778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+mj-ea"/>
                <a:ea typeface="+mj-ea"/>
              </a:rPr>
              <a:t>1.</a:t>
            </a:r>
            <a:r>
              <a:rPr lang="zh-CN" altLang="en-US" dirty="0" smtClean="0">
                <a:latin typeface="+mj-ea"/>
                <a:ea typeface="+mj-ea"/>
              </a:rPr>
              <a:t>新建项目文件，添加</a:t>
            </a:r>
            <a:r>
              <a:rPr lang="en-US" altLang="zh-CN" dirty="0" err="1" smtClean="0">
                <a:latin typeface="+mj-ea"/>
                <a:ea typeface="+mj-ea"/>
              </a:rPr>
              <a:t>manifest.json</a:t>
            </a:r>
            <a:r>
              <a:rPr lang="zh-CN" altLang="en-US" dirty="0" smtClean="0">
                <a:latin typeface="+mj-ea"/>
                <a:ea typeface="+mj-ea"/>
              </a:rPr>
              <a:t>文件至项目根目录下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j-ea"/>
                <a:ea typeface="+mj-ea"/>
              </a:rPr>
              <a:t>2.</a:t>
            </a:r>
            <a:r>
              <a:rPr lang="zh-CN" altLang="en-US" dirty="0" smtClean="0">
                <a:latin typeface="+mj-ea"/>
                <a:ea typeface="+mj-ea"/>
              </a:rPr>
              <a:t>添加</a:t>
            </a:r>
            <a:r>
              <a:rPr lang="en-US" altLang="zh-CN" dirty="0" smtClean="0">
                <a:latin typeface="+mj-ea"/>
                <a:ea typeface="+mj-ea"/>
              </a:rPr>
              <a:t>html/</a:t>
            </a:r>
            <a:r>
              <a:rPr lang="en-US" altLang="zh-CN" dirty="0" err="1" smtClean="0">
                <a:latin typeface="+mj-ea"/>
                <a:ea typeface="+mj-ea"/>
              </a:rPr>
              <a:t>css</a:t>
            </a:r>
            <a:r>
              <a:rPr lang="zh-CN" altLang="en-US" dirty="0" smtClean="0">
                <a:latin typeface="+mj-ea"/>
                <a:ea typeface="+mj-ea"/>
              </a:rPr>
              <a:t>以及必要显示图片资源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j-ea"/>
                <a:ea typeface="+mj-ea"/>
              </a:rPr>
              <a:t>3.</a:t>
            </a:r>
            <a:r>
              <a:rPr lang="zh-CN" altLang="en-US" dirty="0" smtClean="0">
                <a:latin typeface="+mj-ea"/>
                <a:ea typeface="+mj-ea"/>
              </a:rPr>
              <a:t>启动Web Service for Chrome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j-ea"/>
                <a:ea typeface="+mj-ea"/>
              </a:rPr>
              <a:t>4.</a:t>
            </a:r>
            <a:r>
              <a:rPr lang="zh-CN" altLang="en-US" dirty="0" smtClean="0">
                <a:latin typeface="+mj-ea"/>
                <a:ea typeface="+mj-ea"/>
              </a:rPr>
              <a:t>打开模拟器，访问网站并添加至桌面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j-ea"/>
                <a:ea typeface="+mj-ea"/>
              </a:rPr>
              <a:t>5.</a:t>
            </a:r>
            <a:r>
              <a:rPr lang="zh-CN" altLang="en-US" dirty="0" smtClean="0">
                <a:latin typeface="+mj-ea"/>
                <a:ea typeface="+mj-ea"/>
              </a:rPr>
              <a:t>手机桌面访问</a:t>
            </a:r>
            <a:r>
              <a:rPr lang="en-US" altLang="zh-CN" dirty="0" smtClean="0">
                <a:latin typeface="+mj-ea"/>
                <a:ea typeface="+mj-ea"/>
              </a:rPr>
              <a:t>web app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75" y="2062134"/>
            <a:ext cx="1990725" cy="2514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71265" y="4587774"/>
            <a:ext cx="1261884" cy="40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 smtClean="0">
                <a:latin typeface="+mj-ea"/>
              </a:rPr>
              <a:t>项目结构示意图</a:t>
            </a:r>
            <a:endParaRPr lang="zh-CN" altLang="en-US" sz="1200" dirty="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>
          <a:xfrm>
            <a:off x="704850" y="6146800"/>
            <a:ext cx="2743200" cy="365125"/>
          </a:xfrm>
        </p:spPr>
        <p:txBody>
          <a:bodyPr/>
          <a:lstStyle/>
          <a:p>
            <a:fld id="{7E56B5A2-3E7C-4379-9FE9-2E75A66832C6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1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10176" y="224948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8658-8C66-400E-8FEA-5F14737A3025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6025" y="4013200"/>
            <a:ext cx="344805" cy="84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大纲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5140" y="1659890"/>
            <a:ext cx="534543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 PWA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  <a:p>
            <a:pPr>
              <a:lnSpc>
                <a:spcPct val="16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>
          <a:xfrm>
            <a:off x="704850" y="6146800"/>
            <a:ext cx="2743200" cy="365125"/>
          </a:xfrm>
        </p:spPr>
        <p:txBody>
          <a:bodyPr/>
          <a:lstStyle/>
          <a:p>
            <a:fld id="{7E56B5A2-3E7C-4379-9FE9-2E75A66832C6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1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10176" y="224948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PWA</a:t>
            </a:r>
            <a:r>
              <a:rPr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8658-8C66-400E-8FEA-5F14737A3025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46e3fa09-32ce-4905-abcb-61d961fe67b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4449" y="1224000"/>
            <a:ext cx="9676551" cy="4514825"/>
            <a:chOff x="669926" y="1628800"/>
            <a:chExt cx="9676551" cy="4514825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669926" y="2348880"/>
              <a:ext cx="8202745" cy="3794745"/>
            </a:xfrm>
            <a:prstGeom prst="line">
              <a:avLst/>
            </a:prstGeom>
            <a:ln w="7620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šḷîḓè"/>
            <p:cNvGrpSpPr/>
            <p:nvPr/>
          </p:nvGrpSpPr>
          <p:grpSpPr>
            <a:xfrm>
              <a:off x="8688288" y="1628800"/>
              <a:ext cx="1152128" cy="1152128"/>
              <a:chOff x="3025614" y="1870779"/>
              <a:chExt cx="808632" cy="808632"/>
            </a:xfrm>
          </p:grpSpPr>
          <p:sp>
            <p:nvSpPr>
              <p:cNvPr id="32" name="ïṥḷiďé"/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ṡ1idé"/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šḷiďe"/>
              <p:cNvSpPr/>
              <p:nvPr/>
            </p:nvSpPr>
            <p:spPr>
              <a:xfrm>
                <a:off x="3282109" y="2117458"/>
                <a:ext cx="305623" cy="305161"/>
              </a:xfrm>
              <a:custGeom>
                <a:avLst/>
                <a:gdLst>
                  <a:gd name="connsiteX0" fmla="*/ 303775 w 607639"/>
                  <a:gd name="connsiteY0" fmla="*/ 525007 h 606722"/>
                  <a:gd name="connsiteX1" fmla="*/ 315710 w 607639"/>
                  <a:gd name="connsiteY1" fmla="*/ 536902 h 606722"/>
                  <a:gd name="connsiteX2" fmla="*/ 315710 w 607639"/>
                  <a:gd name="connsiteY2" fmla="*/ 552347 h 606722"/>
                  <a:gd name="connsiteX3" fmla="*/ 303775 w 607639"/>
                  <a:gd name="connsiteY3" fmla="*/ 564241 h 606722"/>
                  <a:gd name="connsiteX4" fmla="*/ 291929 w 607639"/>
                  <a:gd name="connsiteY4" fmla="*/ 552347 h 606722"/>
                  <a:gd name="connsiteX5" fmla="*/ 291929 w 607639"/>
                  <a:gd name="connsiteY5" fmla="*/ 536902 h 606722"/>
                  <a:gd name="connsiteX6" fmla="*/ 303775 w 607639"/>
                  <a:gd name="connsiteY6" fmla="*/ 525007 h 606722"/>
                  <a:gd name="connsiteX7" fmla="*/ 429885 w 607639"/>
                  <a:gd name="connsiteY7" fmla="*/ 509483 h 606722"/>
                  <a:gd name="connsiteX8" fmla="*/ 441811 w 607639"/>
                  <a:gd name="connsiteY8" fmla="*/ 521409 h 606722"/>
                  <a:gd name="connsiteX9" fmla="*/ 429885 w 607639"/>
                  <a:gd name="connsiteY9" fmla="*/ 533335 h 606722"/>
                  <a:gd name="connsiteX10" fmla="*/ 417959 w 607639"/>
                  <a:gd name="connsiteY10" fmla="*/ 521409 h 606722"/>
                  <a:gd name="connsiteX11" fmla="*/ 429885 w 607639"/>
                  <a:gd name="connsiteY11" fmla="*/ 509483 h 606722"/>
                  <a:gd name="connsiteX12" fmla="*/ 177720 w 607639"/>
                  <a:gd name="connsiteY12" fmla="*/ 509483 h 606722"/>
                  <a:gd name="connsiteX13" fmla="*/ 189611 w 607639"/>
                  <a:gd name="connsiteY13" fmla="*/ 521409 h 606722"/>
                  <a:gd name="connsiteX14" fmla="*/ 177720 w 607639"/>
                  <a:gd name="connsiteY14" fmla="*/ 533335 h 606722"/>
                  <a:gd name="connsiteX15" fmla="*/ 165829 w 607639"/>
                  <a:gd name="connsiteY15" fmla="*/ 521409 h 606722"/>
                  <a:gd name="connsiteX16" fmla="*/ 177720 w 607639"/>
                  <a:gd name="connsiteY16" fmla="*/ 509483 h 606722"/>
                  <a:gd name="connsiteX17" fmla="*/ 522185 w 607639"/>
                  <a:gd name="connsiteY17" fmla="*/ 417324 h 606722"/>
                  <a:gd name="connsiteX18" fmla="*/ 534111 w 607639"/>
                  <a:gd name="connsiteY18" fmla="*/ 429250 h 606722"/>
                  <a:gd name="connsiteX19" fmla="*/ 522185 w 607639"/>
                  <a:gd name="connsiteY19" fmla="*/ 441176 h 606722"/>
                  <a:gd name="connsiteX20" fmla="*/ 510259 w 607639"/>
                  <a:gd name="connsiteY20" fmla="*/ 429250 h 606722"/>
                  <a:gd name="connsiteX21" fmla="*/ 522185 w 607639"/>
                  <a:gd name="connsiteY21" fmla="*/ 417324 h 606722"/>
                  <a:gd name="connsiteX22" fmla="*/ 85420 w 607639"/>
                  <a:gd name="connsiteY22" fmla="*/ 417324 h 606722"/>
                  <a:gd name="connsiteX23" fmla="*/ 97311 w 607639"/>
                  <a:gd name="connsiteY23" fmla="*/ 429250 h 606722"/>
                  <a:gd name="connsiteX24" fmla="*/ 85420 w 607639"/>
                  <a:gd name="connsiteY24" fmla="*/ 441176 h 606722"/>
                  <a:gd name="connsiteX25" fmla="*/ 73529 w 607639"/>
                  <a:gd name="connsiteY25" fmla="*/ 429250 h 606722"/>
                  <a:gd name="connsiteX26" fmla="*/ 85420 w 607639"/>
                  <a:gd name="connsiteY26" fmla="*/ 417324 h 606722"/>
                  <a:gd name="connsiteX27" fmla="*/ 537643 w 607639"/>
                  <a:gd name="connsiteY27" fmla="*/ 291506 h 606722"/>
                  <a:gd name="connsiteX28" fmla="*/ 555628 w 607639"/>
                  <a:gd name="connsiteY28" fmla="*/ 291506 h 606722"/>
                  <a:gd name="connsiteX29" fmla="*/ 567558 w 607639"/>
                  <a:gd name="connsiteY29" fmla="*/ 303316 h 606722"/>
                  <a:gd name="connsiteX30" fmla="*/ 555628 w 607639"/>
                  <a:gd name="connsiteY30" fmla="*/ 315216 h 606722"/>
                  <a:gd name="connsiteX31" fmla="*/ 537643 w 607639"/>
                  <a:gd name="connsiteY31" fmla="*/ 315216 h 606722"/>
                  <a:gd name="connsiteX32" fmla="*/ 525713 w 607639"/>
                  <a:gd name="connsiteY32" fmla="*/ 303316 h 606722"/>
                  <a:gd name="connsiteX33" fmla="*/ 537643 w 607639"/>
                  <a:gd name="connsiteY33" fmla="*/ 291506 h 606722"/>
                  <a:gd name="connsiteX34" fmla="*/ 51991 w 607639"/>
                  <a:gd name="connsiteY34" fmla="*/ 291506 h 606722"/>
                  <a:gd name="connsiteX35" fmla="*/ 69946 w 607639"/>
                  <a:gd name="connsiteY35" fmla="*/ 291506 h 606722"/>
                  <a:gd name="connsiteX36" fmla="*/ 81856 w 607639"/>
                  <a:gd name="connsiteY36" fmla="*/ 303316 h 606722"/>
                  <a:gd name="connsiteX37" fmla="*/ 69946 w 607639"/>
                  <a:gd name="connsiteY37" fmla="*/ 315216 h 606722"/>
                  <a:gd name="connsiteX38" fmla="*/ 51991 w 607639"/>
                  <a:gd name="connsiteY38" fmla="*/ 315216 h 606722"/>
                  <a:gd name="connsiteX39" fmla="*/ 40081 w 607639"/>
                  <a:gd name="connsiteY39" fmla="*/ 303316 h 606722"/>
                  <a:gd name="connsiteX40" fmla="*/ 51991 w 607639"/>
                  <a:gd name="connsiteY40" fmla="*/ 291506 h 606722"/>
                  <a:gd name="connsiteX41" fmla="*/ 412608 w 607639"/>
                  <a:gd name="connsiteY41" fmla="*/ 222096 h 606722"/>
                  <a:gd name="connsiteX42" fmla="*/ 345491 w 607639"/>
                  <a:gd name="connsiteY42" fmla="*/ 334245 h 606722"/>
                  <a:gd name="connsiteX43" fmla="*/ 412608 w 607639"/>
                  <a:gd name="connsiteY43" fmla="*/ 334245 h 606722"/>
                  <a:gd name="connsiteX44" fmla="*/ 427651 w 607639"/>
                  <a:gd name="connsiteY44" fmla="*/ 167533 h 606722"/>
                  <a:gd name="connsiteX45" fmla="*/ 436375 w 607639"/>
                  <a:gd name="connsiteY45" fmla="*/ 178996 h 606722"/>
                  <a:gd name="connsiteX46" fmla="*/ 436375 w 607639"/>
                  <a:gd name="connsiteY46" fmla="*/ 334245 h 606722"/>
                  <a:gd name="connsiteX47" fmla="*/ 469399 w 607639"/>
                  <a:gd name="connsiteY47" fmla="*/ 334245 h 606722"/>
                  <a:gd name="connsiteX48" fmla="*/ 481327 w 607639"/>
                  <a:gd name="connsiteY48" fmla="*/ 346153 h 606722"/>
                  <a:gd name="connsiteX49" fmla="*/ 469399 w 607639"/>
                  <a:gd name="connsiteY49" fmla="*/ 357973 h 606722"/>
                  <a:gd name="connsiteX50" fmla="*/ 436375 w 607639"/>
                  <a:gd name="connsiteY50" fmla="*/ 357973 h 606722"/>
                  <a:gd name="connsiteX51" fmla="*/ 436375 w 607639"/>
                  <a:gd name="connsiteY51" fmla="*/ 427733 h 606722"/>
                  <a:gd name="connsiteX52" fmla="*/ 424536 w 607639"/>
                  <a:gd name="connsiteY52" fmla="*/ 439552 h 606722"/>
                  <a:gd name="connsiteX53" fmla="*/ 412608 w 607639"/>
                  <a:gd name="connsiteY53" fmla="*/ 427733 h 606722"/>
                  <a:gd name="connsiteX54" fmla="*/ 412608 w 607639"/>
                  <a:gd name="connsiteY54" fmla="*/ 357973 h 606722"/>
                  <a:gd name="connsiteX55" fmla="*/ 324573 w 607639"/>
                  <a:gd name="connsiteY55" fmla="*/ 357973 h 606722"/>
                  <a:gd name="connsiteX56" fmla="*/ 314158 w 607639"/>
                  <a:gd name="connsiteY56" fmla="*/ 352019 h 606722"/>
                  <a:gd name="connsiteX57" fmla="*/ 314336 w 607639"/>
                  <a:gd name="connsiteY57" fmla="*/ 340022 h 606722"/>
                  <a:gd name="connsiteX58" fmla="*/ 414299 w 607639"/>
                  <a:gd name="connsiteY58" fmla="*/ 172953 h 606722"/>
                  <a:gd name="connsiteX59" fmla="*/ 427651 w 607639"/>
                  <a:gd name="connsiteY59" fmla="*/ 167533 h 606722"/>
                  <a:gd name="connsiteX60" fmla="*/ 216270 w 607639"/>
                  <a:gd name="connsiteY60" fmla="*/ 167099 h 606722"/>
                  <a:gd name="connsiteX61" fmla="*/ 290518 w 607639"/>
                  <a:gd name="connsiteY61" fmla="*/ 241210 h 606722"/>
                  <a:gd name="connsiteX62" fmla="*/ 242978 w 607639"/>
                  <a:gd name="connsiteY62" fmla="*/ 355754 h 606722"/>
                  <a:gd name="connsiteX63" fmla="*/ 182707 w 607639"/>
                  <a:gd name="connsiteY63" fmla="*/ 415825 h 606722"/>
                  <a:gd name="connsiteX64" fmla="*/ 278588 w 607639"/>
                  <a:gd name="connsiteY64" fmla="*/ 415825 h 606722"/>
                  <a:gd name="connsiteX65" fmla="*/ 290518 w 607639"/>
                  <a:gd name="connsiteY65" fmla="*/ 427734 h 606722"/>
                  <a:gd name="connsiteX66" fmla="*/ 278588 w 607639"/>
                  <a:gd name="connsiteY66" fmla="*/ 439552 h 606722"/>
                  <a:gd name="connsiteX67" fmla="*/ 154040 w 607639"/>
                  <a:gd name="connsiteY67" fmla="*/ 439552 h 606722"/>
                  <a:gd name="connsiteX68" fmla="*/ 143001 w 607639"/>
                  <a:gd name="connsiteY68" fmla="*/ 432265 h 606722"/>
                  <a:gd name="connsiteX69" fmla="*/ 145582 w 607639"/>
                  <a:gd name="connsiteY69" fmla="*/ 419292 h 606722"/>
                  <a:gd name="connsiteX70" fmla="*/ 226152 w 607639"/>
                  <a:gd name="connsiteY70" fmla="*/ 338959 h 606722"/>
                  <a:gd name="connsiteX71" fmla="*/ 266659 w 607639"/>
                  <a:gd name="connsiteY71" fmla="*/ 241210 h 606722"/>
                  <a:gd name="connsiteX72" fmla="*/ 216270 w 607639"/>
                  <a:gd name="connsiteY72" fmla="*/ 190914 h 606722"/>
                  <a:gd name="connsiteX73" fmla="*/ 165880 w 607639"/>
                  <a:gd name="connsiteY73" fmla="*/ 241210 h 606722"/>
                  <a:gd name="connsiteX74" fmla="*/ 154040 w 607639"/>
                  <a:gd name="connsiteY74" fmla="*/ 253029 h 606722"/>
                  <a:gd name="connsiteX75" fmla="*/ 142110 w 607639"/>
                  <a:gd name="connsiteY75" fmla="*/ 241210 h 606722"/>
                  <a:gd name="connsiteX76" fmla="*/ 216270 w 607639"/>
                  <a:gd name="connsiteY76" fmla="*/ 167099 h 606722"/>
                  <a:gd name="connsiteX77" fmla="*/ 522185 w 607639"/>
                  <a:gd name="connsiteY77" fmla="*/ 165547 h 606722"/>
                  <a:gd name="connsiteX78" fmla="*/ 534111 w 607639"/>
                  <a:gd name="connsiteY78" fmla="*/ 177438 h 606722"/>
                  <a:gd name="connsiteX79" fmla="*/ 522185 w 607639"/>
                  <a:gd name="connsiteY79" fmla="*/ 189329 h 606722"/>
                  <a:gd name="connsiteX80" fmla="*/ 510259 w 607639"/>
                  <a:gd name="connsiteY80" fmla="*/ 177438 h 606722"/>
                  <a:gd name="connsiteX81" fmla="*/ 522185 w 607639"/>
                  <a:gd name="connsiteY81" fmla="*/ 165547 h 606722"/>
                  <a:gd name="connsiteX82" fmla="*/ 85420 w 607639"/>
                  <a:gd name="connsiteY82" fmla="*/ 165547 h 606722"/>
                  <a:gd name="connsiteX83" fmla="*/ 97311 w 607639"/>
                  <a:gd name="connsiteY83" fmla="*/ 177438 h 606722"/>
                  <a:gd name="connsiteX84" fmla="*/ 85420 w 607639"/>
                  <a:gd name="connsiteY84" fmla="*/ 189329 h 606722"/>
                  <a:gd name="connsiteX85" fmla="*/ 73529 w 607639"/>
                  <a:gd name="connsiteY85" fmla="*/ 177438 h 606722"/>
                  <a:gd name="connsiteX86" fmla="*/ 85420 w 607639"/>
                  <a:gd name="connsiteY86" fmla="*/ 165547 h 606722"/>
                  <a:gd name="connsiteX87" fmla="*/ 429885 w 607639"/>
                  <a:gd name="connsiteY87" fmla="*/ 73388 h 606722"/>
                  <a:gd name="connsiteX88" fmla="*/ 441811 w 607639"/>
                  <a:gd name="connsiteY88" fmla="*/ 85279 h 606722"/>
                  <a:gd name="connsiteX89" fmla="*/ 429885 w 607639"/>
                  <a:gd name="connsiteY89" fmla="*/ 97170 h 606722"/>
                  <a:gd name="connsiteX90" fmla="*/ 417959 w 607639"/>
                  <a:gd name="connsiteY90" fmla="*/ 85279 h 606722"/>
                  <a:gd name="connsiteX91" fmla="*/ 429885 w 607639"/>
                  <a:gd name="connsiteY91" fmla="*/ 73388 h 606722"/>
                  <a:gd name="connsiteX92" fmla="*/ 177720 w 607639"/>
                  <a:gd name="connsiteY92" fmla="*/ 73388 h 606722"/>
                  <a:gd name="connsiteX93" fmla="*/ 189611 w 607639"/>
                  <a:gd name="connsiteY93" fmla="*/ 85279 h 606722"/>
                  <a:gd name="connsiteX94" fmla="*/ 177720 w 607639"/>
                  <a:gd name="connsiteY94" fmla="*/ 97170 h 606722"/>
                  <a:gd name="connsiteX95" fmla="*/ 165829 w 607639"/>
                  <a:gd name="connsiteY95" fmla="*/ 85279 h 606722"/>
                  <a:gd name="connsiteX96" fmla="*/ 177720 w 607639"/>
                  <a:gd name="connsiteY96" fmla="*/ 73388 h 606722"/>
                  <a:gd name="connsiteX97" fmla="*/ 303775 w 607639"/>
                  <a:gd name="connsiteY97" fmla="*/ 42480 h 606722"/>
                  <a:gd name="connsiteX98" fmla="*/ 315710 w 607639"/>
                  <a:gd name="connsiteY98" fmla="*/ 54396 h 606722"/>
                  <a:gd name="connsiteX99" fmla="*/ 315710 w 607639"/>
                  <a:gd name="connsiteY99" fmla="*/ 69869 h 606722"/>
                  <a:gd name="connsiteX100" fmla="*/ 303775 w 607639"/>
                  <a:gd name="connsiteY100" fmla="*/ 81785 h 606722"/>
                  <a:gd name="connsiteX101" fmla="*/ 291929 w 607639"/>
                  <a:gd name="connsiteY101" fmla="*/ 69869 h 606722"/>
                  <a:gd name="connsiteX102" fmla="*/ 291929 w 607639"/>
                  <a:gd name="connsiteY102" fmla="*/ 54396 h 606722"/>
                  <a:gd name="connsiteX103" fmla="*/ 303775 w 607639"/>
                  <a:gd name="connsiteY103" fmla="*/ 42480 h 606722"/>
                  <a:gd name="connsiteX104" fmla="*/ 303775 w 607639"/>
                  <a:gd name="connsiteY104" fmla="*/ 0 h 606722"/>
                  <a:gd name="connsiteX105" fmla="*/ 537058 w 607639"/>
                  <a:gd name="connsiteY105" fmla="*/ 108956 h 606722"/>
                  <a:gd name="connsiteX106" fmla="*/ 537058 w 607639"/>
                  <a:gd name="connsiteY106" fmla="*/ 93048 h 606722"/>
                  <a:gd name="connsiteX107" fmla="*/ 548895 w 607639"/>
                  <a:gd name="connsiteY107" fmla="*/ 81139 h 606722"/>
                  <a:gd name="connsiteX108" fmla="*/ 560822 w 607639"/>
                  <a:gd name="connsiteY108" fmla="*/ 93048 h 606722"/>
                  <a:gd name="connsiteX109" fmla="*/ 560822 w 607639"/>
                  <a:gd name="connsiteY109" fmla="*/ 138994 h 606722"/>
                  <a:gd name="connsiteX110" fmla="*/ 548895 w 607639"/>
                  <a:gd name="connsiteY110" fmla="*/ 150903 h 606722"/>
                  <a:gd name="connsiteX111" fmla="*/ 502880 w 607639"/>
                  <a:gd name="connsiteY111" fmla="*/ 150903 h 606722"/>
                  <a:gd name="connsiteX112" fmla="*/ 490953 w 607639"/>
                  <a:gd name="connsiteY112" fmla="*/ 138994 h 606722"/>
                  <a:gd name="connsiteX113" fmla="*/ 502880 w 607639"/>
                  <a:gd name="connsiteY113" fmla="*/ 127174 h 606722"/>
                  <a:gd name="connsiteX114" fmla="*/ 521126 w 607639"/>
                  <a:gd name="connsiteY114" fmla="*/ 127174 h 606722"/>
                  <a:gd name="connsiteX115" fmla="*/ 303775 w 607639"/>
                  <a:gd name="connsiteY115" fmla="*/ 23728 h 606722"/>
                  <a:gd name="connsiteX116" fmla="*/ 23764 w 607639"/>
                  <a:gd name="connsiteY116" fmla="*/ 303316 h 606722"/>
                  <a:gd name="connsiteX117" fmla="*/ 303775 w 607639"/>
                  <a:gd name="connsiteY117" fmla="*/ 582905 h 606722"/>
                  <a:gd name="connsiteX118" fmla="*/ 583786 w 607639"/>
                  <a:gd name="connsiteY118" fmla="*/ 303316 h 606722"/>
                  <a:gd name="connsiteX119" fmla="*/ 573906 w 607639"/>
                  <a:gd name="connsiteY119" fmla="*/ 229376 h 606722"/>
                  <a:gd name="connsiteX120" fmla="*/ 582273 w 607639"/>
                  <a:gd name="connsiteY120" fmla="*/ 214801 h 606722"/>
                  <a:gd name="connsiteX121" fmla="*/ 596869 w 607639"/>
                  <a:gd name="connsiteY121" fmla="*/ 223066 h 606722"/>
                  <a:gd name="connsiteX122" fmla="*/ 607639 w 607639"/>
                  <a:gd name="connsiteY122" fmla="*/ 303316 h 606722"/>
                  <a:gd name="connsiteX123" fmla="*/ 303775 w 607639"/>
                  <a:gd name="connsiteY123" fmla="*/ 606722 h 606722"/>
                  <a:gd name="connsiteX124" fmla="*/ 0 w 607639"/>
                  <a:gd name="connsiteY124" fmla="*/ 303316 h 606722"/>
                  <a:gd name="connsiteX125" fmla="*/ 303775 w 607639"/>
                  <a:gd name="connsiteY12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607639" h="606722">
                    <a:moveTo>
                      <a:pt x="303775" y="525007"/>
                    </a:moveTo>
                    <a:cubicBezTo>
                      <a:pt x="310366" y="525007"/>
                      <a:pt x="315710" y="530333"/>
                      <a:pt x="315710" y="536902"/>
                    </a:cubicBezTo>
                    <a:lnTo>
                      <a:pt x="315710" y="552347"/>
                    </a:lnTo>
                    <a:cubicBezTo>
                      <a:pt x="315710" y="558915"/>
                      <a:pt x="310366" y="564241"/>
                      <a:pt x="303775" y="564241"/>
                    </a:cubicBezTo>
                    <a:cubicBezTo>
                      <a:pt x="297184" y="564241"/>
                      <a:pt x="291929" y="558915"/>
                      <a:pt x="291929" y="552347"/>
                    </a:cubicBezTo>
                    <a:lnTo>
                      <a:pt x="291929" y="536902"/>
                    </a:lnTo>
                    <a:cubicBezTo>
                      <a:pt x="291929" y="530333"/>
                      <a:pt x="297184" y="525007"/>
                      <a:pt x="303775" y="525007"/>
                    </a:cubicBezTo>
                    <a:close/>
                    <a:moveTo>
                      <a:pt x="429885" y="509483"/>
                    </a:moveTo>
                    <a:cubicBezTo>
                      <a:pt x="436472" y="509483"/>
                      <a:pt x="441811" y="514822"/>
                      <a:pt x="441811" y="521409"/>
                    </a:cubicBezTo>
                    <a:cubicBezTo>
                      <a:pt x="441811" y="527996"/>
                      <a:pt x="436472" y="533335"/>
                      <a:pt x="429885" y="533335"/>
                    </a:cubicBezTo>
                    <a:cubicBezTo>
                      <a:pt x="423298" y="533335"/>
                      <a:pt x="417959" y="527996"/>
                      <a:pt x="417959" y="521409"/>
                    </a:cubicBezTo>
                    <a:cubicBezTo>
                      <a:pt x="417959" y="514822"/>
                      <a:pt x="423298" y="509483"/>
                      <a:pt x="429885" y="509483"/>
                    </a:cubicBezTo>
                    <a:close/>
                    <a:moveTo>
                      <a:pt x="177720" y="509483"/>
                    </a:moveTo>
                    <a:cubicBezTo>
                      <a:pt x="184287" y="509483"/>
                      <a:pt x="189611" y="514822"/>
                      <a:pt x="189611" y="521409"/>
                    </a:cubicBezTo>
                    <a:cubicBezTo>
                      <a:pt x="189611" y="527996"/>
                      <a:pt x="184287" y="533335"/>
                      <a:pt x="177720" y="533335"/>
                    </a:cubicBezTo>
                    <a:cubicBezTo>
                      <a:pt x="171153" y="533335"/>
                      <a:pt x="165829" y="527996"/>
                      <a:pt x="165829" y="521409"/>
                    </a:cubicBezTo>
                    <a:cubicBezTo>
                      <a:pt x="165829" y="514822"/>
                      <a:pt x="171153" y="509483"/>
                      <a:pt x="177720" y="509483"/>
                    </a:cubicBezTo>
                    <a:close/>
                    <a:moveTo>
                      <a:pt x="522185" y="417324"/>
                    </a:moveTo>
                    <a:cubicBezTo>
                      <a:pt x="528772" y="417324"/>
                      <a:pt x="534111" y="422663"/>
                      <a:pt x="534111" y="429250"/>
                    </a:cubicBezTo>
                    <a:cubicBezTo>
                      <a:pt x="534111" y="435837"/>
                      <a:pt x="528772" y="441176"/>
                      <a:pt x="522185" y="441176"/>
                    </a:cubicBezTo>
                    <a:cubicBezTo>
                      <a:pt x="515598" y="441176"/>
                      <a:pt x="510259" y="435837"/>
                      <a:pt x="510259" y="429250"/>
                    </a:cubicBezTo>
                    <a:cubicBezTo>
                      <a:pt x="510259" y="422663"/>
                      <a:pt x="515598" y="417324"/>
                      <a:pt x="522185" y="417324"/>
                    </a:cubicBezTo>
                    <a:close/>
                    <a:moveTo>
                      <a:pt x="85420" y="417324"/>
                    </a:moveTo>
                    <a:cubicBezTo>
                      <a:pt x="91987" y="417324"/>
                      <a:pt x="97311" y="422663"/>
                      <a:pt x="97311" y="429250"/>
                    </a:cubicBezTo>
                    <a:cubicBezTo>
                      <a:pt x="97311" y="435837"/>
                      <a:pt x="91987" y="441176"/>
                      <a:pt x="85420" y="441176"/>
                    </a:cubicBezTo>
                    <a:cubicBezTo>
                      <a:pt x="78853" y="441176"/>
                      <a:pt x="73529" y="435837"/>
                      <a:pt x="73529" y="429250"/>
                    </a:cubicBezTo>
                    <a:cubicBezTo>
                      <a:pt x="73529" y="422663"/>
                      <a:pt x="78853" y="417324"/>
                      <a:pt x="85420" y="417324"/>
                    </a:cubicBezTo>
                    <a:close/>
                    <a:moveTo>
                      <a:pt x="537643" y="291506"/>
                    </a:moveTo>
                    <a:lnTo>
                      <a:pt x="555628" y="291506"/>
                    </a:lnTo>
                    <a:cubicBezTo>
                      <a:pt x="562216" y="291506"/>
                      <a:pt x="567558" y="296745"/>
                      <a:pt x="567558" y="303316"/>
                    </a:cubicBezTo>
                    <a:cubicBezTo>
                      <a:pt x="567558" y="309888"/>
                      <a:pt x="562216" y="315216"/>
                      <a:pt x="555628" y="315216"/>
                    </a:cubicBezTo>
                    <a:lnTo>
                      <a:pt x="537643" y="315216"/>
                    </a:lnTo>
                    <a:cubicBezTo>
                      <a:pt x="531055" y="315216"/>
                      <a:pt x="525713" y="309888"/>
                      <a:pt x="525713" y="303316"/>
                    </a:cubicBezTo>
                    <a:cubicBezTo>
                      <a:pt x="525713" y="296745"/>
                      <a:pt x="531055" y="291506"/>
                      <a:pt x="537643" y="291506"/>
                    </a:cubicBezTo>
                    <a:close/>
                    <a:moveTo>
                      <a:pt x="51991" y="291506"/>
                    </a:moveTo>
                    <a:lnTo>
                      <a:pt x="69946" y="291506"/>
                    </a:lnTo>
                    <a:cubicBezTo>
                      <a:pt x="76523" y="291506"/>
                      <a:pt x="81856" y="296745"/>
                      <a:pt x="81856" y="303316"/>
                    </a:cubicBezTo>
                    <a:cubicBezTo>
                      <a:pt x="81856" y="309888"/>
                      <a:pt x="76523" y="315216"/>
                      <a:pt x="69946" y="315216"/>
                    </a:cubicBezTo>
                    <a:lnTo>
                      <a:pt x="51991" y="315216"/>
                    </a:lnTo>
                    <a:cubicBezTo>
                      <a:pt x="45414" y="315216"/>
                      <a:pt x="40081" y="309888"/>
                      <a:pt x="40081" y="303316"/>
                    </a:cubicBezTo>
                    <a:cubicBezTo>
                      <a:pt x="40081" y="296745"/>
                      <a:pt x="45414" y="291506"/>
                      <a:pt x="51991" y="291506"/>
                    </a:cubicBezTo>
                    <a:close/>
                    <a:moveTo>
                      <a:pt x="412608" y="222096"/>
                    </a:moveTo>
                    <a:lnTo>
                      <a:pt x="345491" y="334245"/>
                    </a:lnTo>
                    <a:lnTo>
                      <a:pt x="412608" y="334245"/>
                    </a:lnTo>
                    <a:close/>
                    <a:moveTo>
                      <a:pt x="427651" y="167533"/>
                    </a:moveTo>
                    <a:cubicBezTo>
                      <a:pt x="432814" y="168954"/>
                      <a:pt x="436375" y="173664"/>
                      <a:pt x="436375" y="178996"/>
                    </a:cubicBezTo>
                    <a:lnTo>
                      <a:pt x="436375" y="334245"/>
                    </a:lnTo>
                    <a:lnTo>
                      <a:pt x="469399" y="334245"/>
                    </a:lnTo>
                    <a:cubicBezTo>
                      <a:pt x="475986" y="334245"/>
                      <a:pt x="481327" y="339577"/>
                      <a:pt x="481327" y="346153"/>
                    </a:cubicBezTo>
                    <a:cubicBezTo>
                      <a:pt x="481327" y="352641"/>
                      <a:pt x="475986" y="357973"/>
                      <a:pt x="469399" y="357973"/>
                    </a:cubicBezTo>
                    <a:lnTo>
                      <a:pt x="436375" y="357973"/>
                    </a:lnTo>
                    <a:lnTo>
                      <a:pt x="436375" y="427733"/>
                    </a:lnTo>
                    <a:cubicBezTo>
                      <a:pt x="436375" y="434220"/>
                      <a:pt x="431123" y="439552"/>
                      <a:pt x="424536" y="439552"/>
                    </a:cubicBezTo>
                    <a:cubicBezTo>
                      <a:pt x="417949" y="439552"/>
                      <a:pt x="412608" y="434220"/>
                      <a:pt x="412608" y="427733"/>
                    </a:cubicBezTo>
                    <a:lnTo>
                      <a:pt x="412608" y="357973"/>
                    </a:lnTo>
                    <a:lnTo>
                      <a:pt x="324573" y="357973"/>
                    </a:lnTo>
                    <a:cubicBezTo>
                      <a:pt x="320300" y="357973"/>
                      <a:pt x="316295" y="355662"/>
                      <a:pt x="314158" y="352019"/>
                    </a:cubicBezTo>
                    <a:cubicBezTo>
                      <a:pt x="312111" y="348286"/>
                      <a:pt x="312111" y="343665"/>
                      <a:pt x="314336" y="340022"/>
                    </a:cubicBezTo>
                    <a:lnTo>
                      <a:pt x="414299" y="172953"/>
                    </a:lnTo>
                    <a:cubicBezTo>
                      <a:pt x="417059" y="168332"/>
                      <a:pt x="422489" y="166111"/>
                      <a:pt x="427651" y="167533"/>
                    </a:cubicBezTo>
                    <a:close/>
                    <a:moveTo>
                      <a:pt x="216270" y="167099"/>
                    </a:moveTo>
                    <a:cubicBezTo>
                      <a:pt x="257222" y="167099"/>
                      <a:pt x="290518" y="200333"/>
                      <a:pt x="290518" y="241210"/>
                    </a:cubicBezTo>
                    <a:cubicBezTo>
                      <a:pt x="290518" y="284486"/>
                      <a:pt x="273603" y="325097"/>
                      <a:pt x="242978" y="355754"/>
                    </a:cubicBezTo>
                    <a:lnTo>
                      <a:pt x="182707" y="415825"/>
                    </a:lnTo>
                    <a:lnTo>
                      <a:pt x="278588" y="415825"/>
                    </a:lnTo>
                    <a:cubicBezTo>
                      <a:pt x="285176" y="415825"/>
                      <a:pt x="290518" y="421158"/>
                      <a:pt x="290518" y="427734"/>
                    </a:cubicBezTo>
                    <a:cubicBezTo>
                      <a:pt x="290518" y="434220"/>
                      <a:pt x="285176" y="439552"/>
                      <a:pt x="278588" y="439552"/>
                    </a:cubicBezTo>
                    <a:lnTo>
                      <a:pt x="154040" y="439552"/>
                    </a:lnTo>
                    <a:cubicBezTo>
                      <a:pt x="149232" y="439552"/>
                      <a:pt x="144870" y="436709"/>
                      <a:pt x="143001" y="432265"/>
                    </a:cubicBezTo>
                    <a:cubicBezTo>
                      <a:pt x="141131" y="427822"/>
                      <a:pt x="142199" y="422668"/>
                      <a:pt x="145582" y="419292"/>
                    </a:cubicBezTo>
                    <a:lnTo>
                      <a:pt x="226152" y="338959"/>
                    </a:lnTo>
                    <a:cubicBezTo>
                      <a:pt x="252236" y="312834"/>
                      <a:pt x="266659" y="278088"/>
                      <a:pt x="266659" y="241210"/>
                    </a:cubicBezTo>
                    <a:cubicBezTo>
                      <a:pt x="266659" y="213485"/>
                      <a:pt x="244046" y="190914"/>
                      <a:pt x="216270" y="190914"/>
                    </a:cubicBezTo>
                    <a:cubicBezTo>
                      <a:pt x="188493" y="190914"/>
                      <a:pt x="165880" y="213485"/>
                      <a:pt x="165880" y="241210"/>
                    </a:cubicBezTo>
                    <a:cubicBezTo>
                      <a:pt x="165880" y="247786"/>
                      <a:pt x="160539" y="253029"/>
                      <a:pt x="154040" y="253029"/>
                    </a:cubicBezTo>
                    <a:cubicBezTo>
                      <a:pt x="147452" y="253029"/>
                      <a:pt x="142110" y="247786"/>
                      <a:pt x="142110" y="241210"/>
                    </a:cubicBezTo>
                    <a:cubicBezTo>
                      <a:pt x="142110" y="200333"/>
                      <a:pt x="175406" y="167099"/>
                      <a:pt x="216270" y="167099"/>
                    </a:cubicBezTo>
                    <a:close/>
                    <a:moveTo>
                      <a:pt x="522185" y="165547"/>
                    </a:moveTo>
                    <a:cubicBezTo>
                      <a:pt x="528772" y="165547"/>
                      <a:pt x="534111" y="170871"/>
                      <a:pt x="534111" y="177438"/>
                    </a:cubicBezTo>
                    <a:cubicBezTo>
                      <a:pt x="534111" y="184005"/>
                      <a:pt x="528772" y="189329"/>
                      <a:pt x="522185" y="189329"/>
                    </a:cubicBezTo>
                    <a:cubicBezTo>
                      <a:pt x="515598" y="189329"/>
                      <a:pt x="510259" y="184005"/>
                      <a:pt x="510259" y="177438"/>
                    </a:cubicBezTo>
                    <a:cubicBezTo>
                      <a:pt x="510259" y="170871"/>
                      <a:pt x="515598" y="165547"/>
                      <a:pt x="522185" y="165547"/>
                    </a:cubicBezTo>
                    <a:close/>
                    <a:moveTo>
                      <a:pt x="85420" y="165547"/>
                    </a:moveTo>
                    <a:cubicBezTo>
                      <a:pt x="91987" y="165547"/>
                      <a:pt x="97311" y="170871"/>
                      <a:pt x="97311" y="177438"/>
                    </a:cubicBezTo>
                    <a:cubicBezTo>
                      <a:pt x="97311" y="184005"/>
                      <a:pt x="91987" y="189329"/>
                      <a:pt x="85420" y="189329"/>
                    </a:cubicBezTo>
                    <a:cubicBezTo>
                      <a:pt x="78853" y="189329"/>
                      <a:pt x="73529" y="184005"/>
                      <a:pt x="73529" y="177438"/>
                    </a:cubicBezTo>
                    <a:cubicBezTo>
                      <a:pt x="73529" y="170871"/>
                      <a:pt x="78853" y="165547"/>
                      <a:pt x="85420" y="165547"/>
                    </a:cubicBezTo>
                    <a:close/>
                    <a:moveTo>
                      <a:pt x="429885" y="73388"/>
                    </a:moveTo>
                    <a:cubicBezTo>
                      <a:pt x="436472" y="73388"/>
                      <a:pt x="441811" y="78712"/>
                      <a:pt x="441811" y="85279"/>
                    </a:cubicBezTo>
                    <a:cubicBezTo>
                      <a:pt x="441811" y="91846"/>
                      <a:pt x="436472" y="97170"/>
                      <a:pt x="429885" y="97170"/>
                    </a:cubicBezTo>
                    <a:cubicBezTo>
                      <a:pt x="423298" y="97170"/>
                      <a:pt x="417959" y="91846"/>
                      <a:pt x="417959" y="85279"/>
                    </a:cubicBezTo>
                    <a:cubicBezTo>
                      <a:pt x="417959" y="78712"/>
                      <a:pt x="423298" y="73388"/>
                      <a:pt x="429885" y="73388"/>
                    </a:cubicBezTo>
                    <a:close/>
                    <a:moveTo>
                      <a:pt x="177720" y="73388"/>
                    </a:moveTo>
                    <a:cubicBezTo>
                      <a:pt x="184287" y="73388"/>
                      <a:pt x="189611" y="78712"/>
                      <a:pt x="189611" y="85279"/>
                    </a:cubicBezTo>
                    <a:cubicBezTo>
                      <a:pt x="189611" y="91846"/>
                      <a:pt x="184287" y="97170"/>
                      <a:pt x="177720" y="97170"/>
                    </a:cubicBezTo>
                    <a:cubicBezTo>
                      <a:pt x="171153" y="97170"/>
                      <a:pt x="165829" y="91846"/>
                      <a:pt x="165829" y="85279"/>
                    </a:cubicBezTo>
                    <a:cubicBezTo>
                      <a:pt x="165829" y="78712"/>
                      <a:pt x="171153" y="73388"/>
                      <a:pt x="177720" y="73388"/>
                    </a:cubicBezTo>
                    <a:close/>
                    <a:moveTo>
                      <a:pt x="303775" y="42480"/>
                    </a:moveTo>
                    <a:cubicBezTo>
                      <a:pt x="310366" y="42480"/>
                      <a:pt x="315710" y="47815"/>
                      <a:pt x="315710" y="54396"/>
                    </a:cubicBezTo>
                    <a:lnTo>
                      <a:pt x="315710" y="69869"/>
                    </a:lnTo>
                    <a:cubicBezTo>
                      <a:pt x="315710" y="76449"/>
                      <a:pt x="310366" y="81785"/>
                      <a:pt x="303775" y="81785"/>
                    </a:cubicBezTo>
                    <a:cubicBezTo>
                      <a:pt x="297184" y="81785"/>
                      <a:pt x="291929" y="76449"/>
                      <a:pt x="291929" y="69869"/>
                    </a:cubicBezTo>
                    <a:lnTo>
                      <a:pt x="291929" y="54396"/>
                    </a:lnTo>
                    <a:cubicBezTo>
                      <a:pt x="291929" y="47815"/>
                      <a:pt x="297184" y="42480"/>
                      <a:pt x="303775" y="42480"/>
                    </a:cubicBezTo>
                    <a:close/>
                    <a:moveTo>
                      <a:pt x="303775" y="0"/>
                    </a:moveTo>
                    <a:cubicBezTo>
                      <a:pt x="394204" y="0"/>
                      <a:pt x="479560" y="40347"/>
                      <a:pt x="537058" y="108956"/>
                    </a:cubicBezTo>
                    <a:lnTo>
                      <a:pt x="537058" y="93048"/>
                    </a:lnTo>
                    <a:cubicBezTo>
                      <a:pt x="537058" y="86471"/>
                      <a:pt x="542309" y="81139"/>
                      <a:pt x="548895" y="81139"/>
                    </a:cubicBezTo>
                    <a:cubicBezTo>
                      <a:pt x="555482" y="81139"/>
                      <a:pt x="560822" y="86471"/>
                      <a:pt x="560822" y="93048"/>
                    </a:cubicBezTo>
                    <a:lnTo>
                      <a:pt x="560822" y="138994"/>
                    </a:lnTo>
                    <a:cubicBezTo>
                      <a:pt x="560822" y="145570"/>
                      <a:pt x="555482" y="150903"/>
                      <a:pt x="548895" y="150903"/>
                    </a:cubicBezTo>
                    <a:lnTo>
                      <a:pt x="502880" y="150903"/>
                    </a:lnTo>
                    <a:cubicBezTo>
                      <a:pt x="496293" y="150903"/>
                      <a:pt x="490953" y="145570"/>
                      <a:pt x="490953" y="138994"/>
                    </a:cubicBezTo>
                    <a:cubicBezTo>
                      <a:pt x="490953" y="132417"/>
                      <a:pt x="496293" y="127174"/>
                      <a:pt x="502880" y="127174"/>
                    </a:cubicBezTo>
                    <a:lnTo>
                      <a:pt x="521126" y="127174"/>
                    </a:lnTo>
                    <a:cubicBezTo>
                      <a:pt x="468168" y="62032"/>
                      <a:pt x="388419" y="23728"/>
                      <a:pt x="303775" y="23728"/>
                    </a:cubicBezTo>
                    <a:cubicBezTo>
                      <a:pt x="149440" y="23728"/>
                      <a:pt x="23764" y="149214"/>
                      <a:pt x="23764" y="303316"/>
                    </a:cubicBezTo>
                    <a:cubicBezTo>
                      <a:pt x="23764" y="457508"/>
                      <a:pt x="149440" y="582905"/>
                      <a:pt x="303775" y="582905"/>
                    </a:cubicBezTo>
                    <a:cubicBezTo>
                      <a:pt x="458199" y="582905"/>
                      <a:pt x="583786" y="457508"/>
                      <a:pt x="583786" y="303316"/>
                    </a:cubicBezTo>
                    <a:cubicBezTo>
                      <a:pt x="583786" y="278255"/>
                      <a:pt x="580492" y="253371"/>
                      <a:pt x="573906" y="229376"/>
                    </a:cubicBezTo>
                    <a:cubicBezTo>
                      <a:pt x="572126" y="223066"/>
                      <a:pt x="575864" y="216489"/>
                      <a:pt x="582273" y="214801"/>
                    </a:cubicBezTo>
                    <a:cubicBezTo>
                      <a:pt x="588592" y="213023"/>
                      <a:pt x="595089" y="216756"/>
                      <a:pt x="596869" y="223066"/>
                    </a:cubicBezTo>
                    <a:cubicBezTo>
                      <a:pt x="603990" y="249194"/>
                      <a:pt x="607639" y="276122"/>
                      <a:pt x="607639" y="303316"/>
                    </a:cubicBezTo>
                    <a:cubicBezTo>
                      <a:pt x="607639" y="470572"/>
                      <a:pt x="471283" y="606722"/>
                      <a:pt x="303775" y="606722"/>
                    </a:cubicBezTo>
                    <a:cubicBezTo>
                      <a:pt x="136267" y="606722"/>
                      <a:pt x="0" y="470572"/>
                      <a:pt x="0" y="303316"/>
                    </a:cubicBezTo>
                    <a:cubicBezTo>
                      <a:pt x="0" y="136061"/>
                      <a:pt x="136267" y="0"/>
                      <a:pt x="30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îṩļîḍé"/>
            <p:cNvGrpSpPr/>
            <p:nvPr/>
          </p:nvGrpSpPr>
          <p:grpSpPr>
            <a:xfrm>
              <a:off x="2874470" y="4509120"/>
              <a:ext cx="808632" cy="808632"/>
              <a:chOff x="3025614" y="1870779"/>
              <a:chExt cx="808632" cy="808632"/>
            </a:xfrm>
          </p:grpSpPr>
          <p:sp>
            <p:nvSpPr>
              <p:cNvPr id="29" name="ísļíḋe"/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01ACBE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šḻíḓé"/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1ACBE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šliďé"/>
              <p:cNvSpPr/>
              <p:nvPr/>
            </p:nvSpPr>
            <p:spPr>
              <a:xfrm>
                <a:off x="3282109" y="2134363"/>
                <a:ext cx="305623" cy="27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22" y="3335"/>
                    </a:moveTo>
                    <a:cubicBezTo>
                      <a:pt x="2422" y="21145"/>
                      <a:pt x="2422" y="21145"/>
                      <a:pt x="2422" y="21145"/>
                    </a:cubicBezTo>
                    <a:cubicBezTo>
                      <a:pt x="2422" y="21373"/>
                      <a:pt x="2221" y="21600"/>
                      <a:pt x="2019" y="21600"/>
                    </a:cubicBezTo>
                    <a:cubicBezTo>
                      <a:pt x="1211" y="21600"/>
                      <a:pt x="1211" y="21600"/>
                      <a:pt x="1211" y="21600"/>
                    </a:cubicBezTo>
                    <a:cubicBezTo>
                      <a:pt x="1009" y="21600"/>
                      <a:pt x="807" y="21373"/>
                      <a:pt x="807" y="21145"/>
                    </a:cubicBezTo>
                    <a:cubicBezTo>
                      <a:pt x="807" y="3335"/>
                      <a:pt x="807" y="3335"/>
                      <a:pt x="807" y="3335"/>
                    </a:cubicBezTo>
                    <a:cubicBezTo>
                      <a:pt x="336" y="3032"/>
                      <a:pt x="0" y="2425"/>
                      <a:pt x="0" y="1743"/>
                    </a:cubicBezTo>
                    <a:cubicBezTo>
                      <a:pt x="0" y="758"/>
                      <a:pt x="740" y="0"/>
                      <a:pt x="1615" y="0"/>
                    </a:cubicBezTo>
                    <a:cubicBezTo>
                      <a:pt x="2490" y="0"/>
                      <a:pt x="3230" y="758"/>
                      <a:pt x="3230" y="1743"/>
                    </a:cubicBezTo>
                    <a:cubicBezTo>
                      <a:pt x="3230" y="2425"/>
                      <a:pt x="2893" y="3032"/>
                      <a:pt x="2422" y="3335"/>
                    </a:cubicBezTo>
                    <a:close/>
                    <a:moveTo>
                      <a:pt x="21600" y="13415"/>
                    </a:moveTo>
                    <a:cubicBezTo>
                      <a:pt x="21600" y="13718"/>
                      <a:pt x="21398" y="14021"/>
                      <a:pt x="21129" y="14173"/>
                    </a:cubicBezTo>
                    <a:cubicBezTo>
                      <a:pt x="21062" y="14248"/>
                      <a:pt x="20994" y="14248"/>
                      <a:pt x="20927" y="14324"/>
                    </a:cubicBezTo>
                    <a:cubicBezTo>
                      <a:pt x="20120" y="14779"/>
                      <a:pt x="18236" y="15992"/>
                      <a:pt x="16351" y="15992"/>
                    </a:cubicBezTo>
                    <a:cubicBezTo>
                      <a:pt x="15611" y="15992"/>
                      <a:pt x="14938" y="15764"/>
                      <a:pt x="14333" y="15461"/>
                    </a:cubicBezTo>
                    <a:cubicBezTo>
                      <a:pt x="13996" y="15234"/>
                      <a:pt x="13996" y="15234"/>
                      <a:pt x="13996" y="15234"/>
                    </a:cubicBezTo>
                    <a:cubicBezTo>
                      <a:pt x="12718" y="14552"/>
                      <a:pt x="11708" y="14021"/>
                      <a:pt x="10228" y="14021"/>
                    </a:cubicBezTo>
                    <a:cubicBezTo>
                      <a:pt x="8411" y="14021"/>
                      <a:pt x="5854" y="15082"/>
                      <a:pt x="4441" y="16067"/>
                    </a:cubicBezTo>
                    <a:cubicBezTo>
                      <a:pt x="4307" y="16143"/>
                      <a:pt x="4105" y="16143"/>
                      <a:pt x="3970" y="16143"/>
                    </a:cubicBezTo>
                    <a:cubicBezTo>
                      <a:pt x="3836" y="16143"/>
                      <a:pt x="3701" y="16143"/>
                      <a:pt x="3634" y="16067"/>
                    </a:cubicBezTo>
                    <a:cubicBezTo>
                      <a:pt x="3364" y="15916"/>
                      <a:pt x="3230" y="15613"/>
                      <a:pt x="3230" y="15234"/>
                    </a:cubicBezTo>
                    <a:cubicBezTo>
                      <a:pt x="3230" y="4851"/>
                      <a:pt x="3230" y="4851"/>
                      <a:pt x="3230" y="4851"/>
                    </a:cubicBezTo>
                    <a:cubicBezTo>
                      <a:pt x="3230" y="4547"/>
                      <a:pt x="3364" y="4244"/>
                      <a:pt x="3566" y="4093"/>
                    </a:cubicBezTo>
                    <a:cubicBezTo>
                      <a:pt x="4374" y="3562"/>
                      <a:pt x="7200" y="1743"/>
                      <a:pt x="9824" y="1743"/>
                    </a:cubicBezTo>
                    <a:cubicBezTo>
                      <a:pt x="11910" y="1743"/>
                      <a:pt x="13593" y="2653"/>
                      <a:pt x="15073" y="3411"/>
                    </a:cubicBezTo>
                    <a:cubicBezTo>
                      <a:pt x="15342" y="3638"/>
                      <a:pt x="15746" y="3714"/>
                      <a:pt x="16150" y="3714"/>
                    </a:cubicBezTo>
                    <a:cubicBezTo>
                      <a:pt x="17630" y="3714"/>
                      <a:pt x="19245" y="2653"/>
                      <a:pt x="20052" y="2122"/>
                    </a:cubicBezTo>
                    <a:cubicBezTo>
                      <a:pt x="20187" y="2046"/>
                      <a:pt x="20321" y="1895"/>
                      <a:pt x="20389" y="1895"/>
                    </a:cubicBezTo>
                    <a:cubicBezTo>
                      <a:pt x="20658" y="1743"/>
                      <a:pt x="20927" y="1743"/>
                      <a:pt x="21196" y="1895"/>
                    </a:cubicBezTo>
                    <a:cubicBezTo>
                      <a:pt x="21398" y="2046"/>
                      <a:pt x="21600" y="2349"/>
                      <a:pt x="21600" y="2653"/>
                    </a:cubicBezTo>
                    <a:lnTo>
                      <a:pt x="21600" y="13415"/>
                    </a:lnTo>
                    <a:close/>
                    <a:moveTo>
                      <a:pt x="9622" y="3562"/>
                    </a:moveTo>
                    <a:cubicBezTo>
                      <a:pt x="8007" y="3638"/>
                      <a:pt x="6191" y="4472"/>
                      <a:pt x="4778" y="5381"/>
                    </a:cubicBezTo>
                    <a:cubicBezTo>
                      <a:pt x="4778" y="8034"/>
                      <a:pt x="4778" y="8034"/>
                      <a:pt x="4778" y="8034"/>
                    </a:cubicBezTo>
                    <a:cubicBezTo>
                      <a:pt x="6258" y="7124"/>
                      <a:pt x="8075" y="6442"/>
                      <a:pt x="9622" y="6366"/>
                    </a:cubicBezTo>
                    <a:lnTo>
                      <a:pt x="9622" y="3562"/>
                    </a:lnTo>
                    <a:close/>
                    <a:moveTo>
                      <a:pt x="9622" y="9549"/>
                    </a:moveTo>
                    <a:cubicBezTo>
                      <a:pt x="8075" y="9701"/>
                      <a:pt x="6258" y="10383"/>
                      <a:pt x="4778" y="11141"/>
                    </a:cubicBezTo>
                    <a:cubicBezTo>
                      <a:pt x="4778" y="13794"/>
                      <a:pt x="4778" y="13794"/>
                      <a:pt x="4778" y="13794"/>
                    </a:cubicBezTo>
                    <a:cubicBezTo>
                      <a:pt x="6258" y="13036"/>
                      <a:pt x="8075" y="12354"/>
                      <a:pt x="9622" y="12202"/>
                    </a:cubicBezTo>
                    <a:lnTo>
                      <a:pt x="9622" y="9549"/>
                    </a:lnTo>
                    <a:close/>
                    <a:moveTo>
                      <a:pt x="19985" y="10307"/>
                    </a:moveTo>
                    <a:cubicBezTo>
                      <a:pt x="18841" y="10914"/>
                      <a:pt x="16890" y="11823"/>
                      <a:pt x="15207" y="11293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5006" y="8034"/>
                      <a:pt x="14871" y="8034"/>
                      <a:pt x="14669" y="7882"/>
                    </a:cubicBezTo>
                    <a:cubicBezTo>
                      <a:pt x="13256" y="7124"/>
                      <a:pt x="12112" y="6366"/>
                      <a:pt x="10228" y="6366"/>
                    </a:cubicBezTo>
                    <a:cubicBezTo>
                      <a:pt x="10026" y="6366"/>
                      <a:pt x="9824" y="6366"/>
                      <a:pt x="9622" y="6366"/>
                    </a:cubicBezTo>
                    <a:cubicBezTo>
                      <a:pt x="9622" y="9474"/>
                      <a:pt x="9622" y="9474"/>
                      <a:pt x="9622" y="9474"/>
                    </a:cubicBezTo>
                    <a:cubicBezTo>
                      <a:pt x="9690" y="9474"/>
                      <a:pt x="9757" y="9474"/>
                      <a:pt x="9824" y="9474"/>
                    </a:cubicBezTo>
                    <a:cubicBezTo>
                      <a:pt x="11708" y="9474"/>
                      <a:pt x="13256" y="10232"/>
                      <a:pt x="14669" y="11065"/>
                    </a:cubicBezTo>
                    <a:cubicBezTo>
                      <a:pt x="14871" y="11141"/>
                      <a:pt x="15006" y="11217"/>
                      <a:pt x="15207" y="11293"/>
                    </a:cubicBezTo>
                    <a:cubicBezTo>
                      <a:pt x="15207" y="13945"/>
                      <a:pt x="15207" y="13945"/>
                      <a:pt x="15207" y="13945"/>
                    </a:cubicBezTo>
                    <a:cubicBezTo>
                      <a:pt x="15544" y="14097"/>
                      <a:pt x="15880" y="14173"/>
                      <a:pt x="16351" y="14173"/>
                    </a:cubicBezTo>
                    <a:cubicBezTo>
                      <a:pt x="17697" y="14173"/>
                      <a:pt x="19178" y="13339"/>
                      <a:pt x="19985" y="12884"/>
                    </a:cubicBezTo>
                    <a:lnTo>
                      <a:pt x="19985" y="10307"/>
                    </a:lnTo>
                    <a:close/>
                    <a:moveTo>
                      <a:pt x="19985" y="4168"/>
                    </a:moveTo>
                    <a:cubicBezTo>
                      <a:pt x="18976" y="4775"/>
                      <a:pt x="17563" y="5457"/>
                      <a:pt x="16150" y="5457"/>
                    </a:cubicBezTo>
                    <a:cubicBezTo>
                      <a:pt x="15813" y="5457"/>
                      <a:pt x="15477" y="5457"/>
                      <a:pt x="15207" y="5381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6890" y="8640"/>
                      <a:pt x="18841" y="7579"/>
                      <a:pt x="19985" y="6897"/>
                    </a:cubicBezTo>
                    <a:lnTo>
                      <a:pt x="19985" y="41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śļíḋè"/>
            <p:cNvGrpSpPr/>
            <p:nvPr/>
          </p:nvGrpSpPr>
          <p:grpSpPr>
            <a:xfrm>
              <a:off x="4848041" y="3628480"/>
              <a:ext cx="808632" cy="808632"/>
              <a:chOff x="3025614" y="1870779"/>
              <a:chExt cx="808632" cy="808632"/>
            </a:xfrm>
          </p:grpSpPr>
          <p:sp>
            <p:nvSpPr>
              <p:cNvPr id="26" name="îṩḻidê"/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FF9966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1iďe"/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66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ṥļiḍê"/>
              <p:cNvSpPr/>
              <p:nvPr/>
            </p:nvSpPr>
            <p:spPr>
              <a:xfrm>
                <a:off x="3282109" y="2117321"/>
                <a:ext cx="305623" cy="305434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išlïḑé"/>
            <p:cNvGrpSpPr/>
            <p:nvPr/>
          </p:nvGrpSpPr>
          <p:grpSpPr>
            <a:xfrm>
              <a:off x="6816080" y="2764384"/>
              <a:ext cx="808632" cy="808632"/>
              <a:chOff x="3025614" y="1870779"/>
              <a:chExt cx="808632" cy="808632"/>
            </a:xfrm>
          </p:grpSpPr>
          <p:sp>
            <p:nvSpPr>
              <p:cNvPr id="23" name="îŝľîḍê"/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accent5">
                    <a:lumMod val="75000"/>
                  </a:schemeClr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ṧļîḓè"/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śḻiḍé"/>
              <p:cNvSpPr/>
              <p:nvPr/>
            </p:nvSpPr>
            <p:spPr>
              <a:xfrm>
                <a:off x="3282109" y="2117461"/>
                <a:ext cx="305623" cy="305154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  <a:gd name="connsiteX40" fmla="*/ 325000 h 606722"/>
                  <a:gd name="connsiteY40" fmla="*/ 325000 h 606722"/>
                  <a:gd name="connsiteX41" fmla="*/ 325000 h 606722"/>
                  <a:gd name="connsiteY41" fmla="*/ 325000 h 606722"/>
                  <a:gd name="connsiteX42" fmla="*/ 325000 h 606722"/>
                  <a:gd name="connsiteY42" fmla="*/ 325000 h 606722"/>
                  <a:gd name="connsiteX43" fmla="*/ 325000 h 606722"/>
                  <a:gd name="connsiteY43" fmla="*/ 325000 h 606722"/>
                  <a:gd name="connsiteX44" fmla="*/ 325000 h 606722"/>
                  <a:gd name="connsiteY44" fmla="*/ 325000 h 606722"/>
                  <a:gd name="connsiteX45" fmla="*/ 325000 h 606722"/>
                  <a:gd name="connsiteY45" fmla="*/ 325000 h 606722"/>
                  <a:gd name="connsiteX46" fmla="*/ 325000 h 606722"/>
                  <a:gd name="connsiteY46" fmla="*/ 325000 h 606722"/>
                  <a:gd name="connsiteX47" fmla="*/ 325000 h 606722"/>
                  <a:gd name="connsiteY47" fmla="*/ 325000 h 606722"/>
                  <a:gd name="connsiteX48" fmla="*/ 325000 h 606722"/>
                  <a:gd name="connsiteY48" fmla="*/ 325000 h 606722"/>
                  <a:gd name="connsiteX49" fmla="*/ 325000 h 606722"/>
                  <a:gd name="connsiteY49" fmla="*/ 325000 h 606722"/>
                  <a:gd name="connsiteX50" fmla="*/ 325000 h 606722"/>
                  <a:gd name="connsiteY50" fmla="*/ 325000 h 606722"/>
                  <a:gd name="connsiteX51" fmla="*/ 325000 h 606722"/>
                  <a:gd name="connsiteY51" fmla="*/ 325000 h 606722"/>
                  <a:gd name="connsiteX52" fmla="*/ 325000 h 606722"/>
                  <a:gd name="connsiteY52" fmla="*/ 325000 h 606722"/>
                  <a:gd name="connsiteX53" fmla="*/ 325000 h 606722"/>
                  <a:gd name="connsiteY53" fmla="*/ 325000 h 606722"/>
                  <a:gd name="connsiteX54" fmla="*/ 325000 h 606722"/>
                  <a:gd name="connsiteY54" fmla="*/ 325000 h 606722"/>
                  <a:gd name="connsiteX55" fmla="*/ 325000 h 606722"/>
                  <a:gd name="connsiteY55" fmla="*/ 325000 h 606722"/>
                  <a:gd name="connsiteX56" fmla="*/ 325000 h 606722"/>
                  <a:gd name="connsiteY56" fmla="*/ 325000 h 606722"/>
                  <a:gd name="connsiteX57" fmla="*/ 325000 h 606722"/>
                  <a:gd name="connsiteY57" fmla="*/ 325000 h 606722"/>
                  <a:gd name="connsiteX58" fmla="*/ 325000 h 606722"/>
                  <a:gd name="connsiteY58" fmla="*/ 325000 h 606722"/>
                  <a:gd name="connsiteX59" fmla="*/ 325000 h 606722"/>
                  <a:gd name="connsiteY59" fmla="*/ 325000 h 606722"/>
                  <a:gd name="connsiteX60" fmla="*/ 325000 h 606722"/>
                  <a:gd name="connsiteY60" fmla="*/ 325000 h 606722"/>
                  <a:gd name="connsiteX61" fmla="*/ 325000 h 606722"/>
                  <a:gd name="connsiteY61" fmla="*/ 325000 h 606722"/>
                  <a:gd name="connsiteX62" fmla="*/ 325000 h 606722"/>
                  <a:gd name="connsiteY62" fmla="*/ 325000 h 606722"/>
                  <a:gd name="connsiteX63" fmla="*/ 325000 h 606722"/>
                  <a:gd name="connsiteY63" fmla="*/ 325000 h 606722"/>
                  <a:gd name="connsiteX64" fmla="*/ 325000 h 606722"/>
                  <a:gd name="connsiteY64" fmla="*/ 325000 h 606722"/>
                  <a:gd name="connsiteX65" fmla="*/ 325000 h 606722"/>
                  <a:gd name="connsiteY65" fmla="*/ 325000 h 606722"/>
                  <a:gd name="connsiteX66" fmla="*/ 325000 h 606722"/>
                  <a:gd name="connsiteY66" fmla="*/ 325000 h 606722"/>
                  <a:gd name="connsiteX67" fmla="*/ 325000 h 606722"/>
                  <a:gd name="connsiteY67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607535" h="606604">
                    <a:moveTo>
                      <a:pt x="394900" y="353768"/>
                    </a:moveTo>
                    <a:cubicBezTo>
                      <a:pt x="400507" y="353768"/>
                      <a:pt x="405045" y="358301"/>
                      <a:pt x="405045" y="363900"/>
                    </a:cubicBezTo>
                    <a:lnTo>
                      <a:pt x="405045" y="515616"/>
                    </a:lnTo>
                    <a:cubicBezTo>
                      <a:pt x="405045" y="543435"/>
                      <a:pt x="382353" y="566099"/>
                      <a:pt x="354410" y="566099"/>
                    </a:cubicBezTo>
                    <a:lnTo>
                      <a:pt x="212649" y="566099"/>
                    </a:lnTo>
                    <a:cubicBezTo>
                      <a:pt x="207131" y="566099"/>
                      <a:pt x="202593" y="561566"/>
                      <a:pt x="202593" y="556056"/>
                    </a:cubicBezTo>
                    <a:cubicBezTo>
                      <a:pt x="202593" y="550457"/>
                      <a:pt x="207131" y="545924"/>
                      <a:pt x="212649" y="545924"/>
                    </a:cubicBezTo>
                    <a:lnTo>
                      <a:pt x="354410" y="545924"/>
                    </a:lnTo>
                    <a:cubicBezTo>
                      <a:pt x="371140" y="545924"/>
                      <a:pt x="384845" y="532325"/>
                      <a:pt x="384845" y="515616"/>
                    </a:cubicBezTo>
                    <a:lnTo>
                      <a:pt x="384845" y="363900"/>
                    </a:lnTo>
                    <a:cubicBezTo>
                      <a:pt x="384845" y="358301"/>
                      <a:pt x="389294" y="353768"/>
                      <a:pt x="394900" y="353768"/>
                    </a:cubicBezTo>
                    <a:close/>
                    <a:moveTo>
                      <a:pt x="131640" y="262739"/>
                    </a:moveTo>
                    <a:cubicBezTo>
                      <a:pt x="137236" y="262739"/>
                      <a:pt x="141766" y="267271"/>
                      <a:pt x="141766" y="272870"/>
                    </a:cubicBezTo>
                    <a:lnTo>
                      <a:pt x="141766" y="333565"/>
                    </a:lnTo>
                    <a:cubicBezTo>
                      <a:pt x="141766" y="339075"/>
                      <a:pt x="137236" y="343607"/>
                      <a:pt x="131640" y="343607"/>
                    </a:cubicBezTo>
                    <a:cubicBezTo>
                      <a:pt x="126044" y="343607"/>
                      <a:pt x="121514" y="339075"/>
                      <a:pt x="121514" y="333565"/>
                    </a:cubicBezTo>
                    <a:lnTo>
                      <a:pt x="121514" y="272870"/>
                    </a:lnTo>
                    <a:cubicBezTo>
                      <a:pt x="121514" y="267271"/>
                      <a:pt x="126044" y="262739"/>
                      <a:pt x="131640" y="262739"/>
                    </a:cubicBezTo>
                    <a:close/>
                    <a:moveTo>
                      <a:pt x="489057" y="194973"/>
                    </a:moveTo>
                    <a:cubicBezTo>
                      <a:pt x="492973" y="190974"/>
                      <a:pt x="499381" y="190974"/>
                      <a:pt x="503386" y="194973"/>
                    </a:cubicBezTo>
                    <a:lnTo>
                      <a:pt x="604576" y="296095"/>
                    </a:lnTo>
                    <a:cubicBezTo>
                      <a:pt x="605555" y="296983"/>
                      <a:pt x="606267" y="298138"/>
                      <a:pt x="606801" y="299383"/>
                    </a:cubicBezTo>
                    <a:cubicBezTo>
                      <a:pt x="607780" y="301871"/>
                      <a:pt x="607780" y="304625"/>
                      <a:pt x="606801" y="307113"/>
                    </a:cubicBezTo>
                    <a:cubicBezTo>
                      <a:pt x="606267" y="308357"/>
                      <a:pt x="605555" y="309424"/>
                      <a:pt x="604576" y="310401"/>
                    </a:cubicBezTo>
                    <a:lnTo>
                      <a:pt x="503386" y="411434"/>
                    </a:lnTo>
                    <a:cubicBezTo>
                      <a:pt x="501339" y="413478"/>
                      <a:pt x="498758" y="414455"/>
                      <a:pt x="496177" y="414455"/>
                    </a:cubicBezTo>
                    <a:cubicBezTo>
                      <a:pt x="493596" y="414455"/>
                      <a:pt x="491015" y="413478"/>
                      <a:pt x="489057" y="411434"/>
                    </a:cubicBezTo>
                    <a:cubicBezTo>
                      <a:pt x="485052" y="407524"/>
                      <a:pt x="485052" y="401126"/>
                      <a:pt x="489057" y="397217"/>
                    </a:cubicBezTo>
                    <a:lnTo>
                      <a:pt x="572982" y="313333"/>
                    </a:lnTo>
                    <a:lnTo>
                      <a:pt x="232921" y="313333"/>
                    </a:lnTo>
                    <a:cubicBezTo>
                      <a:pt x="227314" y="313333"/>
                      <a:pt x="222775" y="308802"/>
                      <a:pt x="222775" y="303203"/>
                    </a:cubicBezTo>
                    <a:cubicBezTo>
                      <a:pt x="222775" y="297605"/>
                      <a:pt x="227314" y="293074"/>
                      <a:pt x="232921" y="293074"/>
                    </a:cubicBezTo>
                    <a:lnTo>
                      <a:pt x="572982" y="293074"/>
                    </a:lnTo>
                    <a:lnTo>
                      <a:pt x="489057" y="209279"/>
                    </a:lnTo>
                    <a:cubicBezTo>
                      <a:pt x="485052" y="205281"/>
                      <a:pt x="485052" y="198883"/>
                      <a:pt x="489057" y="194973"/>
                    </a:cubicBezTo>
                    <a:close/>
                    <a:moveTo>
                      <a:pt x="211398" y="40317"/>
                    </a:moveTo>
                    <a:lnTo>
                      <a:pt x="354409" y="40317"/>
                    </a:lnTo>
                    <a:cubicBezTo>
                      <a:pt x="382353" y="40317"/>
                      <a:pt x="405046" y="62981"/>
                      <a:pt x="405046" y="90889"/>
                    </a:cubicBezTo>
                    <a:lnTo>
                      <a:pt x="405046" y="242605"/>
                    </a:lnTo>
                    <a:cubicBezTo>
                      <a:pt x="405046" y="248115"/>
                      <a:pt x="400508" y="252648"/>
                      <a:pt x="394901" y="252648"/>
                    </a:cubicBezTo>
                    <a:cubicBezTo>
                      <a:pt x="389295" y="252648"/>
                      <a:pt x="384845" y="248115"/>
                      <a:pt x="384845" y="242605"/>
                    </a:cubicBezTo>
                    <a:lnTo>
                      <a:pt x="384845" y="90889"/>
                    </a:lnTo>
                    <a:cubicBezTo>
                      <a:pt x="384845" y="74180"/>
                      <a:pt x="371140" y="60581"/>
                      <a:pt x="354409" y="60581"/>
                    </a:cubicBezTo>
                    <a:lnTo>
                      <a:pt x="211398" y="60581"/>
                    </a:lnTo>
                    <a:cubicBezTo>
                      <a:pt x="205791" y="60581"/>
                      <a:pt x="201253" y="56048"/>
                      <a:pt x="201253" y="50449"/>
                    </a:cubicBezTo>
                    <a:cubicBezTo>
                      <a:pt x="201253" y="44850"/>
                      <a:pt x="205791" y="40317"/>
                      <a:pt x="211398" y="40317"/>
                    </a:cubicBezTo>
                    <a:close/>
                    <a:moveTo>
                      <a:pt x="147115" y="20146"/>
                    </a:moveTo>
                    <a:cubicBezTo>
                      <a:pt x="144890" y="20146"/>
                      <a:pt x="142576" y="20590"/>
                      <a:pt x="140084" y="21568"/>
                    </a:cubicBezTo>
                    <a:lnTo>
                      <a:pt x="44232" y="59782"/>
                    </a:lnTo>
                    <a:cubicBezTo>
                      <a:pt x="24919" y="66981"/>
                      <a:pt x="20292" y="73024"/>
                      <a:pt x="20292" y="90887"/>
                    </a:cubicBezTo>
                    <a:lnTo>
                      <a:pt x="20292" y="515689"/>
                    </a:lnTo>
                    <a:cubicBezTo>
                      <a:pt x="20292" y="533464"/>
                      <a:pt x="24919" y="539596"/>
                      <a:pt x="44054" y="546616"/>
                    </a:cubicBezTo>
                    <a:lnTo>
                      <a:pt x="140262" y="585098"/>
                    </a:lnTo>
                    <a:cubicBezTo>
                      <a:pt x="142576" y="585897"/>
                      <a:pt x="144890" y="586431"/>
                      <a:pt x="147115" y="586431"/>
                    </a:cubicBezTo>
                    <a:cubicBezTo>
                      <a:pt x="156015" y="586431"/>
                      <a:pt x="161978" y="578254"/>
                      <a:pt x="161978" y="566257"/>
                    </a:cubicBezTo>
                    <a:lnTo>
                      <a:pt x="161978" y="40319"/>
                    </a:lnTo>
                    <a:cubicBezTo>
                      <a:pt x="161978" y="28233"/>
                      <a:pt x="156015" y="20146"/>
                      <a:pt x="147115" y="20146"/>
                    </a:cubicBezTo>
                    <a:close/>
                    <a:moveTo>
                      <a:pt x="151669" y="315"/>
                    </a:moveTo>
                    <a:cubicBezTo>
                      <a:pt x="169354" y="2727"/>
                      <a:pt x="182270" y="18724"/>
                      <a:pt x="182270" y="40319"/>
                    </a:cubicBezTo>
                    <a:lnTo>
                      <a:pt x="182270" y="566257"/>
                    </a:lnTo>
                    <a:cubicBezTo>
                      <a:pt x="182270" y="589630"/>
                      <a:pt x="167496" y="606604"/>
                      <a:pt x="147115" y="606604"/>
                    </a:cubicBezTo>
                    <a:cubicBezTo>
                      <a:pt x="142487" y="606604"/>
                      <a:pt x="137681" y="605716"/>
                      <a:pt x="132964" y="603938"/>
                    </a:cubicBezTo>
                    <a:lnTo>
                      <a:pt x="36756" y="565457"/>
                    </a:lnTo>
                    <a:cubicBezTo>
                      <a:pt x="10057" y="555592"/>
                      <a:pt x="0" y="542084"/>
                      <a:pt x="0" y="515689"/>
                    </a:cubicBezTo>
                    <a:lnTo>
                      <a:pt x="0" y="90887"/>
                    </a:lnTo>
                    <a:cubicBezTo>
                      <a:pt x="0" y="64492"/>
                      <a:pt x="10057" y="50895"/>
                      <a:pt x="37023" y="40942"/>
                    </a:cubicBezTo>
                    <a:lnTo>
                      <a:pt x="132697" y="2727"/>
                    </a:lnTo>
                    <a:cubicBezTo>
                      <a:pt x="139350" y="217"/>
                      <a:pt x="145774" y="-489"/>
                      <a:pt x="151669" y="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ísľïďè"/>
            <p:cNvGrpSpPr/>
            <p:nvPr/>
          </p:nvGrpSpPr>
          <p:grpSpPr>
            <a:xfrm>
              <a:off x="2170126" y="3434697"/>
              <a:ext cx="2164253" cy="908538"/>
              <a:chOff x="9137748" y="2246943"/>
              <a:chExt cx="2164253" cy="908538"/>
            </a:xfrm>
          </p:grpSpPr>
          <p:sp>
            <p:nvSpPr>
              <p:cNvPr id="21" name="íSḻîḓe">
                <a:extLst/>
              </p:cNvPr>
              <p:cNvSpPr>
                <a:spLocks/>
              </p:cNvSpPr>
              <p:nvPr/>
            </p:nvSpPr>
            <p:spPr bwMode="auto">
              <a:xfrm>
                <a:off x="9137748" y="2598082"/>
                <a:ext cx="2164253" cy="557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/>
                  <a:t>Android IOS</a:t>
                </a:r>
                <a:r>
                  <a:rPr lang="zh-CN" altLang="en-US" sz="1000" dirty="0" smtClean="0"/>
                  <a:t>推出市场，开启移动互联网热潮</a:t>
                </a:r>
                <a:endParaRPr lang="zh-CN" altLang="en-US" sz="1000" dirty="0"/>
              </a:p>
            </p:txBody>
          </p:sp>
          <p:sp>
            <p:nvSpPr>
              <p:cNvPr id="22" name="iṩḻîḓè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9137748" y="2246943"/>
                <a:ext cx="2164253" cy="351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/>
                  <a:t>2008</a:t>
                </a:r>
                <a:r>
                  <a:rPr lang="zh-CN" altLang="en-US" sz="1800" b="1" dirty="0" smtClean="0"/>
                  <a:t>年</a:t>
                </a:r>
                <a:endParaRPr lang="zh-CN" altLang="en-US" sz="1800" b="1" dirty="0"/>
              </a:p>
            </p:txBody>
          </p:sp>
        </p:grpSp>
        <p:grpSp>
          <p:nvGrpSpPr>
            <p:cNvPr id="12" name="íşlïďê"/>
            <p:cNvGrpSpPr/>
            <p:nvPr/>
          </p:nvGrpSpPr>
          <p:grpSpPr>
            <a:xfrm>
              <a:off x="4170229" y="4609046"/>
              <a:ext cx="2164253" cy="908538"/>
              <a:chOff x="9137748" y="2246943"/>
              <a:chExt cx="2164253" cy="908538"/>
            </a:xfrm>
          </p:grpSpPr>
          <p:sp>
            <p:nvSpPr>
              <p:cNvPr id="19" name="ï$ľíḑe">
                <a:extLst/>
              </p:cNvPr>
              <p:cNvSpPr>
                <a:spLocks/>
              </p:cNvSpPr>
              <p:nvPr/>
            </p:nvSpPr>
            <p:spPr bwMode="auto">
              <a:xfrm>
                <a:off x="9137748" y="2598082"/>
                <a:ext cx="2164253" cy="557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err="1" smtClean="0"/>
                  <a:t>PhoneGap</a:t>
                </a:r>
                <a:r>
                  <a:rPr lang="en-US" altLang="zh-CN" sz="1000" dirty="0" smtClean="0"/>
                  <a:t> 1.0</a:t>
                </a:r>
                <a:r>
                  <a:rPr lang="zh-CN" altLang="en-US" sz="1000" dirty="0" smtClean="0"/>
                  <a:t>推出，</a:t>
                </a:r>
                <a:r>
                  <a:rPr lang="en-US" altLang="zh-CN" sz="1000" dirty="0" smtClean="0"/>
                  <a:t>Hybrid app</a:t>
                </a:r>
                <a:r>
                  <a:rPr lang="zh-CN" altLang="en-US" sz="1000" dirty="0" smtClean="0"/>
                  <a:t>开发模式进入公众视野</a:t>
                </a:r>
                <a:endParaRPr lang="zh-CN" altLang="en-US" sz="1000" dirty="0"/>
              </a:p>
            </p:txBody>
          </p:sp>
          <p:sp>
            <p:nvSpPr>
              <p:cNvPr id="20" name="íSḻïḍè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9137748" y="2246943"/>
                <a:ext cx="2164253" cy="351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/>
                  <a:t>2011</a:t>
                </a:r>
                <a:r>
                  <a:rPr lang="zh-CN" altLang="en-US" sz="1800" b="1" dirty="0" smtClean="0"/>
                  <a:t>年</a:t>
                </a:r>
                <a:endParaRPr lang="zh-CN" altLang="en-US" sz="1800" b="1" dirty="0"/>
              </a:p>
            </p:txBody>
          </p:sp>
        </p:grpSp>
        <p:grpSp>
          <p:nvGrpSpPr>
            <p:cNvPr id="13" name="ïṣḷîḍè"/>
            <p:cNvGrpSpPr/>
            <p:nvPr/>
          </p:nvGrpSpPr>
          <p:grpSpPr>
            <a:xfrm>
              <a:off x="6138268" y="1680277"/>
              <a:ext cx="2164253" cy="908538"/>
              <a:chOff x="9137748" y="2246943"/>
              <a:chExt cx="2164253" cy="908538"/>
            </a:xfrm>
          </p:grpSpPr>
          <p:sp>
            <p:nvSpPr>
              <p:cNvPr id="17" name="íşlïďé">
                <a:extLst/>
              </p:cNvPr>
              <p:cNvSpPr>
                <a:spLocks/>
              </p:cNvSpPr>
              <p:nvPr/>
            </p:nvSpPr>
            <p:spPr bwMode="auto">
              <a:xfrm>
                <a:off x="9137748" y="2598082"/>
                <a:ext cx="2164253" cy="557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HTML5</a:t>
                </a:r>
                <a:r>
                  <a:rPr lang="zh-CN" altLang="en-US" sz="1000" dirty="0"/>
                  <a:t>正式推出，</a:t>
                </a:r>
                <a:r>
                  <a:rPr lang="en-US" altLang="zh-CN" sz="1000" dirty="0"/>
                  <a:t>HTML5</a:t>
                </a:r>
                <a:r>
                  <a:rPr lang="zh-CN" altLang="en-US" sz="1000" dirty="0"/>
                  <a:t>一统移动互联网呼声高涨</a:t>
                </a:r>
              </a:p>
            </p:txBody>
          </p:sp>
          <p:sp>
            <p:nvSpPr>
              <p:cNvPr id="18" name="íṥ1iďè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9137748" y="2246943"/>
                <a:ext cx="2164253" cy="351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2014</a:t>
                </a:r>
                <a:r>
                  <a:rPr lang="zh-CN" altLang="en-US" b="1" dirty="0"/>
                  <a:t>年</a:t>
                </a:r>
              </a:p>
            </p:txBody>
          </p:sp>
        </p:grpSp>
        <p:grpSp>
          <p:nvGrpSpPr>
            <p:cNvPr id="14" name="ïśľíḋè"/>
            <p:cNvGrpSpPr/>
            <p:nvPr/>
          </p:nvGrpSpPr>
          <p:grpSpPr>
            <a:xfrm>
              <a:off x="8182224" y="3029089"/>
              <a:ext cx="2164253" cy="908538"/>
              <a:chOff x="9137748" y="2246943"/>
              <a:chExt cx="2164253" cy="908538"/>
            </a:xfrm>
          </p:grpSpPr>
          <p:sp>
            <p:nvSpPr>
              <p:cNvPr id="15" name="ïṧḻiḑe">
                <a:extLst/>
              </p:cNvPr>
              <p:cNvSpPr>
                <a:spLocks/>
              </p:cNvSpPr>
              <p:nvPr/>
            </p:nvSpPr>
            <p:spPr bwMode="auto">
              <a:xfrm>
                <a:off x="9137748" y="2598082"/>
                <a:ext cx="2164253" cy="557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/>
                  <a:t>Hybrid/react native/PWA/</a:t>
                </a:r>
                <a:r>
                  <a:rPr lang="en-US" altLang="zh-CN" sz="1000" dirty="0" err="1" smtClean="0"/>
                  <a:t>weex</a:t>
                </a:r>
                <a:endParaRPr lang="zh-CN" altLang="en-US" sz="1000" dirty="0"/>
              </a:p>
            </p:txBody>
          </p:sp>
          <p:sp>
            <p:nvSpPr>
              <p:cNvPr id="16" name="ïsḻíḓé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9137748" y="2246943"/>
                <a:ext cx="2164253" cy="351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/>
                  <a:t>现在</a:t>
                </a:r>
              </a:p>
            </p:txBody>
          </p:sp>
        </p:grpSp>
      </p:grp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移动互联网发展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6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产生背景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9965" y="1304925"/>
            <a:ext cx="1019048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存在无法突破的性能瓶颈，即便是目前手机系统与硬件已经得到了较大的更新，使用了各种优化手段，都不能与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 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体验相提并论；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用户留存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入口相比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 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太深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,native 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会在桌面上留有一个入口，用户点击即可进入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需要使用浏览器加站点来打开特定的网站，对于用户来说，使用成本较高，因此导致了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站点与用户之间粘性很脆弱；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9965" y="1304925"/>
            <a:ext cx="1019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Progressive Web 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的缩写，渐进式网页应用的意思。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推出的一项概念，专门针对手机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提出的一种技术方案，旨在通过新技术，结合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给移动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网站带来更加友好的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7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9965" y="1304925"/>
            <a:ext cx="1019048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可检索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 smtClean="0">
                <a:latin typeface="+mj-ea"/>
                <a:ea typeface="+mj-ea"/>
              </a:rPr>
              <a:t>PWA</a:t>
            </a:r>
            <a:r>
              <a:rPr lang="zh-CN" altLang="en-US" sz="1200" dirty="0" smtClean="0">
                <a:latin typeface="+mj-ea"/>
                <a:ea typeface="+mj-ea"/>
              </a:rPr>
              <a:t>是可被检索，而</a:t>
            </a:r>
            <a:r>
              <a:rPr lang="en-US" altLang="zh-CN" sz="1200" dirty="0" smtClean="0">
                <a:latin typeface="+mj-ea"/>
                <a:ea typeface="+mj-ea"/>
              </a:rPr>
              <a:t>native/Hybrid app</a:t>
            </a:r>
            <a:r>
              <a:rPr lang="zh-CN" altLang="en-US" sz="1200" dirty="0" smtClean="0">
                <a:latin typeface="+mj-ea"/>
                <a:ea typeface="+mj-ea"/>
              </a:rPr>
              <a:t>天生封闭，因此对于</a:t>
            </a:r>
            <a:r>
              <a:rPr lang="zh-CN" altLang="en-US" sz="1200" dirty="0">
                <a:latin typeface="+mj-ea"/>
                <a:ea typeface="+mj-ea"/>
              </a:rPr>
              <a:t>用户</a:t>
            </a:r>
            <a:r>
              <a:rPr lang="zh-CN" altLang="en-US" sz="1200" dirty="0" smtClean="0">
                <a:latin typeface="+mj-ea"/>
                <a:ea typeface="+mj-ea"/>
              </a:rPr>
              <a:t>来说</a:t>
            </a:r>
            <a:r>
              <a:rPr lang="en-US" altLang="zh-CN" sz="1200" dirty="0" smtClean="0">
                <a:latin typeface="+mj-ea"/>
                <a:ea typeface="+mj-ea"/>
              </a:rPr>
              <a:t>PWA</a:t>
            </a:r>
            <a:r>
              <a:rPr lang="zh-CN" altLang="en-US" sz="1200" dirty="0" smtClean="0">
                <a:latin typeface="+mj-ea"/>
                <a:ea typeface="+mj-ea"/>
              </a:rPr>
              <a:t>更容易获取，同时降低了应用分发的成本；</a:t>
            </a:r>
            <a:endParaRPr lang="en-US" altLang="zh-CN" sz="1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用户体验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可以将页面以及业务数据缓存到本地，即使在离线情况下，也可以正常打开页面，而且十分快速，而且还支持消息推送机制，使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更像一个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 app;</a:t>
            </a:r>
          </a:p>
          <a:p>
            <a:pPr>
              <a:lnSpc>
                <a:spcPct val="200000"/>
              </a:lnSpc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低成本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将一个现有的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改造成一个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的成本极低，只需添加资源清单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manifest.json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ServieWork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进行数据缓存即可，而且对于不支持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的环境，也是不会影响现有的页面与功能的，因此没有理由不把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PWA;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网络协议，保障数据传输安全；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>
          <a:xfrm>
            <a:off x="704850" y="6146800"/>
            <a:ext cx="2743200" cy="365125"/>
          </a:xfrm>
        </p:spPr>
        <p:txBody>
          <a:bodyPr/>
          <a:lstStyle/>
          <a:p>
            <a:fld id="{7E56B5A2-3E7C-4379-9FE9-2E75A66832C6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10176" y="224948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技术介绍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  <a:endParaRPr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179000"/>
            <a:ext cx="5793650" cy="43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6e3fa09-32ce-4905-abcb-61d961fe67b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628</Words>
  <Application>Microsoft Office PowerPoint</Application>
  <PresentationFormat>宽屏</PresentationFormat>
  <Paragraphs>94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1_自定义设计方案</vt:lpstr>
      <vt:lpstr>PWA技术分享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尧晓运</dc:creator>
  <cp:lastModifiedBy>张克贵</cp:lastModifiedBy>
  <cp:revision>1302</cp:revision>
  <dcterms:created xsi:type="dcterms:W3CDTF">2016-09-29T02:49:00Z</dcterms:created>
  <dcterms:modified xsi:type="dcterms:W3CDTF">2018-07-03T09:45:49Z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