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C0E07-4BB2-E4F1-4B20-A1628DA1B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870CCA-1B0F-E583-C07F-AEFD1EADB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71536-B31C-9719-9E5F-3A67B3A5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314D6-3586-4EF5-815C-FB2F3DD8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A80C9-641D-739A-86BD-D921B747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6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99BD7-A24E-5604-14B1-8C339360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A3D88-F109-9D4A-27E8-5E6D9769C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606A3-4567-022E-86FE-E3F20ECA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06C9D-9ACE-5E0E-D74A-50DE48B1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AE19F-A77B-92AD-B64E-5F64F37F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46E670-6270-77D2-28BB-4909B266D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EC2327-2075-E0F6-C15E-3B6E6E76F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70790-126B-48E3-F10D-01564C4F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FA38A-84C4-0F03-A56F-4FBF9BDC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3D13F-9F90-983B-943B-D447F851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7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1FD0-7264-7A5A-41BF-7D7FA5B0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CB7C4-D44E-1D58-F9A0-6BA49647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E0C80-0AD1-4389-A412-F6342A21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FDCC4-0C72-B8C7-758A-597AAF65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E1E70-3BB9-BC34-089F-42708BA2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9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FCB5C-9C87-2D3F-5714-FC180A26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2AD11-5AA1-53DE-C2B9-E5BECA0B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5FC67-2AE4-95B5-8F74-E872BA0D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9B697-C320-AD22-1A58-44B5C459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F86F0-BD38-1F01-9DA4-05E71ADF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8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8DBDE-09F1-5063-AFA1-1F462DD5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1D50F-A5F3-3EC0-5D34-497984C49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1B4E8-399E-F6F4-36A5-CD181E882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E3BB5A-CECF-369D-6B8B-21E3C3A8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D62DF-8BAB-238A-5C5C-E40C50FB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CF658-F9BA-4A2E-A769-56CE4797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C087A-6EB6-0721-2CFB-DF83A701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CC49B-A71A-C3CB-F117-F7E18A96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76873B-CCD7-018E-B633-35E363A73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83BC4-FD13-FE1F-2929-E518F72BF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81E3AC-FA5D-01F4-2786-352734E14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7D185-FB80-4E43-DB57-8998B898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7CD605-34C7-7B16-AD01-D08B2E84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4412BD-5991-2AF8-E0D7-0976C3C2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8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A9864-198B-7DA4-5033-79C3AFD1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7E306-E510-F015-BC86-4CF9AE2A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CBAB74-26D8-9172-DD58-0C383210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B928E-B6A3-1609-0495-AC207DEB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2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E7C377-A199-05D0-7ADD-667D0900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322F48-D581-2B46-B723-37333C41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DE128E-8004-E7BB-3B1A-35431077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1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A7197-A796-D8D0-1834-1B139F4D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E8961-DB82-A507-B46B-CCBC1568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52BCEF-AFE6-8482-617A-047E7120C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0027A-930E-4B3F-2BE1-3617B3BF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A88DB-2686-8F40-9325-DE3E1049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869AFB-C149-9AFA-8F9B-914BD463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3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B1CA3-1A00-B7A1-4A26-CD53C58D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FF2A8A-FD6C-FC64-E5B2-22EDC935A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59B6C8-598C-8817-68F8-B5552DB2E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CC0A4-5654-3DE0-890C-60EEE20F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58EF7-747B-7743-79B7-D9C65048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983A7-8E8A-8CA6-148A-3F696606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2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A201E0-92E0-93D1-CD11-A93EC6E8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5D287-65A5-5DA2-B7AB-D8AB5FD81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B2F40-9645-E701-79D4-990B85EA8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FF438-1605-490B-B5FF-35EA039D99F9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E5B8F-B1D2-2447-E641-8083A663C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7BD43-008D-A091-3577-A4BBB0F62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6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8EEF6F-EC9E-32BA-9F43-D80C6C91A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27" y="3272461"/>
            <a:ext cx="3484173" cy="35808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BF2D19-E2CA-C4F7-DD87-F088A271E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01" y="4721"/>
            <a:ext cx="6605998" cy="33007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BF5928-03DD-B8FE-F8FD-D4FB22A29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156" y="3305518"/>
            <a:ext cx="4231632" cy="35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A9F33062-EE1C-43E8-3282-BB9A3113CA80}"/>
              </a:ext>
            </a:extLst>
          </p:cNvPr>
          <p:cNvGrpSpPr/>
          <p:nvPr/>
        </p:nvGrpSpPr>
        <p:grpSpPr>
          <a:xfrm>
            <a:off x="2804613" y="-4929"/>
            <a:ext cx="7444175" cy="6862928"/>
            <a:chOff x="2804613" y="-4929"/>
            <a:chExt cx="7444175" cy="6862928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5BF5928-03DD-B8FE-F8FD-D4FB22A29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7156" y="3305518"/>
              <a:ext cx="4231632" cy="355248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7EB3650-1F74-4D4C-F0D9-192AF736B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613" y="3288988"/>
              <a:ext cx="3415009" cy="343392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E0FF853-41D6-5936-D6FA-9491ABB59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319" y="-4929"/>
              <a:ext cx="6844302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311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海前 韩</dc:creator>
  <cp:lastModifiedBy>海前 韩</cp:lastModifiedBy>
  <cp:revision>6</cp:revision>
  <dcterms:created xsi:type="dcterms:W3CDTF">2024-07-07T06:28:06Z</dcterms:created>
  <dcterms:modified xsi:type="dcterms:W3CDTF">2024-07-09T07:14:38Z</dcterms:modified>
</cp:coreProperties>
</file>