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5" r:id="rId10"/>
    <p:sldId id="266" r:id="rId11"/>
    <p:sldId id="270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F6EA-D614-7591-9BD9-DBE99A75A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E62431-6B67-21C7-0AB7-28685C7F2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FA7E5-D14E-AC3D-07E4-9F1D8344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8B76D-11A3-F97D-0147-369DE8F1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53C1A-983D-EE50-2C85-D6EF7688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7353F-5D89-1CD8-7B74-0047B291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2F0A92-427C-A3E1-1335-65435CA11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8A84E-BCF2-B390-DF6C-D1B4AA3C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FA651-4C7B-7D70-68A6-1D271B4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6E8A7-60E8-5030-3570-529E1761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0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0C1EA-AEE8-080E-7A99-FFBEC7C23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7EF83-5A7B-307E-B924-901FD939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2A499-2F56-FFDA-F942-384C7A53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E2F51-961D-1893-FDB2-9755CD2D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F6421-1C4B-ADE3-28C5-914D0E9E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98C1-31F5-67F4-81A0-B8D877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003A3-976D-9A15-5075-B5CA08A5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06555-0BE7-5A95-1902-6E20C8D1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BD8CA-7A0B-A1A4-4DEB-AA763B7E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58D2B-4214-BA58-97AB-5C9DDC14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7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9A956-FEC5-4CFB-ACD7-4346A540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54DF7-C622-FB78-4665-4B442BB8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0D374-1D67-DE35-6608-1A1F0E4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9E11D-E68A-B442-590B-79DE156E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FEE87-CD1C-D503-1839-175A5EA0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0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828A2-F35B-460A-0DF8-001F48EB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67B93-9FAA-3D36-693F-A396D86D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90B80-EB63-35D3-69F7-9D45C290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A8165-CEC4-C2D7-8992-DFAD5665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1D895-0FE0-49DC-E1EF-2EDA8FCA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A8BBA-719E-DB05-26B2-AFBCE0C3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1F7C5-A0DB-4B45-F4F7-C35D6AC6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8CC29-6C15-55E6-AF69-C630F4EF3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C10E9-DA87-5DBF-023A-5064CF3E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934DA-9E22-993B-0EC9-00ACEDD3D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C5D1C-E8B6-139B-C783-C8E8E28D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EC9D6D-6363-44F5-38B9-8300E70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8758C8-991A-19E0-8C08-31B5BB82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E4696F-BE66-B9E3-9C95-B008F3C7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9A23-549C-FC66-C23E-230A29A7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C984C-AA7C-2FF7-10BC-AB997C55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2C1BB-A92B-3349-F14E-3ADCC1AF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A3A93-1CA8-B37C-D75A-E1600577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5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1D52D7-684A-2C79-E73B-11554432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354676-1664-F7CB-4E9E-F535CFAF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3600C-781C-3EC5-3E88-2C2E0E6A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2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DFE1-22E7-10D6-DABD-73B9F75E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BD12-95FB-294F-C72D-B122F47B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86B88-9A19-4DDA-F4BE-FD6E4510C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D099F-3F45-8CF8-C7D3-E0400173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2BE13-8D17-4B82-EBA2-AD513645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F4271-E062-E91B-0EE4-84EE3A9B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AEEC-83C8-6366-33BE-7B34AC1C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AD2A82-9FE5-2E3E-C222-0AA06ACD6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A0C24-ED0D-78F9-560C-D32E9EDE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55F14-FA9C-1734-FA75-CE20CEAD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1FE4E-622B-8C2E-4D44-A952384D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D82AE-A8CD-175A-3609-39AC8F9B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C16EE6-F8EF-E8FD-500A-D665405C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EC0EF-F455-5CB8-3F9B-E06FBC89F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B0B4-23E2-3234-B54D-BDBF81C8E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4E39-FC5C-45E9-99F2-0F86D9297F4C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0DF1B-27EC-D774-D9B7-2ACDAB3FF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CFC84-A786-EAA0-0EA1-C8BE60379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1A03-2AE8-4605-AE6A-0EB16226A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D39D-FD93-51D9-09A0-1C0B47BBB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  <a:t>STM32</a:t>
            </a: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的智能旋钮设计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693B1F-7962-1C3A-152B-E835A91A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329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潘确然 兰琪</a:t>
            </a:r>
          </a:p>
        </p:txBody>
      </p:sp>
    </p:spTree>
    <p:extLst>
      <p:ext uri="{BB962C8B-B14F-4D97-AF65-F5344CB8AC3E}">
        <p14:creationId xmlns:p14="http://schemas.microsoft.com/office/powerpoint/2010/main" val="256879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电机驱动电路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428976-866A-AA7D-584C-93A438A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1A5E4-D5DC-667C-296E-2C8705E4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82" y="2204151"/>
            <a:ext cx="8458635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0C9EA-D328-A963-CE8A-196FE7DD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——PCB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CED9C3-53CE-A4E6-5B60-9EECA7CEB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4" t="15168" r="15753" b="15130"/>
          <a:stretch/>
        </p:blipFill>
        <p:spPr>
          <a:xfrm>
            <a:off x="6096000" y="2426547"/>
            <a:ext cx="5299657" cy="357101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18456E-C7BC-D5CA-6962-A4CF2C57E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3" t="15494" r="15787" b="15376"/>
          <a:stretch/>
        </p:blipFill>
        <p:spPr>
          <a:xfrm>
            <a:off x="497985" y="2426547"/>
            <a:ext cx="5299656" cy="35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下位机软件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428976-866A-AA7D-584C-93A438A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使用定时器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1KHz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频率计算所需力矩并运行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主循环：串口通讯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刷新屏幕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~60Hz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89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上位机软件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428976-866A-AA7D-584C-93A438A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主循环：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串口接收角度，实现模拟功能，发送目标角度等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状态：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选择功能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	2.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调节音量（使用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pycaw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库）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3. 4. 5.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模拟方向键或滚轮（使用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win32api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库）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通讯内容：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0: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hasLvl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hasEnd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hasStart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1-4 : 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lvlAngle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	5-8 :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startAngle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9-12: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endAngle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	13  :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Draw_Mode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62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229" y="2251879"/>
            <a:ext cx="3495541" cy="1325563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94A2-A371-BEFE-6E38-AFFF971A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471" y="4137382"/>
            <a:ext cx="5833056" cy="12459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感谢老师和助教的指导与帮助！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94A2-A371-BEFE-6E38-AFFF971A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设计背景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功能简介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0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94A2-A371-BEFE-6E38-AFFF971A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受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youtube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SmartKnob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智能旋钮设计，我们希望对其进行复刻和改造升级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实现思路：用无刷电机进行力反馈，用磁编码器读取电机角度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改进：将该旋钮作为一个可以实际使用的开关或者控制旋钮，通过引入相应通信协议，实现转动旋钮改变电脑音量，切换音乐等简单功能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89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94A2-A371-BEFE-6E38-AFFF971A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调节电脑音量（平滑）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模拟鼠标滚轮（棘轮）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模拟上下键（弹簧）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模拟左右键（弹簧）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47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52B6E4-2A95-295A-872E-A4768EC6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9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总体结构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AEBA9F-E577-9672-FEAA-4E0AC9A1D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47" y="1848792"/>
            <a:ext cx="7574905" cy="4305004"/>
          </a:xfrm>
        </p:spPr>
      </p:pic>
    </p:spTree>
    <p:extLst>
      <p:ext uri="{BB962C8B-B14F-4D97-AF65-F5344CB8AC3E}">
        <p14:creationId xmlns:p14="http://schemas.microsoft.com/office/powerpoint/2010/main" val="303729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降压电路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428976-866A-AA7D-584C-93A438A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B5833-48D9-CC16-D66D-BE794BBF8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65" y="1825625"/>
            <a:ext cx="6129270" cy="4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单片机外部电路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428976-866A-AA7D-584C-93A438A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E55EB6-B730-8164-B1F4-DDD0FAAB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68" y="1575872"/>
            <a:ext cx="8524063" cy="47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2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CD9E-A648-8A85-07BD-7576729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——USB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428976-866A-AA7D-584C-93A438A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：电机信号干扰（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~1.5V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加旁路电容、飞线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C3718-B607-DA5D-CB23-AEF46E66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93" y="1606532"/>
            <a:ext cx="4231881" cy="45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281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楷体</vt:lpstr>
      <vt:lpstr>宋体</vt:lpstr>
      <vt:lpstr>Arial</vt:lpstr>
      <vt:lpstr>Office 主题​​</vt:lpstr>
      <vt:lpstr>基于STM32的智能旋钮设计</vt:lpstr>
      <vt:lpstr>主要内容</vt:lpstr>
      <vt:lpstr>项目背景</vt:lpstr>
      <vt:lpstr>功能简介</vt:lpstr>
      <vt:lpstr>演示</vt:lpstr>
      <vt:lpstr>开发过程——总体结构</vt:lpstr>
      <vt:lpstr>开发过程——降压电路</vt:lpstr>
      <vt:lpstr>开发过程——单片机外部电路</vt:lpstr>
      <vt:lpstr>开发过程——USB转UART电路</vt:lpstr>
      <vt:lpstr>开发过程——电机驱动电路</vt:lpstr>
      <vt:lpstr>开发过程——PCB</vt:lpstr>
      <vt:lpstr>开发过程——下位机软件</vt:lpstr>
      <vt:lpstr>开发过程——上位机软件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基于STM32的</dc:title>
  <dc:creator>P QR</dc:creator>
  <cp:lastModifiedBy>兰 琪</cp:lastModifiedBy>
  <cp:revision>86</cp:revision>
  <dcterms:created xsi:type="dcterms:W3CDTF">2023-06-05T11:59:55Z</dcterms:created>
  <dcterms:modified xsi:type="dcterms:W3CDTF">2023-06-05T15:26:06Z</dcterms:modified>
</cp:coreProperties>
</file>