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148C"/>
    <a:srgbClr val="263238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26" d="100"/>
          <a:sy n="26" d="100"/>
        </p:scale>
        <p:origin x="28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r-code-generato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14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819F-FE92-412D-A3A4-C7AB3402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5182308"/>
            <a:ext cx="27603450" cy="11873084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E1BEE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Notes: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952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Correct fonts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won’t load until you open this in PowerPoint</a:t>
            </a:r>
            <a:r>
              <a:rPr lang="en-US" sz="9527" dirty="0">
                <a:solidFill>
                  <a:srgbClr val="75757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9527" dirty="0">
                <a:solidFill>
                  <a:srgbClr val="9E9E9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(e.g., if you’re previewing this in your browser it’ll look uglier than it actually is)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Generate </a:t>
            </a:r>
            <a:r>
              <a:rPr lang="en-US" sz="952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QR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codes here: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6222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hlinkClick r:id="rId2"/>
              </a:rPr>
              <a:t>https://www.qrcode-monkey.com/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6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13054090" y="32358693"/>
            <a:ext cx="18949909" cy="6960507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7135959"/>
            <a:ext cx="8062968" cy="1329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11772900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1418496"/>
            <a:ext cx="28717912" cy="883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5000" b="1" dirty="0"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5000" dirty="0"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5000" dirty="0"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5000" dirty="0"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5000" dirty="0"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5000" dirty="0"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0998" y="17113841"/>
            <a:ext cx="9583653" cy="1418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0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34644" y="11144250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52532" y="12401550"/>
            <a:ext cx="20269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Title goes here; make it small if you need to free up space.</a:t>
            </a:r>
            <a:endParaRPr lang="en-US" sz="8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26038717" y="33689248"/>
            <a:ext cx="4557654" cy="4465001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5" y="12632148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2389135" y="15142076"/>
            <a:ext cx="13113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842351" y="15359198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5713942" y="34779152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80DEEA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7394907" y="34878086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1469180" y="36601877"/>
            <a:ext cx="4215662" cy="0"/>
          </a:xfrm>
          <a:prstGeom prst="straightConnector1">
            <a:avLst/>
          </a:prstGeom>
          <a:ln w="66675">
            <a:solidFill>
              <a:srgbClr val="80DE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17E969E-B64C-5B48-8A36-4598F411A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02" y="34462345"/>
            <a:ext cx="10793195" cy="24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75AEEA-5937-43CD-AA6D-37134A689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1" y="5390148"/>
            <a:ext cx="19560618" cy="27654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8EF39-250C-49AD-B67F-BCFB409E2146}"/>
              </a:ext>
            </a:extLst>
          </p:cNvPr>
          <p:cNvSpPr txBox="1"/>
          <p:nvPr/>
        </p:nvSpPr>
        <p:spPr>
          <a:xfrm>
            <a:off x="6221691" y="34621194"/>
            <a:ext cx="1956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Example donated by Dr. Thomas Gamstätter</a:t>
            </a:r>
          </a:p>
        </p:txBody>
      </p:sp>
    </p:spTree>
    <p:extLst>
      <p:ext uri="{BB962C8B-B14F-4D97-AF65-F5344CB8AC3E}">
        <p14:creationId xmlns:p14="http://schemas.microsoft.com/office/powerpoint/2010/main" val="12905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201</Words>
  <Application>Microsoft Macintosh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Lato Black</vt:lpstr>
      <vt:lpstr>Roboto</vt:lpstr>
      <vt:lpstr>Verdana</vt:lpstr>
      <vt:lpstr>Office Theme</vt:lpstr>
      <vt:lpstr>Notes:  1. Correct fonts won’t load until you open this in PowerPoint (e.g., if you’re previewing this in your browser it’ll look uglier than it actually is).  2. Generate QR codes here: https://www.qrcode-monkey.com/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Robert Charles Green</cp:lastModifiedBy>
  <cp:revision>10</cp:revision>
  <dcterms:created xsi:type="dcterms:W3CDTF">2019-04-03T04:48:47Z</dcterms:created>
  <dcterms:modified xsi:type="dcterms:W3CDTF">2019-06-12T11:19:26Z</dcterms:modified>
</cp:coreProperties>
</file>