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63669-A28E-45C7-A12B-8A9619BDA7DC}" type="datetimeFigureOut">
              <a:rPr lang="en-GB" smtClean="0"/>
              <a:t>03/11/2024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AFBA87-36DC-4D1A-A47A-DB10723DE1E0}" type="slidenum">
              <a:rPr lang="en-GB" smtClean="0"/>
              <a:t>‹#›</a:t>
            </a:fld>
            <a:endParaRPr lang="en-GB"/>
          </a:p>
        </p:txBody>
      </p:sp>
    </p:spTree>
    <p:extLst>
      <p:ext uri="{BB962C8B-B14F-4D97-AF65-F5344CB8AC3E}">
        <p14:creationId xmlns:p14="http://schemas.microsoft.com/office/powerpoint/2010/main" val="337925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AFBA87-36DC-4D1A-A47A-DB10723DE1E0}" type="slidenum">
              <a:rPr lang="en-GB" smtClean="0"/>
              <a:t>3</a:t>
            </a:fld>
            <a:endParaRPr lang="en-GB"/>
          </a:p>
        </p:txBody>
      </p:sp>
    </p:spTree>
    <p:extLst>
      <p:ext uri="{BB962C8B-B14F-4D97-AF65-F5344CB8AC3E}">
        <p14:creationId xmlns:p14="http://schemas.microsoft.com/office/powerpoint/2010/main" val="43787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AFBA87-36DC-4D1A-A47A-DB10723DE1E0}" type="slidenum">
              <a:rPr lang="en-GB" smtClean="0"/>
              <a:t>4</a:t>
            </a:fld>
            <a:endParaRPr lang="en-GB"/>
          </a:p>
        </p:txBody>
      </p:sp>
    </p:spTree>
    <p:extLst>
      <p:ext uri="{BB962C8B-B14F-4D97-AF65-F5344CB8AC3E}">
        <p14:creationId xmlns:p14="http://schemas.microsoft.com/office/powerpoint/2010/main" val="1999066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C06C-D493-861B-083D-9828E6FE8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58A303-2DD5-3815-ABF2-4359A5822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3169CA6-18AC-4C13-2A18-7201C478D60D}"/>
              </a:ext>
            </a:extLst>
          </p:cNvPr>
          <p:cNvSpPr>
            <a:spLocks noGrp="1"/>
          </p:cNvSpPr>
          <p:nvPr>
            <p:ph type="dt" sz="half" idx="10"/>
          </p:nvPr>
        </p:nvSpPr>
        <p:spPr/>
        <p:txBody>
          <a:bodyPr/>
          <a:lstStyle/>
          <a:p>
            <a:fld id="{88D39649-8337-4598-86F3-9A219005E7CE}" type="datetimeFigureOut">
              <a:rPr lang="en-GB" smtClean="0"/>
              <a:t>03/11/2024</a:t>
            </a:fld>
            <a:endParaRPr lang="en-GB"/>
          </a:p>
        </p:txBody>
      </p:sp>
      <p:sp>
        <p:nvSpPr>
          <p:cNvPr id="5" name="Footer Placeholder 4">
            <a:extLst>
              <a:ext uri="{FF2B5EF4-FFF2-40B4-BE49-F238E27FC236}">
                <a16:creationId xmlns:a16="http://schemas.microsoft.com/office/drawing/2014/main" id="{BFE76AA3-2BE6-73CA-68B2-20FB5FFD4B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5880A0-5870-7ADD-7429-778EBA19579D}"/>
              </a:ext>
            </a:extLst>
          </p:cNvPr>
          <p:cNvSpPr>
            <a:spLocks noGrp="1"/>
          </p:cNvSpPr>
          <p:nvPr>
            <p:ph type="sldNum" sz="quarter" idx="12"/>
          </p:nvPr>
        </p:nvSpPr>
        <p:spPr/>
        <p:txBody>
          <a:bodyPr/>
          <a:lstStyle/>
          <a:p>
            <a:fld id="{18C959BB-E1AD-4C6F-A737-DE95F2D0B4E2}" type="slidenum">
              <a:rPr lang="en-GB" smtClean="0"/>
              <a:t>‹#›</a:t>
            </a:fld>
            <a:endParaRPr lang="en-GB"/>
          </a:p>
        </p:txBody>
      </p:sp>
    </p:spTree>
    <p:extLst>
      <p:ext uri="{BB962C8B-B14F-4D97-AF65-F5344CB8AC3E}">
        <p14:creationId xmlns:p14="http://schemas.microsoft.com/office/powerpoint/2010/main" val="2402734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3F14-5B55-987F-2B43-4BA4BF3F0D6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F12080-5DBA-8BC9-01E1-D410D4D219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DE2EDA-E092-56DC-5EFB-2ACEE4D2A03D}"/>
              </a:ext>
            </a:extLst>
          </p:cNvPr>
          <p:cNvSpPr>
            <a:spLocks noGrp="1"/>
          </p:cNvSpPr>
          <p:nvPr>
            <p:ph type="dt" sz="half" idx="10"/>
          </p:nvPr>
        </p:nvSpPr>
        <p:spPr/>
        <p:txBody>
          <a:bodyPr/>
          <a:lstStyle/>
          <a:p>
            <a:fld id="{88D39649-8337-4598-86F3-9A219005E7CE}" type="datetimeFigureOut">
              <a:rPr lang="en-GB" smtClean="0"/>
              <a:t>03/11/2024</a:t>
            </a:fld>
            <a:endParaRPr lang="en-GB"/>
          </a:p>
        </p:txBody>
      </p:sp>
      <p:sp>
        <p:nvSpPr>
          <p:cNvPr id="5" name="Footer Placeholder 4">
            <a:extLst>
              <a:ext uri="{FF2B5EF4-FFF2-40B4-BE49-F238E27FC236}">
                <a16:creationId xmlns:a16="http://schemas.microsoft.com/office/drawing/2014/main" id="{2C2A94ED-CE28-5009-237E-DAEA3CF09E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C28E4A-B3CC-280B-B2B0-954D72874E66}"/>
              </a:ext>
            </a:extLst>
          </p:cNvPr>
          <p:cNvSpPr>
            <a:spLocks noGrp="1"/>
          </p:cNvSpPr>
          <p:nvPr>
            <p:ph type="sldNum" sz="quarter" idx="12"/>
          </p:nvPr>
        </p:nvSpPr>
        <p:spPr/>
        <p:txBody>
          <a:bodyPr/>
          <a:lstStyle/>
          <a:p>
            <a:fld id="{18C959BB-E1AD-4C6F-A737-DE95F2D0B4E2}" type="slidenum">
              <a:rPr lang="en-GB" smtClean="0"/>
              <a:t>‹#›</a:t>
            </a:fld>
            <a:endParaRPr lang="en-GB"/>
          </a:p>
        </p:txBody>
      </p:sp>
    </p:spTree>
    <p:extLst>
      <p:ext uri="{BB962C8B-B14F-4D97-AF65-F5344CB8AC3E}">
        <p14:creationId xmlns:p14="http://schemas.microsoft.com/office/powerpoint/2010/main" val="77259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874548-56F6-7674-88DA-7079FDE47B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F9F4DB-1257-447C-3C11-219957AA35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6B3756-A1E7-A25B-7CD7-D7B26CED6EEB}"/>
              </a:ext>
            </a:extLst>
          </p:cNvPr>
          <p:cNvSpPr>
            <a:spLocks noGrp="1"/>
          </p:cNvSpPr>
          <p:nvPr>
            <p:ph type="dt" sz="half" idx="10"/>
          </p:nvPr>
        </p:nvSpPr>
        <p:spPr/>
        <p:txBody>
          <a:bodyPr/>
          <a:lstStyle/>
          <a:p>
            <a:fld id="{88D39649-8337-4598-86F3-9A219005E7CE}" type="datetimeFigureOut">
              <a:rPr lang="en-GB" smtClean="0"/>
              <a:t>03/11/2024</a:t>
            </a:fld>
            <a:endParaRPr lang="en-GB"/>
          </a:p>
        </p:txBody>
      </p:sp>
      <p:sp>
        <p:nvSpPr>
          <p:cNvPr id="5" name="Footer Placeholder 4">
            <a:extLst>
              <a:ext uri="{FF2B5EF4-FFF2-40B4-BE49-F238E27FC236}">
                <a16:creationId xmlns:a16="http://schemas.microsoft.com/office/drawing/2014/main" id="{C3283928-526F-5D94-1BDB-AF05265155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E1940B-4673-C836-9ED6-168C4DAB322B}"/>
              </a:ext>
            </a:extLst>
          </p:cNvPr>
          <p:cNvSpPr>
            <a:spLocks noGrp="1"/>
          </p:cNvSpPr>
          <p:nvPr>
            <p:ph type="sldNum" sz="quarter" idx="12"/>
          </p:nvPr>
        </p:nvSpPr>
        <p:spPr/>
        <p:txBody>
          <a:bodyPr/>
          <a:lstStyle/>
          <a:p>
            <a:fld id="{18C959BB-E1AD-4C6F-A737-DE95F2D0B4E2}" type="slidenum">
              <a:rPr lang="en-GB" smtClean="0"/>
              <a:t>‹#›</a:t>
            </a:fld>
            <a:endParaRPr lang="en-GB"/>
          </a:p>
        </p:txBody>
      </p:sp>
    </p:spTree>
    <p:extLst>
      <p:ext uri="{BB962C8B-B14F-4D97-AF65-F5344CB8AC3E}">
        <p14:creationId xmlns:p14="http://schemas.microsoft.com/office/powerpoint/2010/main" val="73055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1603-C536-302B-4544-9A0A21B5C06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61C71A-AD21-5881-DFCF-0A8C77EDDF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F2B934-7168-FF77-F5EA-D138A815D1FD}"/>
              </a:ext>
            </a:extLst>
          </p:cNvPr>
          <p:cNvSpPr>
            <a:spLocks noGrp="1"/>
          </p:cNvSpPr>
          <p:nvPr>
            <p:ph type="dt" sz="half" idx="10"/>
          </p:nvPr>
        </p:nvSpPr>
        <p:spPr/>
        <p:txBody>
          <a:bodyPr/>
          <a:lstStyle/>
          <a:p>
            <a:fld id="{88D39649-8337-4598-86F3-9A219005E7CE}" type="datetimeFigureOut">
              <a:rPr lang="en-GB" smtClean="0"/>
              <a:t>03/11/2024</a:t>
            </a:fld>
            <a:endParaRPr lang="en-GB"/>
          </a:p>
        </p:txBody>
      </p:sp>
      <p:sp>
        <p:nvSpPr>
          <p:cNvPr id="5" name="Footer Placeholder 4">
            <a:extLst>
              <a:ext uri="{FF2B5EF4-FFF2-40B4-BE49-F238E27FC236}">
                <a16:creationId xmlns:a16="http://schemas.microsoft.com/office/drawing/2014/main" id="{77C206FE-E287-31E1-CADC-FAD014830D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1BF631-742C-923E-6972-00A9892F0407}"/>
              </a:ext>
            </a:extLst>
          </p:cNvPr>
          <p:cNvSpPr>
            <a:spLocks noGrp="1"/>
          </p:cNvSpPr>
          <p:nvPr>
            <p:ph type="sldNum" sz="quarter" idx="12"/>
          </p:nvPr>
        </p:nvSpPr>
        <p:spPr/>
        <p:txBody>
          <a:bodyPr/>
          <a:lstStyle/>
          <a:p>
            <a:fld id="{18C959BB-E1AD-4C6F-A737-DE95F2D0B4E2}" type="slidenum">
              <a:rPr lang="en-GB" smtClean="0"/>
              <a:t>‹#›</a:t>
            </a:fld>
            <a:endParaRPr lang="en-GB"/>
          </a:p>
        </p:txBody>
      </p:sp>
    </p:spTree>
    <p:extLst>
      <p:ext uri="{BB962C8B-B14F-4D97-AF65-F5344CB8AC3E}">
        <p14:creationId xmlns:p14="http://schemas.microsoft.com/office/powerpoint/2010/main" val="139359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48C8-9F6A-71F6-C0D4-9DB4DD3746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1152B92-C4E1-6C9E-522F-1EC64EB102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7D66CB-46C9-AB62-B1FF-B2388FBDEE08}"/>
              </a:ext>
            </a:extLst>
          </p:cNvPr>
          <p:cNvSpPr>
            <a:spLocks noGrp="1"/>
          </p:cNvSpPr>
          <p:nvPr>
            <p:ph type="dt" sz="half" idx="10"/>
          </p:nvPr>
        </p:nvSpPr>
        <p:spPr/>
        <p:txBody>
          <a:bodyPr/>
          <a:lstStyle/>
          <a:p>
            <a:fld id="{88D39649-8337-4598-86F3-9A219005E7CE}" type="datetimeFigureOut">
              <a:rPr lang="en-GB" smtClean="0"/>
              <a:t>03/11/2024</a:t>
            </a:fld>
            <a:endParaRPr lang="en-GB"/>
          </a:p>
        </p:txBody>
      </p:sp>
      <p:sp>
        <p:nvSpPr>
          <p:cNvPr id="5" name="Footer Placeholder 4">
            <a:extLst>
              <a:ext uri="{FF2B5EF4-FFF2-40B4-BE49-F238E27FC236}">
                <a16:creationId xmlns:a16="http://schemas.microsoft.com/office/drawing/2014/main" id="{610719A9-06B6-EC1B-C127-8A5519F8B0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B804F5-0537-2FBA-FB31-A4F4CFE5EA63}"/>
              </a:ext>
            </a:extLst>
          </p:cNvPr>
          <p:cNvSpPr>
            <a:spLocks noGrp="1"/>
          </p:cNvSpPr>
          <p:nvPr>
            <p:ph type="sldNum" sz="quarter" idx="12"/>
          </p:nvPr>
        </p:nvSpPr>
        <p:spPr/>
        <p:txBody>
          <a:bodyPr/>
          <a:lstStyle/>
          <a:p>
            <a:fld id="{18C959BB-E1AD-4C6F-A737-DE95F2D0B4E2}" type="slidenum">
              <a:rPr lang="en-GB" smtClean="0"/>
              <a:t>‹#›</a:t>
            </a:fld>
            <a:endParaRPr lang="en-GB"/>
          </a:p>
        </p:txBody>
      </p:sp>
    </p:spTree>
    <p:extLst>
      <p:ext uri="{BB962C8B-B14F-4D97-AF65-F5344CB8AC3E}">
        <p14:creationId xmlns:p14="http://schemas.microsoft.com/office/powerpoint/2010/main" val="37986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D111-966F-9275-A74E-CA0BF5E4D2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142CA7-05AA-1508-D1C6-FC9154D0C6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4FAC1E-A790-0BCE-972F-176A685160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699837F-51B2-E67A-F969-140622C1BE59}"/>
              </a:ext>
            </a:extLst>
          </p:cNvPr>
          <p:cNvSpPr>
            <a:spLocks noGrp="1"/>
          </p:cNvSpPr>
          <p:nvPr>
            <p:ph type="dt" sz="half" idx="10"/>
          </p:nvPr>
        </p:nvSpPr>
        <p:spPr/>
        <p:txBody>
          <a:bodyPr/>
          <a:lstStyle/>
          <a:p>
            <a:fld id="{88D39649-8337-4598-86F3-9A219005E7CE}" type="datetimeFigureOut">
              <a:rPr lang="en-GB" smtClean="0"/>
              <a:t>03/11/2024</a:t>
            </a:fld>
            <a:endParaRPr lang="en-GB"/>
          </a:p>
        </p:txBody>
      </p:sp>
      <p:sp>
        <p:nvSpPr>
          <p:cNvPr id="6" name="Footer Placeholder 5">
            <a:extLst>
              <a:ext uri="{FF2B5EF4-FFF2-40B4-BE49-F238E27FC236}">
                <a16:creationId xmlns:a16="http://schemas.microsoft.com/office/drawing/2014/main" id="{57DA5B79-79BB-2617-7E71-4768B90BDD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EA963F2-43EC-954E-B926-B9E2A99B284E}"/>
              </a:ext>
            </a:extLst>
          </p:cNvPr>
          <p:cNvSpPr>
            <a:spLocks noGrp="1"/>
          </p:cNvSpPr>
          <p:nvPr>
            <p:ph type="sldNum" sz="quarter" idx="12"/>
          </p:nvPr>
        </p:nvSpPr>
        <p:spPr/>
        <p:txBody>
          <a:bodyPr/>
          <a:lstStyle/>
          <a:p>
            <a:fld id="{18C959BB-E1AD-4C6F-A737-DE95F2D0B4E2}" type="slidenum">
              <a:rPr lang="en-GB" smtClean="0"/>
              <a:t>‹#›</a:t>
            </a:fld>
            <a:endParaRPr lang="en-GB"/>
          </a:p>
        </p:txBody>
      </p:sp>
    </p:spTree>
    <p:extLst>
      <p:ext uri="{BB962C8B-B14F-4D97-AF65-F5344CB8AC3E}">
        <p14:creationId xmlns:p14="http://schemas.microsoft.com/office/powerpoint/2010/main" val="240577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D7BB-D89C-6B53-65FB-E094D83DF6A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808395-FD4F-959E-F0A8-FBE80854D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9DBCEF-1755-D3F7-08A6-97D1F63A8B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3EF5BC2-2AA9-1E67-CD9A-AAD25B68F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9885CA-600B-9766-CCC4-52CF1238D3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044CF86-5C26-E074-E0A7-B406C3D39EBC}"/>
              </a:ext>
            </a:extLst>
          </p:cNvPr>
          <p:cNvSpPr>
            <a:spLocks noGrp="1"/>
          </p:cNvSpPr>
          <p:nvPr>
            <p:ph type="dt" sz="half" idx="10"/>
          </p:nvPr>
        </p:nvSpPr>
        <p:spPr/>
        <p:txBody>
          <a:bodyPr/>
          <a:lstStyle/>
          <a:p>
            <a:fld id="{88D39649-8337-4598-86F3-9A219005E7CE}" type="datetimeFigureOut">
              <a:rPr lang="en-GB" smtClean="0"/>
              <a:t>03/11/2024</a:t>
            </a:fld>
            <a:endParaRPr lang="en-GB"/>
          </a:p>
        </p:txBody>
      </p:sp>
      <p:sp>
        <p:nvSpPr>
          <p:cNvPr id="8" name="Footer Placeholder 7">
            <a:extLst>
              <a:ext uri="{FF2B5EF4-FFF2-40B4-BE49-F238E27FC236}">
                <a16:creationId xmlns:a16="http://schemas.microsoft.com/office/drawing/2014/main" id="{6F3C7CFA-E8D2-2C2D-4B5B-8446052A1F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B64995E-2CFF-93A6-0081-DC4D72F03120}"/>
              </a:ext>
            </a:extLst>
          </p:cNvPr>
          <p:cNvSpPr>
            <a:spLocks noGrp="1"/>
          </p:cNvSpPr>
          <p:nvPr>
            <p:ph type="sldNum" sz="quarter" idx="12"/>
          </p:nvPr>
        </p:nvSpPr>
        <p:spPr/>
        <p:txBody>
          <a:bodyPr/>
          <a:lstStyle/>
          <a:p>
            <a:fld id="{18C959BB-E1AD-4C6F-A737-DE95F2D0B4E2}" type="slidenum">
              <a:rPr lang="en-GB" smtClean="0"/>
              <a:t>‹#›</a:t>
            </a:fld>
            <a:endParaRPr lang="en-GB"/>
          </a:p>
        </p:txBody>
      </p:sp>
    </p:spTree>
    <p:extLst>
      <p:ext uri="{BB962C8B-B14F-4D97-AF65-F5344CB8AC3E}">
        <p14:creationId xmlns:p14="http://schemas.microsoft.com/office/powerpoint/2010/main" val="974809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7801-C215-2216-A6BD-166FAA27854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EC76AEA-11B1-DCBA-7ACC-C5B589D2F622}"/>
              </a:ext>
            </a:extLst>
          </p:cNvPr>
          <p:cNvSpPr>
            <a:spLocks noGrp="1"/>
          </p:cNvSpPr>
          <p:nvPr>
            <p:ph type="dt" sz="half" idx="10"/>
          </p:nvPr>
        </p:nvSpPr>
        <p:spPr/>
        <p:txBody>
          <a:bodyPr/>
          <a:lstStyle/>
          <a:p>
            <a:fld id="{88D39649-8337-4598-86F3-9A219005E7CE}" type="datetimeFigureOut">
              <a:rPr lang="en-GB" smtClean="0"/>
              <a:t>03/11/2024</a:t>
            </a:fld>
            <a:endParaRPr lang="en-GB"/>
          </a:p>
        </p:txBody>
      </p:sp>
      <p:sp>
        <p:nvSpPr>
          <p:cNvPr id="4" name="Footer Placeholder 3">
            <a:extLst>
              <a:ext uri="{FF2B5EF4-FFF2-40B4-BE49-F238E27FC236}">
                <a16:creationId xmlns:a16="http://schemas.microsoft.com/office/drawing/2014/main" id="{7D3BB742-3EA7-3A3A-F8E4-20657042709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F6EC8ED-9D3E-52AE-4580-45EBAA2283DA}"/>
              </a:ext>
            </a:extLst>
          </p:cNvPr>
          <p:cNvSpPr>
            <a:spLocks noGrp="1"/>
          </p:cNvSpPr>
          <p:nvPr>
            <p:ph type="sldNum" sz="quarter" idx="12"/>
          </p:nvPr>
        </p:nvSpPr>
        <p:spPr/>
        <p:txBody>
          <a:bodyPr/>
          <a:lstStyle/>
          <a:p>
            <a:fld id="{18C959BB-E1AD-4C6F-A737-DE95F2D0B4E2}" type="slidenum">
              <a:rPr lang="en-GB" smtClean="0"/>
              <a:t>‹#›</a:t>
            </a:fld>
            <a:endParaRPr lang="en-GB"/>
          </a:p>
        </p:txBody>
      </p:sp>
    </p:spTree>
    <p:extLst>
      <p:ext uri="{BB962C8B-B14F-4D97-AF65-F5344CB8AC3E}">
        <p14:creationId xmlns:p14="http://schemas.microsoft.com/office/powerpoint/2010/main" val="341616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D8AA6D-8CC6-10E9-B2D0-3E5A10E95BED}"/>
              </a:ext>
            </a:extLst>
          </p:cNvPr>
          <p:cNvSpPr>
            <a:spLocks noGrp="1"/>
          </p:cNvSpPr>
          <p:nvPr>
            <p:ph type="dt" sz="half" idx="10"/>
          </p:nvPr>
        </p:nvSpPr>
        <p:spPr/>
        <p:txBody>
          <a:bodyPr/>
          <a:lstStyle/>
          <a:p>
            <a:fld id="{88D39649-8337-4598-86F3-9A219005E7CE}" type="datetimeFigureOut">
              <a:rPr lang="en-GB" smtClean="0"/>
              <a:t>03/11/2024</a:t>
            </a:fld>
            <a:endParaRPr lang="en-GB"/>
          </a:p>
        </p:txBody>
      </p:sp>
      <p:sp>
        <p:nvSpPr>
          <p:cNvPr id="3" name="Footer Placeholder 2">
            <a:extLst>
              <a:ext uri="{FF2B5EF4-FFF2-40B4-BE49-F238E27FC236}">
                <a16:creationId xmlns:a16="http://schemas.microsoft.com/office/drawing/2014/main" id="{105E6E69-3793-21AE-CEB9-6D63E57BC33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7CC7047-5CEF-7F19-96B1-EED3FF298E30}"/>
              </a:ext>
            </a:extLst>
          </p:cNvPr>
          <p:cNvSpPr>
            <a:spLocks noGrp="1"/>
          </p:cNvSpPr>
          <p:nvPr>
            <p:ph type="sldNum" sz="quarter" idx="12"/>
          </p:nvPr>
        </p:nvSpPr>
        <p:spPr/>
        <p:txBody>
          <a:bodyPr/>
          <a:lstStyle/>
          <a:p>
            <a:fld id="{18C959BB-E1AD-4C6F-A737-DE95F2D0B4E2}" type="slidenum">
              <a:rPr lang="en-GB" smtClean="0"/>
              <a:t>‹#›</a:t>
            </a:fld>
            <a:endParaRPr lang="en-GB"/>
          </a:p>
        </p:txBody>
      </p:sp>
    </p:spTree>
    <p:extLst>
      <p:ext uri="{BB962C8B-B14F-4D97-AF65-F5344CB8AC3E}">
        <p14:creationId xmlns:p14="http://schemas.microsoft.com/office/powerpoint/2010/main" val="277826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EC63-1CF6-E641-CF27-496A8694B5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8638ED0-F513-0309-35A1-2537BC4CA1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E6D06D-9816-B748-FC7B-37F4AF84A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31E05-AE29-305D-1F3D-2673E38894FD}"/>
              </a:ext>
            </a:extLst>
          </p:cNvPr>
          <p:cNvSpPr>
            <a:spLocks noGrp="1"/>
          </p:cNvSpPr>
          <p:nvPr>
            <p:ph type="dt" sz="half" idx="10"/>
          </p:nvPr>
        </p:nvSpPr>
        <p:spPr/>
        <p:txBody>
          <a:bodyPr/>
          <a:lstStyle/>
          <a:p>
            <a:fld id="{88D39649-8337-4598-86F3-9A219005E7CE}" type="datetimeFigureOut">
              <a:rPr lang="en-GB" smtClean="0"/>
              <a:t>03/11/2024</a:t>
            </a:fld>
            <a:endParaRPr lang="en-GB"/>
          </a:p>
        </p:txBody>
      </p:sp>
      <p:sp>
        <p:nvSpPr>
          <p:cNvPr id="6" name="Footer Placeholder 5">
            <a:extLst>
              <a:ext uri="{FF2B5EF4-FFF2-40B4-BE49-F238E27FC236}">
                <a16:creationId xmlns:a16="http://schemas.microsoft.com/office/drawing/2014/main" id="{36FB1499-6700-745E-7673-1E6DCC7531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EFA17C-6A02-823A-3221-FCFD8344D8D9}"/>
              </a:ext>
            </a:extLst>
          </p:cNvPr>
          <p:cNvSpPr>
            <a:spLocks noGrp="1"/>
          </p:cNvSpPr>
          <p:nvPr>
            <p:ph type="sldNum" sz="quarter" idx="12"/>
          </p:nvPr>
        </p:nvSpPr>
        <p:spPr/>
        <p:txBody>
          <a:bodyPr/>
          <a:lstStyle/>
          <a:p>
            <a:fld id="{18C959BB-E1AD-4C6F-A737-DE95F2D0B4E2}" type="slidenum">
              <a:rPr lang="en-GB" smtClean="0"/>
              <a:t>‹#›</a:t>
            </a:fld>
            <a:endParaRPr lang="en-GB"/>
          </a:p>
        </p:txBody>
      </p:sp>
    </p:spTree>
    <p:extLst>
      <p:ext uri="{BB962C8B-B14F-4D97-AF65-F5344CB8AC3E}">
        <p14:creationId xmlns:p14="http://schemas.microsoft.com/office/powerpoint/2010/main" val="408991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6850-04D9-1D6C-2C48-02E95FEFB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A53A4A2-B9AE-00D1-13A2-4D62AB5C6D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49EF9B2-BBAA-1233-3A42-5E6719703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B3277-02E9-E2E5-11FF-AE36530B47C6}"/>
              </a:ext>
            </a:extLst>
          </p:cNvPr>
          <p:cNvSpPr>
            <a:spLocks noGrp="1"/>
          </p:cNvSpPr>
          <p:nvPr>
            <p:ph type="dt" sz="half" idx="10"/>
          </p:nvPr>
        </p:nvSpPr>
        <p:spPr/>
        <p:txBody>
          <a:bodyPr/>
          <a:lstStyle/>
          <a:p>
            <a:fld id="{88D39649-8337-4598-86F3-9A219005E7CE}" type="datetimeFigureOut">
              <a:rPr lang="en-GB" smtClean="0"/>
              <a:t>03/11/2024</a:t>
            </a:fld>
            <a:endParaRPr lang="en-GB"/>
          </a:p>
        </p:txBody>
      </p:sp>
      <p:sp>
        <p:nvSpPr>
          <p:cNvPr id="6" name="Footer Placeholder 5">
            <a:extLst>
              <a:ext uri="{FF2B5EF4-FFF2-40B4-BE49-F238E27FC236}">
                <a16:creationId xmlns:a16="http://schemas.microsoft.com/office/drawing/2014/main" id="{312E45DA-9C36-5948-7C47-0080FA2332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239A3F-16D2-BE39-D593-6FFC72104F7D}"/>
              </a:ext>
            </a:extLst>
          </p:cNvPr>
          <p:cNvSpPr>
            <a:spLocks noGrp="1"/>
          </p:cNvSpPr>
          <p:nvPr>
            <p:ph type="sldNum" sz="quarter" idx="12"/>
          </p:nvPr>
        </p:nvSpPr>
        <p:spPr/>
        <p:txBody>
          <a:bodyPr/>
          <a:lstStyle/>
          <a:p>
            <a:fld id="{18C959BB-E1AD-4C6F-A737-DE95F2D0B4E2}" type="slidenum">
              <a:rPr lang="en-GB" smtClean="0"/>
              <a:t>‹#›</a:t>
            </a:fld>
            <a:endParaRPr lang="en-GB"/>
          </a:p>
        </p:txBody>
      </p:sp>
    </p:spTree>
    <p:extLst>
      <p:ext uri="{BB962C8B-B14F-4D97-AF65-F5344CB8AC3E}">
        <p14:creationId xmlns:p14="http://schemas.microsoft.com/office/powerpoint/2010/main" val="132565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67C12F-D8B6-0021-5B3D-827018D33F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3CED4B-02D6-A4CE-D9A3-DF5A51F4E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7CA192-BB13-8D24-6B07-BEE71A2EE0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D39649-8337-4598-86F3-9A219005E7CE}" type="datetimeFigureOut">
              <a:rPr lang="en-GB" smtClean="0"/>
              <a:t>03/11/2024</a:t>
            </a:fld>
            <a:endParaRPr lang="en-GB"/>
          </a:p>
        </p:txBody>
      </p:sp>
      <p:sp>
        <p:nvSpPr>
          <p:cNvPr id="5" name="Footer Placeholder 4">
            <a:extLst>
              <a:ext uri="{FF2B5EF4-FFF2-40B4-BE49-F238E27FC236}">
                <a16:creationId xmlns:a16="http://schemas.microsoft.com/office/drawing/2014/main" id="{E0FA20F1-ACC7-A20A-BDB3-FAFBD2F06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D31E4ED-5C9D-CDFB-4B50-833FAAA44A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C959BB-E1AD-4C6F-A737-DE95F2D0B4E2}" type="slidenum">
              <a:rPr lang="en-GB" smtClean="0"/>
              <a:t>‹#›</a:t>
            </a:fld>
            <a:endParaRPr lang="en-GB"/>
          </a:p>
        </p:txBody>
      </p:sp>
    </p:spTree>
    <p:extLst>
      <p:ext uri="{BB962C8B-B14F-4D97-AF65-F5344CB8AC3E}">
        <p14:creationId xmlns:p14="http://schemas.microsoft.com/office/powerpoint/2010/main" val="465898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2214-6343-3399-1370-7C15BBBEF25C}"/>
              </a:ext>
            </a:extLst>
          </p:cNvPr>
          <p:cNvSpPr>
            <a:spLocks noGrp="1"/>
          </p:cNvSpPr>
          <p:nvPr>
            <p:ph type="ctrTitle"/>
          </p:nvPr>
        </p:nvSpPr>
        <p:spPr/>
        <p:txBody>
          <a:bodyPr/>
          <a:lstStyle/>
          <a:p>
            <a:r>
              <a:rPr lang="en-GB" dirty="0"/>
              <a:t>Forest Presentation</a:t>
            </a:r>
          </a:p>
        </p:txBody>
      </p:sp>
      <p:sp>
        <p:nvSpPr>
          <p:cNvPr id="3" name="Subtitle 2">
            <a:extLst>
              <a:ext uri="{FF2B5EF4-FFF2-40B4-BE49-F238E27FC236}">
                <a16:creationId xmlns:a16="http://schemas.microsoft.com/office/drawing/2014/main" id="{A2785479-57BF-A312-BBB8-47CC1B87529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0620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0A6E-87B3-C936-3826-B964A50F4BB3}"/>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BEA6439D-76B9-B537-D37C-B96D40FECAFB}"/>
              </a:ext>
            </a:extLst>
          </p:cNvPr>
          <p:cNvSpPr>
            <a:spLocks noGrp="1"/>
          </p:cNvSpPr>
          <p:nvPr>
            <p:ph idx="1"/>
          </p:nvPr>
        </p:nvSpPr>
        <p:spPr/>
        <p:txBody>
          <a:bodyPr/>
          <a:lstStyle/>
          <a:p>
            <a:pPr marL="0" indent="0">
              <a:buNone/>
            </a:pPr>
            <a:r>
              <a:rPr lang="en-GB" dirty="0"/>
              <a:t>We decided to make an application to simulate tree growth over a plot of land to help with optimizing the growth of trees based on their placement as we were able to find the following findings that suggest that deforestation is an issue within the </a:t>
            </a:r>
            <a:r>
              <a:rPr lang="en-GB" dirty="0" err="1"/>
              <a:t>uk</a:t>
            </a:r>
            <a:r>
              <a:rPr lang="en-GB" dirty="0"/>
              <a:t>.</a:t>
            </a:r>
          </a:p>
        </p:txBody>
      </p:sp>
    </p:spTree>
    <p:extLst>
      <p:ext uri="{BB962C8B-B14F-4D97-AF65-F5344CB8AC3E}">
        <p14:creationId xmlns:p14="http://schemas.microsoft.com/office/powerpoint/2010/main" val="369501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1B8BE-1CEB-15C8-A440-F682971A9660}"/>
              </a:ext>
            </a:extLst>
          </p:cNvPr>
          <p:cNvSpPr>
            <a:spLocks noGrp="1"/>
          </p:cNvSpPr>
          <p:nvPr>
            <p:ph type="title"/>
          </p:nvPr>
        </p:nvSpPr>
        <p:spPr>
          <a:xfrm>
            <a:off x="630936" y="640080"/>
            <a:ext cx="4818888" cy="1481328"/>
          </a:xfrm>
        </p:spPr>
        <p:txBody>
          <a:bodyPr anchor="b">
            <a:normAutofit/>
          </a:bodyPr>
          <a:lstStyle/>
          <a:p>
            <a:r>
              <a:rPr lang="en-GB" sz="5400"/>
              <a:t>Findings</a:t>
            </a:r>
          </a:p>
        </p:txBody>
      </p:sp>
      <p:sp>
        <p:nvSpPr>
          <p:cNvPr id="5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8">
            <a:extLst>
              <a:ext uri="{FF2B5EF4-FFF2-40B4-BE49-F238E27FC236}">
                <a16:creationId xmlns:a16="http://schemas.microsoft.com/office/drawing/2014/main" id="{D9ECBFCA-6C58-BE8F-2027-9042A04E8984}"/>
              </a:ext>
            </a:extLst>
          </p:cNvPr>
          <p:cNvSpPr>
            <a:spLocks noGrp="1"/>
          </p:cNvSpPr>
          <p:nvPr>
            <p:ph idx="1"/>
          </p:nvPr>
        </p:nvSpPr>
        <p:spPr>
          <a:xfrm>
            <a:off x="630936" y="2660904"/>
            <a:ext cx="4818888" cy="3547872"/>
          </a:xfrm>
        </p:spPr>
        <p:txBody>
          <a:bodyPr anchor="t">
            <a:normAutofit/>
          </a:bodyPr>
          <a:lstStyle/>
          <a:p>
            <a:pPr marL="0" indent="0">
              <a:buNone/>
            </a:pPr>
            <a:r>
              <a:rPr lang="en-US" sz="2200" dirty="0"/>
              <a:t>From our research we were able to identify the increasing loss of trees over the </a:t>
            </a:r>
            <a:r>
              <a:rPr lang="en-US" sz="2200" dirty="0" err="1"/>
              <a:t>uk</a:t>
            </a:r>
            <a:r>
              <a:rPr lang="en-US" sz="2200" dirty="0"/>
              <a:t> was an actual as the tree loss trend seemed to be positive.</a:t>
            </a:r>
          </a:p>
          <a:p>
            <a:pPr marL="0" indent="0">
              <a:buNone/>
            </a:pPr>
            <a:endParaRPr lang="en-US" sz="2200" dirty="0"/>
          </a:p>
          <a:p>
            <a:pPr marL="0" indent="0">
              <a:buNone/>
            </a:pPr>
            <a:endParaRPr lang="en-US" sz="2200" dirty="0"/>
          </a:p>
        </p:txBody>
      </p:sp>
      <p:pic>
        <p:nvPicPr>
          <p:cNvPr id="10" name="Picture 9">
            <a:extLst>
              <a:ext uri="{FF2B5EF4-FFF2-40B4-BE49-F238E27FC236}">
                <a16:creationId xmlns:a16="http://schemas.microsoft.com/office/drawing/2014/main" id="{1E0A41F2-1CE1-3D25-1F5C-E7C6A1BF6949}"/>
              </a:ext>
            </a:extLst>
          </p:cNvPr>
          <p:cNvPicPr>
            <a:picLocks noChangeAspect="1"/>
          </p:cNvPicPr>
          <p:nvPr/>
        </p:nvPicPr>
        <p:blipFill>
          <a:blip r:embed="rId3"/>
          <a:stretch>
            <a:fillRect/>
          </a:stretch>
        </p:blipFill>
        <p:spPr>
          <a:xfrm>
            <a:off x="6492812" y="640080"/>
            <a:ext cx="4671440" cy="5577840"/>
          </a:xfrm>
          <a:prstGeom prst="rect">
            <a:avLst/>
          </a:prstGeom>
        </p:spPr>
      </p:pic>
    </p:spTree>
    <p:extLst>
      <p:ext uri="{BB962C8B-B14F-4D97-AF65-F5344CB8AC3E}">
        <p14:creationId xmlns:p14="http://schemas.microsoft.com/office/powerpoint/2010/main" val="408714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3AEA1-7D30-8B94-7A49-C31C068BF331}"/>
              </a:ext>
            </a:extLst>
          </p:cNvPr>
          <p:cNvSpPr>
            <a:spLocks noGrp="1"/>
          </p:cNvSpPr>
          <p:nvPr>
            <p:ph type="title"/>
          </p:nvPr>
        </p:nvSpPr>
        <p:spPr>
          <a:xfrm>
            <a:off x="630936" y="640080"/>
            <a:ext cx="4818888" cy="1481328"/>
          </a:xfrm>
        </p:spPr>
        <p:txBody>
          <a:bodyPr anchor="b">
            <a:normAutofit/>
          </a:bodyPr>
          <a:lstStyle/>
          <a:p>
            <a:r>
              <a:rPr lang="en-GB" sz="5400"/>
              <a:t>Findings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41D25D-326B-AC39-45DB-DBBE6FB87C11}"/>
              </a:ext>
            </a:extLst>
          </p:cNvPr>
          <p:cNvSpPr>
            <a:spLocks noGrp="1"/>
          </p:cNvSpPr>
          <p:nvPr>
            <p:ph idx="1"/>
          </p:nvPr>
        </p:nvSpPr>
        <p:spPr>
          <a:xfrm>
            <a:off x="630936" y="2660904"/>
            <a:ext cx="4818888" cy="3547872"/>
          </a:xfrm>
        </p:spPr>
        <p:txBody>
          <a:bodyPr anchor="t">
            <a:normAutofit fontScale="92500" lnSpcReduction="10000"/>
          </a:bodyPr>
          <a:lstStyle/>
          <a:p>
            <a:pPr marL="0" indent="0">
              <a:buNone/>
            </a:pPr>
            <a:r>
              <a:rPr lang="en-GB" sz="2200" dirty="0"/>
              <a:t>When we compare the </a:t>
            </a:r>
            <a:r>
              <a:rPr lang="en-GB" sz="2200" dirty="0" err="1"/>
              <a:t>uk’s</a:t>
            </a:r>
            <a:r>
              <a:rPr lang="en-GB" sz="2200" dirty="0"/>
              <a:t> positive trend in tree loss to the rest of the world we can see that the trend isn’t shared as there’s more so of a negative trend displayed by more earlier years in the range 2016 -2022 taking up more of the pie chart. </a:t>
            </a:r>
          </a:p>
          <a:p>
            <a:pPr marL="0" indent="0">
              <a:buNone/>
            </a:pPr>
            <a:endParaRPr lang="en-GB" sz="2200" dirty="0"/>
          </a:p>
          <a:p>
            <a:pPr marL="0" indent="0">
              <a:buNone/>
            </a:pPr>
            <a:r>
              <a:rPr lang="en-GB" sz="2200" dirty="0"/>
              <a:t>Which is surprising when you add the context that compared to other countries the </a:t>
            </a:r>
            <a:r>
              <a:rPr lang="en-GB" sz="2200" dirty="0" err="1"/>
              <a:t>uk</a:t>
            </a:r>
            <a:r>
              <a:rPr lang="en-GB" sz="2200" dirty="0"/>
              <a:t> tree loss isn’t that significant as it isn’t even capable of being displayed on the pie chart in comparison to some other countries.</a:t>
            </a:r>
          </a:p>
        </p:txBody>
      </p:sp>
      <p:pic>
        <p:nvPicPr>
          <p:cNvPr id="7" name="Picture 6">
            <a:extLst>
              <a:ext uri="{FF2B5EF4-FFF2-40B4-BE49-F238E27FC236}">
                <a16:creationId xmlns:a16="http://schemas.microsoft.com/office/drawing/2014/main" id="{D76E304E-C38E-5288-5205-1DB25F13DC58}"/>
              </a:ext>
            </a:extLst>
          </p:cNvPr>
          <p:cNvPicPr>
            <a:picLocks noChangeAspect="1"/>
          </p:cNvPicPr>
          <p:nvPr/>
        </p:nvPicPr>
        <p:blipFill>
          <a:blip r:embed="rId3"/>
          <a:stretch>
            <a:fillRect/>
          </a:stretch>
        </p:blipFill>
        <p:spPr>
          <a:xfrm>
            <a:off x="7364975" y="0"/>
            <a:ext cx="4718727" cy="6858000"/>
          </a:xfrm>
          <a:prstGeom prst="rect">
            <a:avLst/>
          </a:prstGeom>
        </p:spPr>
      </p:pic>
    </p:spTree>
    <p:extLst>
      <p:ext uri="{BB962C8B-B14F-4D97-AF65-F5344CB8AC3E}">
        <p14:creationId xmlns:p14="http://schemas.microsoft.com/office/powerpoint/2010/main" val="334111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4FBA0-CADE-052F-5384-CE396E6C547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D196E32-974B-2096-95C4-41564D0FB47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105295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395</TotalTime>
  <Words>173</Words>
  <Application>Microsoft Office PowerPoint</Application>
  <PresentationFormat>Widescreen</PresentationFormat>
  <Paragraphs>11</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Forest Presentation</vt:lpstr>
      <vt:lpstr>Overview</vt:lpstr>
      <vt:lpstr>Findings</vt:lpstr>
      <vt:lpstr>Findings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Tireni Oluwabunmi</dc:creator>
  <cp:lastModifiedBy>Tireni Oluwabunmi</cp:lastModifiedBy>
  <cp:revision>2</cp:revision>
  <dcterms:created xsi:type="dcterms:W3CDTF">2024-11-03T01:44:02Z</dcterms:created>
  <dcterms:modified xsi:type="dcterms:W3CDTF">2024-11-03T08:19:23Z</dcterms:modified>
</cp:coreProperties>
</file>