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6440" y="670320"/>
            <a:ext cx="8519760" cy="14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AA AUTOMOBILE WORKSHOP</a:t>
            </a:r>
            <a:br/>
            <a:endParaRPr b="0" lang="en-GB" sz="282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4840" y="2517120"/>
            <a:ext cx="85197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ALX SE PROGRAM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84600" y="3309840"/>
            <a:ext cx="520380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Member(s)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ABDULBASIT ABDULGANIYU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COHORT 12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Learning Objectives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project is intended to have the following objectives: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Frontend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use of html, CSS and Javascript to create a dynamic web application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Backend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 python flask or nodejs as the backend as the case maybe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Project Description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is a web application named AA Automobile Workshop that is intended to provide the folowing functions and features respectively: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full web application to display the services, blog and get feedback from users.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map to depict the exact use’s location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login form using third party app such as google 0Auth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 Used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4" name="Google Shape;74;p16" descr=""/>
          <p:cNvPicPr/>
          <p:nvPr/>
        </p:nvPicPr>
        <p:blipFill>
          <a:blip r:embed="rId1"/>
          <a:stretch/>
        </p:blipFill>
        <p:spPr>
          <a:xfrm>
            <a:off x="463320" y="1109160"/>
            <a:ext cx="8043480" cy="33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Block Diagram of Technology to be Adopted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6" name="Google Shape;80;p17" descr=""/>
          <p:cNvPicPr/>
          <p:nvPr/>
        </p:nvPicPr>
        <p:blipFill>
          <a:blip r:embed="rId1"/>
          <a:stretch/>
        </p:blipFill>
        <p:spPr>
          <a:xfrm>
            <a:off x="152280" y="1305000"/>
            <a:ext cx="883836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Challenges Already Identified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challenges already identified include but not limited to the following: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user needs to create a developer profile when using google map and login 0Auth to get and have valid accessible api.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database need to be in place to keep record of using login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Alot of backend routine for showing a nearby user whose maintenance and technical service is needed for peer to peer.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Schedule of Work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0" name="Google Shape;92;p19" descr=""/>
          <p:cNvPicPr/>
          <p:nvPr/>
        </p:nvPicPr>
        <p:blipFill>
          <a:blip r:embed="rId1"/>
          <a:stretch/>
        </p:blipFill>
        <p:spPr>
          <a:xfrm>
            <a:off x="466200" y="1065240"/>
            <a:ext cx="7971120" cy="301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LibreOffice/7.0.4.2$Linux_ARM_EABI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2024-02-27T18:44:31Z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