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6440" y="670320"/>
            <a:ext cx="851904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20" spc="-1" strike="noStrike">
                <a:solidFill>
                  <a:srgbClr val="000000"/>
                </a:solidFill>
                <a:latin typeface="Arial"/>
                <a:ea typeface="Arial"/>
              </a:rPr>
              <a:t>AA AUTOMOBILE WORKSHOP</a:t>
            </a:r>
            <a:br>
              <a:rPr sz="2820"/>
            </a:br>
            <a:endParaRPr b="0" lang="en-US" sz="2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0000" y="2149920"/>
            <a:ext cx="851904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5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ALX SE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PROJECT PORTFOLIO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84600" y="3309840"/>
            <a:ext cx="520308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Member(s)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ABDULBASIT ABDULGANIYU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COHORT 12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20600" y="18000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Project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20600" y="544680"/>
            <a:ext cx="851904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This is a web application named AA Automobile Workshop that is intended to provide the folowing functions and features respectively: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Functions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 full web application to display the services, blog and get feedback from users.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 map to depict the exact use’s location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 login form using third party app such as google 0Auth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3"/>
          <p:cNvSpPr/>
          <p:nvPr/>
        </p:nvSpPr>
        <p:spPr>
          <a:xfrm>
            <a:off x="180000" y="3764880"/>
            <a:ext cx="499932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This is a sole web application project written by: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Abdulbasit Abdulganiyu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Technology Used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74;p16" descr=""/>
          <p:cNvPicPr/>
          <p:nvPr/>
        </p:nvPicPr>
        <p:blipFill>
          <a:blip r:embed="rId1"/>
          <a:stretch/>
        </p:blipFill>
        <p:spPr>
          <a:xfrm>
            <a:off x="463320" y="1109160"/>
            <a:ext cx="8042760" cy="335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Block Diagram of Technology to be Adopted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80;p17" descr=""/>
          <p:cNvPicPr/>
          <p:nvPr/>
        </p:nvPicPr>
        <p:blipFill>
          <a:blip r:embed="rId1"/>
          <a:stretch/>
        </p:blipFill>
        <p:spPr>
          <a:xfrm>
            <a:off x="152280" y="1305000"/>
            <a:ext cx="8837640" cy="32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Challenges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challenges already identified include but not limited to the following: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user needs to create a developer profile when using google map and login 0Auth to get and have valid accessible api.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database need to be in place to keep record of using login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Alot of backend routine for showing a nearby user whose maintenance and technical service is needed for peer to peer.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Schedule of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92;p19" descr=""/>
          <p:cNvPicPr/>
          <p:nvPr/>
        </p:nvPicPr>
        <p:blipFill>
          <a:blip r:embed="rId1"/>
          <a:stretch/>
        </p:blipFill>
        <p:spPr>
          <a:xfrm>
            <a:off x="466200" y="1065240"/>
            <a:ext cx="7970400" cy="301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Learning Objectives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This project is intended to have the following objectives: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Frontend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use of html, CSS and Javascript to create a dynamic web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Backend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Use python flask or nodejs as the backend as the case maybe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2024-02-27T20:28:42Z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