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13:03:53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24575,'3'1'0,"1"-1"0,-1 1 0,1 0 0,-1 0 0,0 0 0,1 0 0,-1 1 0,0-1 0,0 1 0,0 0 0,0 0 0,0 0 0,0 0 0,0 1 0,3 4 0,38 48 0,-28-34 0,-5-7 0,27 35 0,68 69 0,-84-95-273,-2 0 0,0 1 0,-2 1 0,21 37 0,-32-49-6553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13:03:53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1 338 24575,'2'-3'0,"0"0"0,0 0 0,0 1 0,0-1 0,0 1 0,1-1 0,-1 1 0,1 0 0,0 0 0,0 0 0,-1 0 0,7-2 0,4-5 0,22-20 0,1 1 0,1 2 0,67-35 0,-33 18 0,-51 30 0,41-20 0,-48 29 0,-1 0 0,1 1 0,0 0 0,0 1 0,24 0 0,-23 1 0,0 0 0,0 0 0,-1-1 0,1-1 0,19-7 0,1-7-1365,-19 7-5461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55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4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303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6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822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60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31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8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31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49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10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92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6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98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5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8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8B7E9-5FDD-4E74-9754-872ADBD3395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E60D3-12D1-4AA6-96DD-1B26027F2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821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C6E-71C1-89A7-765B-4DA97D60B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088" y="93737"/>
            <a:ext cx="8791575" cy="1057320"/>
          </a:xfrm>
        </p:spPr>
        <p:txBody>
          <a:bodyPr/>
          <a:lstStyle/>
          <a:p>
            <a:r>
              <a:rPr lang="en-US" dirty="0"/>
              <a:t>Cyber Dino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B433A4-D141-5A01-56C3-17E9C18AE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02" y="5990601"/>
            <a:ext cx="3079332" cy="709599"/>
          </a:xfrm>
        </p:spPr>
        <p:txBody>
          <a:bodyPr>
            <a:normAutofit/>
          </a:bodyPr>
          <a:lstStyle/>
          <a:p>
            <a:pPr>
              <a:lnSpc>
                <a:spcPct val="30000"/>
              </a:lnSpc>
            </a:pPr>
            <a:r>
              <a:rPr lang="ru-RU" dirty="0"/>
              <a:t>Алиев Ильяс</a:t>
            </a:r>
          </a:p>
          <a:p>
            <a:pPr>
              <a:lnSpc>
                <a:spcPct val="30000"/>
              </a:lnSpc>
            </a:pPr>
            <a:r>
              <a:rPr lang="ru-RU" dirty="0" err="1"/>
              <a:t>Ланщеков</a:t>
            </a:r>
            <a:r>
              <a:rPr lang="ru-RU" dirty="0"/>
              <a:t> Егор</a:t>
            </a:r>
          </a:p>
          <a:p>
            <a:pPr>
              <a:lnSpc>
                <a:spcPct val="30000"/>
              </a:lnSpc>
            </a:pPr>
            <a:r>
              <a:rPr lang="ru-RU" dirty="0" err="1"/>
              <a:t>Питаев</a:t>
            </a:r>
            <a:r>
              <a:rPr lang="ru-RU" dirty="0"/>
              <a:t> Камиль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12D660-462B-D3A5-089A-1726B8AA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17" y="1985810"/>
            <a:ext cx="1240419" cy="140580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2232E03-A6A3-A63D-1473-9B72980A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84" y="4214224"/>
            <a:ext cx="8417414" cy="4882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1038E0E-539C-7567-44E3-FD7F655D9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48" y="3144950"/>
            <a:ext cx="696034" cy="10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3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3FF1-7F42-6CF2-F381-6AFFF5E49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358" y="367468"/>
            <a:ext cx="8791575" cy="852221"/>
          </a:xfrm>
        </p:spPr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58B049-AFB7-1861-1829-F825DE7D4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036" y="1880076"/>
            <a:ext cx="10284242" cy="4307080"/>
          </a:xfrm>
        </p:spPr>
        <p:txBody>
          <a:bodyPr>
            <a:normAutofit/>
          </a:bodyPr>
          <a:lstStyle/>
          <a:p>
            <a:pPr algn="r"/>
            <a:r>
              <a:rPr lang="ru-RU" sz="3600" dirty="0"/>
              <a:t>Данный проект - адаптация динозаврика от </a:t>
            </a:r>
            <a:r>
              <a:rPr lang="en-US" sz="3600" dirty="0"/>
              <a:t>google</a:t>
            </a:r>
            <a:r>
              <a:rPr lang="ru-RU" sz="3600" dirty="0"/>
              <a:t>. Мы взяли концепт и постарались его улучшить. Ввели систему уровней, ведём счёт очков и считаем рейтинг.</a:t>
            </a:r>
          </a:p>
          <a:p>
            <a:pPr algn="r"/>
            <a:r>
              <a:rPr lang="ru-RU" sz="3600" dirty="0"/>
              <a:t>Также мы изменили стилистику игры на Футуристичный </a:t>
            </a:r>
          </a:p>
        </p:txBody>
      </p:sp>
    </p:spTree>
    <p:extLst>
      <p:ext uri="{BB962C8B-B14F-4D97-AF65-F5344CB8AC3E}">
        <p14:creationId xmlns:p14="http://schemas.microsoft.com/office/powerpoint/2010/main" val="22011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E3ECD-284D-871E-18DF-B7C519BAA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6084" y="0"/>
            <a:ext cx="8791575" cy="997735"/>
          </a:xfrm>
        </p:spPr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5CB350-647E-C248-2686-527A3508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187865"/>
            <a:ext cx="8791575" cy="406993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PyQt5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Pygame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Pygame_gui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Os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Time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16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98E43-F161-D1BB-BD89-6193E4371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76015"/>
            <a:ext cx="8791575" cy="1040228"/>
          </a:xfrm>
        </p:spPr>
        <p:txBody>
          <a:bodyPr/>
          <a:lstStyle/>
          <a:p>
            <a:r>
              <a:rPr lang="ru-RU" dirty="0"/>
              <a:t>Функционал программы: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6C7D48-6DAF-1D69-3DAA-51195A66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12605"/>
            <a:ext cx="8791575" cy="4589091"/>
          </a:xfrm>
        </p:spPr>
        <p:txBody>
          <a:bodyPr>
            <a:normAutofit/>
          </a:bodyPr>
          <a:lstStyle/>
          <a:p>
            <a:r>
              <a:rPr lang="ru-RU" dirty="0"/>
              <a:t>Эта Программа – это игра, смысл которой набрать наибольшее количество очков, перепрыгивая кактусы за динозаврика. Сейчас в функционал программы входит: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Выбор уровня сложности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Функция перезапуска уровня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пауза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Подсчёт результатов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Подсчёт времени игры</a:t>
            </a:r>
          </a:p>
          <a:p>
            <a:r>
              <a:rPr lang="ru-RU" dirty="0"/>
              <a:t>Также прописана анимация движения персонажа.</a:t>
            </a:r>
          </a:p>
        </p:txBody>
      </p:sp>
    </p:spTree>
    <p:extLst>
      <p:ext uri="{BB962C8B-B14F-4D97-AF65-F5344CB8AC3E}">
        <p14:creationId xmlns:p14="http://schemas.microsoft.com/office/powerpoint/2010/main" val="313477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96582-7E87-631A-6682-E3FA218E8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71985"/>
            <a:ext cx="9574940" cy="766258"/>
          </a:xfrm>
        </p:spPr>
        <p:txBody>
          <a:bodyPr>
            <a:normAutofit fontScale="90000"/>
          </a:bodyPr>
          <a:lstStyle/>
          <a:p>
            <a:r>
              <a:rPr lang="ru-RU" dirty="0"/>
              <a:t>Так выглядит окно выбора уровня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C46175-DB81-DF0A-7B3D-F811107FA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57DA2C-1D3C-0233-2415-9E8A27FE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463" y="1851835"/>
            <a:ext cx="7161375" cy="480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1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3E3DB-6638-8A7A-3213-76C88FBAC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00755"/>
            <a:ext cx="8791575" cy="760576"/>
          </a:xfrm>
        </p:spPr>
        <p:txBody>
          <a:bodyPr/>
          <a:lstStyle/>
          <a:p>
            <a:r>
              <a:rPr lang="ru-RU" dirty="0"/>
              <a:t>Так выглядит игровое окно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A50B03-3D71-2F0A-0BA2-4E15BDB56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AC8230-8876-2CD7-CE53-E6AE0854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95" y="1392758"/>
            <a:ext cx="8094018" cy="47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7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3B1BD-54AC-A398-B0C4-B6BF7E5D1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92209"/>
            <a:ext cx="8791575" cy="820397"/>
          </a:xfrm>
        </p:spPr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EE4436-0BB9-6118-6336-6225CBFF1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A2BE2B-ED95-0BD6-EB52-1631EF9E2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3"/>
          <a:stretch/>
        </p:blipFill>
        <p:spPr>
          <a:xfrm>
            <a:off x="2454811" y="1600200"/>
            <a:ext cx="7984358" cy="50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1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E394C-3DFF-B761-9D2A-C18D9824C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66573"/>
            <a:ext cx="8791575" cy="863124"/>
          </a:xfrm>
        </p:spPr>
        <p:txBody>
          <a:bodyPr>
            <a:normAutofit fontScale="90000"/>
          </a:bodyPr>
          <a:lstStyle/>
          <a:p>
            <a:r>
              <a:rPr lang="ru-RU" dirty="0"/>
              <a:t>Так выглядит окно результатов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0685C-917C-DB02-040D-A8116FD2C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B48727-DF1F-AF48-0EBB-1E2593D4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409" y="1516864"/>
            <a:ext cx="7579603" cy="49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0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D751B-EC57-DDE4-EAB0-400502944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92209"/>
            <a:ext cx="8791575" cy="837488"/>
          </a:xfrm>
        </p:spPr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C7EFC0-77F9-E83E-DE3A-FBD07EDDF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666430"/>
            <a:ext cx="8791575" cy="3591370"/>
          </a:xfrm>
        </p:spPr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Cyber Dino </a:t>
            </a:r>
            <a:r>
              <a:rPr lang="ru-RU" dirty="0"/>
              <a:t>является потенциальным аналогом игры от </a:t>
            </a:r>
            <a:r>
              <a:rPr lang="en-US" dirty="0"/>
              <a:t>google</a:t>
            </a:r>
            <a:r>
              <a:rPr lang="ru-RU" dirty="0"/>
              <a:t>. Проект будет хорош для тех, кто хочет поиграть в другую версию данной игры.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90C93A-015B-45FF-B12C-8FCDB131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153" y="3349852"/>
            <a:ext cx="1240419" cy="14058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0E4235-9B4E-5C53-23A5-ADFEF4DE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165" y="5386924"/>
            <a:ext cx="8417414" cy="4882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413F38-771D-B1C9-34AE-297A256B4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229" y="4317650"/>
            <a:ext cx="696034" cy="1076883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6C11A10-E125-057B-91E9-88F6746051EB}"/>
              </a:ext>
            </a:extLst>
          </p:cNvPr>
          <p:cNvGrpSpPr/>
          <p:nvPr/>
        </p:nvGrpSpPr>
        <p:grpSpPr>
          <a:xfrm>
            <a:off x="5596947" y="3366787"/>
            <a:ext cx="240120" cy="164520"/>
            <a:chOff x="5596947" y="3366787"/>
            <a:chExt cx="240120" cy="1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BC6123D-08DE-3A80-CFE8-87735B23F3FF}"/>
                    </a:ext>
                  </a:extLst>
                </p14:cNvPr>
                <p14:cNvContentPartPr/>
                <p14:nvPr/>
              </p14:nvContentPartPr>
              <p14:xfrm>
                <a:off x="5622867" y="3366787"/>
                <a:ext cx="142920" cy="1645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BC6123D-08DE-3A80-CFE8-87735B23F3F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16747" y="3360667"/>
                  <a:ext cx="155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7251899F-2996-6BDE-E228-E6E9184CA315}"/>
                    </a:ext>
                  </a:extLst>
                </p14:cNvPr>
                <p14:cNvContentPartPr/>
                <p14:nvPr/>
              </p14:nvContentPartPr>
              <p14:xfrm>
                <a:off x="5596947" y="3390547"/>
                <a:ext cx="240120" cy="12204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7251899F-2996-6BDE-E228-E6E9184CA3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0827" y="3384427"/>
                  <a:ext cx="252360" cy="13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626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223</TotalTime>
  <Words>140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Tw Cen MT</vt:lpstr>
      <vt:lpstr>Контур</vt:lpstr>
      <vt:lpstr>Cyber Dino</vt:lpstr>
      <vt:lpstr>Суть проекта</vt:lpstr>
      <vt:lpstr>Библиотеки</vt:lpstr>
      <vt:lpstr>Функционал программы:</vt:lpstr>
      <vt:lpstr>Так выглядит окно выбора уровня</vt:lpstr>
      <vt:lpstr>Так выглядит игровое окно</vt:lpstr>
      <vt:lpstr>геймплей</vt:lpstr>
      <vt:lpstr>Так выглядит окно результатов</vt:lpstr>
      <vt:lpstr>Выводы: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Dino</dc:title>
  <dc:creator>Ильяс Алиев</dc:creator>
  <cp:lastModifiedBy>Ильяс Алиев</cp:lastModifiedBy>
  <cp:revision>3</cp:revision>
  <dcterms:created xsi:type="dcterms:W3CDTF">2024-01-19T09:36:42Z</dcterms:created>
  <dcterms:modified xsi:type="dcterms:W3CDTF">2024-01-19T13:19:44Z</dcterms:modified>
</cp:coreProperties>
</file>