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Making Moves in the Continental U.S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Clustering Neighborhoods for an Informed </a:t>
            </a:r>
            <a:r>
              <a:rPr lang="en-US" dirty="0" smtClean="0"/>
              <a:t>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tools that show city demographics and break down often focus city wide</a:t>
            </a:r>
          </a:p>
          <a:p>
            <a:r>
              <a:rPr lang="en-US" dirty="0" smtClean="0"/>
              <a:t>Data Sources exist in silo</a:t>
            </a:r>
          </a:p>
          <a:p>
            <a:pPr lvl="1"/>
            <a:r>
              <a:rPr lang="en-US" dirty="0" smtClean="0"/>
              <a:t>Many sources of data on things such as income, education, property value are isolated from sources like Foursquare that give an idea of area ‘walkability’ and access to venues</a:t>
            </a:r>
          </a:p>
          <a:p>
            <a:r>
              <a:rPr lang="en-US" dirty="0" smtClean="0"/>
              <a:t>Desirable areas are relative to the user</a:t>
            </a:r>
          </a:p>
          <a:p>
            <a:pPr lvl="1"/>
            <a:r>
              <a:rPr lang="en-US" dirty="0" smtClean="0"/>
              <a:t>Access to parks and doctors would be more valuable for families</a:t>
            </a:r>
          </a:p>
          <a:p>
            <a:pPr lvl="1"/>
            <a:r>
              <a:rPr lang="en-US" dirty="0" smtClean="0"/>
              <a:t>Access to coffee shops, restaurants and night life may be more desired for young professionals</a:t>
            </a:r>
          </a:p>
          <a:p>
            <a:r>
              <a:rPr lang="en-US" dirty="0" smtClean="0"/>
              <a:t>Comparison of the neighborhoods within cities would allow a user to find a similar area to move to, or make an informed change</a:t>
            </a:r>
          </a:p>
        </p:txBody>
      </p:sp>
    </p:spTree>
    <p:extLst>
      <p:ext uri="{BB962C8B-B14F-4D97-AF65-F5344CB8AC3E}">
        <p14:creationId xmlns:p14="http://schemas.microsoft.com/office/powerpoint/2010/main" val="411811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07" y="1790025"/>
            <a:ext cx="7244633" cy="4635713"/>
          </a:xfrm>
        </p:spPr>
        <p:txBody>
          <a:bodyPr/>
          <a:lstStyle/>
          <a:p>
            <a:r>
              <a:rPr lang="en-US" dirty="0" smtClean="0"/>
              <a:t>Neighborhood pairing to zip code from City-Data.com</a:t>
            </a:r>
          </a:p>
          <a:p>
            <a:pPr lvl="1"/>
            <a:r>
              <a:rPr lang="en-US" dirty="0" smtClean="0"/>
              <a:t>Web scraping desired features via Beautiful Soup</a:t>
            </a:r>
          </a:p>
          <a:p>
            <a:pPr lvl="1"/>
            <a:r>
              <a:rPr lang="en-US" dirty="0" smtClean="0"/>
              <a:t>Population Density, Median Household Income,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Latitude and Longitude</a:t>
            </a:r>
          </a:p>
          <a:p>
            <a:pPr lvl="1"/>
            <a:r>
              <a:rPr lang="en-US" dirty="0" smtClean="0"/>
              <a:t>Obtained via Geocoding </a:t>
            </a:r>
            <a:r>
              <a:rPr lang="en-US" dirty="0" err="1" smtClean="0"/>
              <a:t>GeoPy</a:t>
            </a:r>
            <a:endParaRPr lang="en-US" dirty="0" smtClean="0"/>
          </a:p>
          <a:p>
            <a:r>
              <a:rPr lang="en-US" dirty="0"/>
              <a:t>Venue proximity from Foursquare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Searching within 100 meters of each latitude and longitude set </a:t>
            </a:r>
          </a:p>
          <a:p>
            <a:pPr lvl="1"/>
            <a:r>
              <a:rPr lang="en-US" dirty="0" smtClean="0"/>
              <a:t>Value revised to 500 meters to obtain more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21" y="2222287"/>
            <a:ext cx="3786153" cy="376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4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and strip html elements from City-Data.com. Loops are used to store neighborhood data in lists</a:t>
            </a:r>
          </a:p>
          <a:p>
            <a:r>
              <a:rPr lang="en-US" dirty="0" smtClean="0"/>
              <a:t>Zip lists into a Pandas Data frame</a:t>
            </a:r>
          </a:p>
          <a:p>
            <a:r>
              <a:rPr lang="en-US" dirty="0" smtClean="0"/>
              <a:t>Add columns for latitude and longitude to data frame</a:t>
            </a:r>
          </a:p>
          <a:p>
            <a:r>
              <a:rPr lang="en-US" dirty="0" smtClean="0"/>
              <a:t>Label numerical characteristics as ‘High’, ’Medium’, ’Low’</a:t>
            </a:r>
            <a:endParaRPr lang="en-US" dirty="0"/>
          </a:p>
          <a:p>
            <a:r>
              <a:rPr lang="en-US" dirty="0" smtClean="0"/>
              <a:t>Perform one hot encoding to translate categorical variables to binary numerals</a:t>
            </a:r>
          </a:p>
          <a:p>
            <a:r>
              <a:rPr lang="en-US" dirty="0" smtClean="0"/>
              <a:t>Group neighborhoods together</a:t>
            </a:r>
          </a:p>
        </p:txBody>
      </p:sp>
    </p:spTree>
    <p:extLst>
      <p:ext uri="{BB962C8B-B14F-4D97-AF65-F5344CB8AC3E}">
        <p14:creationId xmlns:p14="http://schemas.microsoft.com/office/powerpoint/2010/main" val="390704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69" y="1756774"/>
            <a:ext cx="11862925" cy="3424826"/>
          </a:xfrm>
        </p:spPr>
        <p:txBody>
          <a:bodyPr/>
          <a:lstStyle/>
          <a:p>
            <a:r>
              <a:rPr lang="en-US" dirty="0" smtClean="0"/>
              <a:t>After one hot encoding, group rows by their neighborhood and take the mean of the frequency of occurrence of each category</a:t>
            </a:r>
          </a:p>
          <a:p>
            <a:r>
              <a:rPr lang="en-US" dirty="0" smtClean="0"/>
              <a:t>Morph the data to display the top 10 most common venues in each neighborhood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Kmeans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r>
              <a:rPr lang="en-US" dirty="0" smtClean="0"/>
              <a:t>, </a:t>
            </a:r>
            <a:r>
              <a:rPr lang="en-US" dirty="0" smtClean="0"/>
              <a:t>trail k values of 12, 15, 8</a:t>
            </a:r>
            <a:endParaRPr lang="en-US" dirty="0" smtClean="0"/>
          </a:p>
          <a:p>
            <a:r>
              <a:rPr lang="en-US" dirty="0" smtClean="0"/>
              <a:t>Observe that clustering seems highly dependent on the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Most common attributes</a:t>
            </a:r>
          </a:p>
          <a:p>
            <a:r>
              <a:rPr lang="en-US" dirty="0" smtClean="0"/>
              <a:t>Including features from City-Data with the Foursquare  venues data create far more representative clusters. </a:t>
            </a:r>
          </a:p>
          <a:p>
            <a:r>
              <a:rPr lang="en-US" dirty="0"/>
              <a:t>Using a city where attributes of neighborhoods are known, Richmond VA allow evaluation as to the appropriateness of the clusters.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51" y="4922551"/>
            <a:ext cx="9302560" cy="18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1- Richmond, 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426" y="1773218"/>
            <a:ext cx="8338185" cy="48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3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2- Stockton, 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89537" y="1450349"/>
            <a:ext cx="8025428" cy="51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2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77" y="1845770"/>
            <a:ext cx="10563286" cy="4339878"/>
          </a:xfrm>
        </p:spPr>
        <p:txBody>
          <a:bodyPr/>
          <a:lstStyle/>
          <a:p>
            <a:r>
              <a:rPr lang="en-US" dirty="0"/>
              <a:t>The value of 8 for k creates the most appropriate clusters for the two cities in this test case, Richmond, VA and Stockton, CA. </a:t>
            </a:r>
            <a:endParaRPr lang="en-US" dirty="0" smtClean="0"/>
          </a:p>
          <a:p>
            <a:r>
              <a:rPr lang="en-US" dirty="0"/>
              <a:t>Cluster 1 in city 2 compared to cluster 2 in city 1 both show neighborhoods with High Median Incomes, Low Population Density and High Median Rents. Knowledge of the first city affirms that that City 1 Cluster 2 represents affluent suburbs, desirable for families and those seeking to invest in owning their own home. </a:t>
            </a:r>
          </a:p>
          <a:p>
            <a:r>
              <a:rPr lang="en-US" dirty="0"/>
              <a:t>Likewise, Cluster 5 in City 1 and Cluster 2 in City 2 share many attributes pointing to middle income, residential areas. Both clusters have Medium Income, Medium Rent and Medium Population Density, with restaurants and services catering to residents (banks and gyms). </a:t>
            </a:r>
          </a:p>
        </p:txBody>
      </p:sp>
    </p:spTree>
    <p:extLst>
      <p:ext uri="{BB962C8B-B14F-4D97-AF65-F5344CB8AC3E}">
        <p14:creationId xmlns:p14="http://schemas.microsoft.com/office/powerpoint/2010/main" val="309691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Housing Prices/Value to inform users looking to purchase real estate</a:t>
            </a:r>
          </a:p>
          <a:p>
            <a:pPr lvl="1"/>
            <a:r>
              <a:rPr lang="en-US" dirty="0" smtClean="0"/>
              <a:t>Data from City-Data is sparse on this, </a:t>
            </a:r>
          </a:p>
          <a:p>
            <a:pPr lvl="1"/>
            <a:r>
              <a:rPr lang="en-US" dirty="0" smtClean="0"/>
              <a:t>Perhaps scrape public tax information for property values</a:t>
            </a:r>
          </a:p>
          <a:p>
            <a:r>
              <a:rPr lang="en-US" dirty="0" smtClean="0"/>
              <a:t>Create a user interface that abstracts the code: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require a</a:t>
            </a:r>
            <a:r>
              <a:rPr lang="en-US" dirty="0" smtClean="0"/>
              <a:t> Foursquare Developer Account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require a</a:t>
            </a:r>
            <a:r>
              <a:rPr lang="en-US" dirty="0" smtClean="0"/>
              <a:t>ny python experience</a:t>
            </a:r>
          </a:p>
          <a:p>
            <a:pPr lvl="1"/>
            <a:r>
              <a:rPr lang="en-US" dirty="0" smtClean="0"/>
              <a:t>Allows a user to input any two target cities</a:t>
            </a:r>
          </a:p>
          <a:p>
            <a:pPr lvl="1"/>
            <a:r>
              <a:rPr lang="en-US" dirty="0" smtClean="0"/>
              <a:t>Allows users to have input on what features are important. Access to venues? Or areas in a certain price band?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0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1327</TotalTime>
  <Words>570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Making Moves in the Continental U.S</vt:lpstr>
      <vt:lpstr>The problem:</vt:lpstr>
      <vt:lpstr>Data Acquisition </vt:lpstr>
      <vt:lpstr>Data Transformation and cleaning</vt:lpstr>
      <vt:lpstr>Clustering </vt:lpstr>
      <vt:lpstr>City 1- Richmond, VA</vt:lpstr>
      <vt:lpstr>City 2- Stockton, CA</vt:lpstr>
      <vt:lpstr>Conclusions</vt:lpstr>
      <vt:lpstr>Future Paths</vt:lpstr>
    </vt:vector>
  </TitlesOfParts>
  <Company>UNOS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Moves in the Continental U.S</dc:title>
  <dc:creator>Heather Lansdell</dc:creator>
  <cp:lastModifiedBy>Heather Lansdell</cp:lastModifiedBy>
  <cp:revision>22</cp:revision>
  <dcterms:created xsi:type="dcterms:W3CDTF">2019-06-24T17:46:12Z</dcterms:created>
  <dcterms:modified xsi:type="dcterms:W3CDTF">2019-06-26T15:25:57Z</dcterms:modified>
</cp:coreProperties>
</file>