
<file path=[Content_Types].xml><?xml version="1.0" encoding="utf-8"?>
<Types xmlns="http://schemas.openxmlformats.org/package/2006/content-types">
  <Override PartName="/customXml/itemProps3.xml" ContentType="application/vnd.openxmlformats-officedocument.customXmlProperties+xml"/>
  <Override PartName="/customXml/itemProps15.xml" ContentType="application/vnd.openxmlformats-officedocument.customXmlProperties+xml"/>
  <Override PartName="/customXml/itemProps26.xml" ContentType="application/vnd.openxmlformats-officedocument.customXmlProperties+xml"/>
  <Override PartName="/ppt/slideLayouts/slideLayout8.xml" ContentType="application/vnd.openxmlformats-officedocument.presentationml.slideLayout+xml"/>
  <Override PartName="/customXml/itemProps1.xml" ContentType="application/vnd.openxmlformats-officedocument.customXmlProperties+xml"/>
  <Override PartName="/customXml/itemProps13.xml" ContentType="application/vnd.openxmlformats-officedocument.customXmlProperties+xml"/>
  <Override PartName="/customXml/itemProps24.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1.xml" ContentType="application/vnd.openxmlformats-officedocument.customXmlProperties+xml"/>
  <Override PartName="/customXml/itemProps22.xml" ContentType="application/vnd.openxmlformats-officedocument.customXmlProperties+xml"/>
  <Override PartName="/customXml/itemProps3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0.xml" ContentType="application/vnd.openxmlformats-officedocument.customXmlProperties+xml"/>
  <Override PartName="/customXml/itemProps20.xml" ContentType="application/vnd.openxmlformats-officedocument.customXmlPropertie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customXml/itemProps8.xml" ContentType="application/vnd.openxmlformats-officedocument.customXmlProperties+xml"/>
  <Override PartName="/customXml/itemProps9.xml" ContentType="application/vnd.openxmlformats-officedocument.customXmlProperties+xml"/>
  <Override PartName="/ppt/slideLayouts/slideLayout10.xml" ContentType="application/vnd.openxmlformats-officedocument.presentationml.slideLayout+xml"/>
  <Override PartName="/customXml/itemProps6.xml" ContentType="application/vnd.openxmlformats-officedocument.customXmlProperties+xml"/>
  <Override PartName="/customXml/itemProps7.xml" ContentType="application/vnd.openxmlformats-officedocument.customXmlProperties+xml"/>
  <Override PartName="/customXml/itemProps29.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customXml/itemProps16.xml" ContentType="application/vnd.openxmlformats-officedocument.customXmlProperties+xml"/>
  <Override PartName="/customXml/itemProps25.xml" ContentType="application/vnd.openxmlformats-officedocument.customXmlProperties+xml"/>
  <Override PartName="/ppt/slideLayouts/slideLayout7.xml" ContentType="application/vnd.openxmlformats-officedocument.presentationml.slideLayout+xml"/>
  <Default Extension="png" ContentType="image/png"/>
  <Override PartName="/customXml/itemProps14.xml" ContentType="application/vnd.openxmlformats-officedocument.customXmlProperties+xml"/>
  <Override PartName="/customXml/itemProps23.xml" ContentType="application/vnd.openxmlformats-officedocument.customXmlProperties+xml"/>
  <Override PartName="/customXml/itemProps3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customXml/itemProps12.xml" ContentType="application/vnd.openxmlformats-officedocument.customXmlProperties+xml"/>
  <Override PartName="/customXml/itemProps21.xml" ContentType="application/vnd.openxmlformats-officedocument.customXmlProperties+xml"/>
  <Override PartName="/customXml/itemProps30.xml" ContentType="application/vnd.openxmlformats-officedocument.customXmlPropertie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4"/>
  </p:sldMasterIdLst>
  <p:sldIdLst>
    <p:sldId id="257" r:id="rId35"/>
    <p:sldId id="258" r:id="rId36"/>
    <p:sldId id="259" r:id="rId37"/>
    <p:sldId id="2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1F0B33-9B84-41B2-8E35-312D83BFE185}"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F0B33-9B84-41B2-8E35-312D83BFE185}"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F0B33-9B84-41B2-8E35-312D83BFE185}"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F0B33-9B84-41B2-8E35-312D83BFE185}"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1F0B33-9B84-41B2-8E35-312D83BFE185}"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1F0B33-9B84-41B2-8E35-312D83BFE185}"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1F0B33-9B84-41B2-8E35-312D83BFE185}" type="datetimeFigureOut">
              <a:rPr lang="en-US" smtClean="0"/>
              <a:t>3/3/2014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F0B33-9B84-41B2-8E35-312D83BFE185}" type="datetimeFigureOut">
              <a:rPr lang="en-US" smtClean="0"/>
              <a:t>3/3/2014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F0B33-9B84-41B2-8E35-312D83BFE185}" type="datetimeFigureOut">
              <a:rPr lang="en-US" smtClean="0"/>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F0B33-9B84-41B2-8E35-312D83BFE185}"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F0B33-9B84-41B2-8E35-312D83BFE185}"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DFD0A-1624-4A6C-AF14-720D0747C79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F0B33-9B84-41B2-8E35-312D83BFE185}" type="datetimeFigureOut">
              <a:rPr lang="en-US" smtClean="0"/>
              <a:t>3/3/2014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DFD0A-1624-4A6C-AF14-720D0747C7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4.xml"/><Relationship Id="rId18" Type="http://schemas.openxmlformats.org/officeDocument/2006/relationships/slideLayout" Target="../slideLayouts/slideLayout9.xml"/><Relationship Id="rId3" Type="http://schemas.openxmlformats.org/officeDocument/2006/relationships/customXml" Target="../../customXml/item3.xml"/><Relationship Id="rId7" Type="http://schemas.openxmlformats.org/officeDocument/2006/relationships/customXml" Target="../../customXml/item7.xml"/><Relationship Id="rId12" Type="http://schemas.openxmlformats.org/officeDocument/2006/relationships/customXml" Target="../../customXml/item13.xml"/><Relationship Id="rId17" Type="http://schemas.openxmlformats.org/officeDocument/2006/relationships/customXml" Target="../../customXml/item11.xml"/><Relationship Id="rId2" Type="http://schemas.openxmlformats.org/officeDocument/2006/relationships/customXml" Target="../../customXml/item2.xml"/><Relationship Id="rId16" Type="http://schemas.openxmlformats.org/officeDocument/2006/relationships/customXml" Target="../../customXml/item3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2.xml"/><Relationship Id="rId5" Type="http://schemas.openxmlformats.org/officeDocument/2006/relationships/customXml" Target="../../customXml/item5.xml"/><Relationship Id="rId15" Type="http://schemas.openxmlformats.org/officeDocument/2006/relationships/customXml" Target="../../customXml/item32.xml"/><Relationship Id="rId10" Type="http://schemas.openxmlformats.org/officeDocument/2006/relationships/customXml" Target="../../customXml/item10.xml"/><Relationship Id="rId19" Type="http://schemas.openxmlformats.org/officeDocument/2006/relationships/image" Target="../media/image1.png"/><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5.xml"/></Relationships>
</file>

<file path=ppt/slides/_rels/slide2.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slideLayout" Target="../slideLayouts/slideLayout9.xml"/><Relationship Id="rId2" Type="http://schemas.openxmlformats.org/officeDocument/2006/relationships/customXml" Target="../../customXml/item17.xml"/><Relationship Id="rId1" Type="http://schemas.openxmlformats.org/officeDocument/2006/relationships/customXml" Target="../../customXml/item16.xml"/><Relationship Id="rId6" Type="http://schemas.openxmlformats.org/officeDocument/2006/relationships/customXml" Target="../../customXml/item26.xml"/><Relationship Id="rId5" Type="http://schemas.openxmlformats.org/officeDocument/2006/relationships/customXml" Target="../../customXml/item24.xml"/><Relationship Id="rId4" Type="http://schemas.openxmlformats.org/officeDocument/2006/relationships/customXml" Target="../../customXml/item19.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22.xml"/><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slideLayout" Target="../slideLayouts/slideLayout9.xml"/><Relationship Id="rId5" Type="http://schemas.openxmlformats.org/officeDocument/2006/relationships/customXml" Target="../../customXml/item25.xml"/><Relationship Id="rId4" Type="http://schemas.openxmlformats.org/officeDocument/2006/relationships/customXml" Target="../../customXml/item23.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29.xml"/><Relationship Id="rId2" Type="http://schemas.openxmlformats.org/officeDocument/2006/relationships/customXml" Target="../../customXml/item28.xml"/><Relationship Id="rId1" Type="http://schemas.openxmlformats.org/officeDocument/2006/relationships/customXml" Target="../../customXml/item27.xml"/><Relationship Id="rId6" Type="http://schemas.openxmlformats.org/officeDocument/2006/relationships/slideLayout" Target="../slideLayouts/slideLayout9.xml"/><Relationship Id="rId5" Type="http://schemas.openxmlformats.org/officeDocument/2006/relationships/customXml" Target="../../customXml/item31.xml"/><Relationship Id="rId4" Type="http://schemas.openxmlformats.org/officeDocument/2006/relationships/customXml" Target="../../customXml/item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SAD GUI </a:t>
            </a:r>
            <a:r>
              <a:rPr lang="en-US" dirty="0" err="1" smtClean="0"/>
              <a:t>Mainscreen</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lstStyle/>
          <a:p>
            <a:r>
              <a:rPr lang="en-US" dirty="0" smtClean="0"/>
              <a:t>This is the main screen. It’s what is shown on app start up and during game play. There are only a few short instances when this view is not visible.</a:t>
            </a:r>
            <a:endParaRPr lang="en-US" dirty="0"/>
          </a:p>
        </p:txBody>
      </p:sp>
      <p:sp>
        <p:nvSpPr>
          <p:cNvPr id="7" name="Tile"/>
          <p:cNvSpPr/>
          <p:nvPr>
            <p:custDataLst>
              <p:custData r:id="rId1"/>
            </p:custDataLst>
          </p:nvPr>
        </p:nvSpPr>
        <p:spPr>
          <a:xfrm>
            <a:off x="1828800" y="609600"/>
            <a:ext cx="5438836" cy="4090482"/>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8" name="Image"/>
          <p:cNvGrpSpPr/>
          <p:nvPr>
            <p:custDataLst>
              <p:custData r:id="rId2"/>
            </p:custDataLst>
          </p:nvPr>
        </p:nvGrpSpPr>
        <p:grpSpPr>
          <a:xfrm>
            <a:off x="1905000" y="685800"/>
            <a:ext cx="2590800" cy="2362200"/>
            <a:chOff x="4037608" y="2896991"/>
            <a:chExt cx="1059255" cy="1059255"/>
          </a:xfrm>
        </p:grpSpPr>
        <p:sp>
          <p:nvSpPr>
            <p:cNvPr id="9" name="Rectangle 8"/>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cxnSp>
          <p:nvCxnSpPr>
            <p:cNvPr id="10" name="Straight Connector 9"/>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11" name="Straight Connector 10"/>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sp>
        <p:nvSpPr>
          <p:cNvPr id="12" name="Content"/>
          <p:cNvSpPr/>
          <p:nvPr>
            <p:custDataLst>
              <p:custData r:id="rId3"/>
            </p:custDataLst>
          </p:nvPr>
        </p:nvSpPr>
        <p:spPr>
          <a:xfrm>
            <a:off x="1905000" y="3505200"/>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Left</a:t>
            </a:r>
            <a:endParaRPr lang="en-US" sz="1100" dirty="0">
              <a:solidFill>
                <a:srgbClr val="000000"/>
              </a:solidFill>
              <a:latin typeface="Segoe UI Semibold" pitchFamily="34" charset="0"/>
              <a:ea typeface="Segoe UI Semibold" pitchFamily="34" charset="0"/>
              <a:cs typeface="Segoe UI Semibold" pitchFamily="34" charset="0"/>
            </a:endParaRPr>
          </a:p>
        </p:txBody>
      </p:sp>
      <p:sp>
        <p:nvSpPr>
          <p:cNvPr id="13" name="Content"/>
          <p:cNvSpPr/>
          <p:nvPr>
            <p:custDataLst>
              <p:custData r:id="rId4"/>
            </p:custDataLst>
          </p:nvPr>
        </p:nvSpPr>
        <p:spPr>
          <a:xfrm>
            <a:off x="3581400" y="3505200"/>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Right</a:t>
            </a:r>
          </a:p>
        </p:txBody>
      </p:sp>
      <p:sp>
        <p:nvSpPr>
          <p:cNvPr id="14" name="Content"/>
          <p:cNvSpPr/>
          <p:nvPr>
            <p:custDataLst>
              <p:custData r:id="rId5"/>
            </p:custDataLst>
          </p:nvPr>
        </p:nvSpPr>
        <p:spPr>
          <a:xfrm>
            <a:off x="2743200" y="3124200"/>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Up</a:t>
            </a:r>
          </a:p>
        </p:txBody>
      </p:sp>
      <p:sp>
        <p:nvSpPr>
          <p:cNvPr id="15" name="Content"/>
          <p:cNvSpPr/>
          <p:nvPr>
            <p:custDataLst>
              <p:custData r:id="rId6"/>
            </p:custDataLst>
          </p:nvPr>
        </p:nvSpPr>
        <p:spPr>
          <a:xfrm>
            <a:off x="2743200" y="3886200"/>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Down</a:t>
            </a:r>
            <a:endParaRPr lang="en-US" sz="1100" dirty="0">
              <a:solidFill>
                <a:srgbClr val="000000"/>
              </a:solidFill>
              <a:latin typeface="Segoe UI Semibold" pitchFamily="34" charset="0"/>
              <a:ea typeface="Segoe UI Semibold" pitchFamily="34" charset="0"/>
              <a:cs typeface="Segoe UI Semibold" pitchFamily="34" charset="0"/>
            </a:endParaRPr>
          </a:p>
        </p:txBody>
      </p:sp>
      <p:sp>
        <p:nvSpPr>
          <p:cNvPr id="16" name="Content"/>
          <p:cNvSpPr/>
          <p:nvPr>
            <p:custDataLst>
              <p:custData r:id="rId7"/>
            </p:custDataLst>
          </p:nvPr>
        </p:nvSpPr>
        <p:spPr>
          <a:xfrm>
            <a:off x="2819400" y="3505200"/>
            <a:ext cx="685800" cy="304800"/>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Fire!</a:t>
            </a:r>
            <a:endParaRPr lang="en-US" sz="1100" dirty="0">
              <a:solidFill>
                <a:srgbClr val="000000"/>
              </a:solidFill>
              <a:latin typeface="Segoe UI Semibold" pitchFamily="34" charset="0"/>
              <a:ea typeface="Segoe UI Semibold" pitchFamily="34" charset="0"/>
              <a:cs typeface="Segoe UI Semibold" pitchFamily="34" charset="0"/>
            </a:endParaRPr>
          </a:p>
        </p:txBody>
      </p:sp>
      <p:grpSp>
        <p:nvGrpSpPr>
          <p:cNvPr id="17" name="CheckBoxChecked"/>
          <p:cNvGrpSpPr/>
          <p:nvPr>
            <p:custDataLst>
              <p:custData r:id="rId8"/>
            </p:custDataLst>
          </p:nvPr>
        </p:nvGrpSpPr>
        <p:grpSpPr>
          <a:xfrm>
            <a:off x="5410200" y="3581401"/>
            <a:ext cx="1752598" cy="307030"/>
            <a:chOff x="4317072" y="3312420"/>
            <a:chExt cx="1636734" cy="230830"/>
          </a:xfrm>
        </p:grpSpPr>
        <p:grpSp>
          <p:nvGrpSpPr>
            <p:cNvPr id="18" name="Group 17"/>
            <p:cNvGrpSpPr/>
            <p:nvPr/>
          </p:nvGrpSpPr>
          <p:grpSpPr>
            <a:xfrm>
              <a:off x="4351985" y="3312420"/>
              <a:ext cx="1601821" cy="230830"/>
              <a:chOff x="5177521" y="2087442"/>
              <a:chExt cx="1501224" cy="216401"/>
            </a:xfrm>
          </p:grpSpPr>
          <p:sp>
            <p:nvSpPr>
              <p:cNvPr id="20" name="Content"/>
              <p:cNvSpPr txBox="1">
                <a:spLocks/>
              </p:cNvSpPr>
              <p:nvPr/>
            </p:nvSpPr>
            <p:spPr>
              <a:xfrm>
                <a:off x="5177521" y="2087442"/>
                <a:ext cx="1501224" cy="216401"/>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Launcher Connected</a:t>
                </a:r>
                <a:endParaRPr lang="en-US" sz="1200" dirty="0" smtClean="0">
                  <a:latin typeface="Segoe UI" pitchFamily="34" charset="0"/>
                  <a:ea typeface="Segoe UI" pitchFamily="34" charset="0"/>
                  <a:cs typeface="Segoe UI" pitchFamily="34" charset="0"/>
                </a:endParaRPr>
              </a:p>
            </p:txBody>
          </p:sp>
          <p:sp>
            <p:nvSpPr>
              <p:cNvPr id="21" name="CheckBox"/>
              <p:cNvSpPr>
                <a:spLocks/>
              </p:cNvSpPr>
              <p:nvPr/>
            </p:nvSpPr>
            <p:spPr>
              <a:xfrm>
                <a:off x="5177521" y="2158943"/>
                <a:ext cx="93400" cy="7340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9"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4317072" y="3359089"/>
              <a:ext cx="170789" cy="13749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2" name="CheckBoxChecked"/>
          <p:cNvGrpSpPr/>
          <p:nvPr>
            <p:custDataLst>
              <p:custData r:id="rId9"/>
            </p:custDataLst>
          </p:nvPr>
        </p:nvGrpSpPr>
        <p:grpSpPr>
          <a:xfrm>
            <a:off x="5410201" y="4267201"/>
            <a:ext cx="1828799" cy="304797"/>
            <a:chOff x="4317068" y="3312418"/>
            <a:chExt cx="1449629" cy="230828"/>
          </a:xfrm>
        </p:grpSpPr>
        <p:grpSp>
          <p:nvGrpSpPr>
            <p:cNvPr id="23" name="Group 22"/>
            <p:cNvGrpSpPr/>
            <p:nvPr/>
          </p:nvGrpSpPr>
          <p:grpSpPr>
            <a:xfrm>
              <a:off x="4346703" y="3312418"/>
              <a:ext cx="1419994" cy="230828"/>
              <a:chOff x="5172578" y="2087438"/>
              <a:chExt cx="1330818" cy="216399"/>
            </a:xfrm>
          </p:grpSpPr>
          <p:sp>
            <p:nvSpPr>
              <p:cNvPr id="25" name="Content"/>
              <p:cNvSpPr txBox="1">
                <a:spLocks/>
              </p:cNvSpPr>
              <p:nvPr/>
            </p:nvSpPr>
            <p:spPr>
              <a:xfrm>
                <a:off x="5172578" y="2087438"/>
                <a:ext cx="1330818" cy="216399"/>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Server Connected</a:t>
                </a:r>
                <a:endParaRPr lang="en-US" sz="1200" dirty="0" smtClean="0">
                  <a:latin typeface="Segoe UI" pitchFamily="34" charset="0"/>
                  <a:ea typeface="Segoe UI" pitchFamily="34" charset="0"/>
                  <a:cs typeface="Segoe UI" pitchFamily="34" charset="0"/>
                </a:endParaRPr>
              </a:p>
            </p:txBody>
          </p:sp>
          <p:sp>
            <p:nvSpPr>
              <p:cNvPr id="26" name="CheckBox"/>
              <p:cNvSpPr>
                <a:spLocks/>
              </p:cNvSpPr>
              <p:nvPr/>
            </p:nvSpPr>
            <p:spPr>
              <a:xfrm>
                <a:off x="5172578" y="2158668"/>
                <a:ext cx="79277" cy="73938"/>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24"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4317068" y="3358583"/>
              <a:ext cx="144962" cy="138497"/>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2" name="CheckBoxChecked"/>
          <p:cNvGrpSpPr/>
          <p:nvPr>
            <p:custDataLst>
              <p:custData r:id="rId10"/>
            </p:custDataLst>
          </p:nvPr>
        </p:nvGrpSpPr>
        <p:grpSpPr>
          <a:xfrm>
            <a:off x="5410197" y="3200401"/>
            <a:ext cx="1838616" cy="307029"/>
            <a:chOff x="4317066" y="3312420"/>
            <a:chExt cx="1449397" cy="230829"/>
          </a:xfrm>
        </p:grpSpPr>
        <p:grpSp>
          <p:nvGrpSpPr>
            <p:cNvPr id="33" name="Group 32"/>
            <p:cNvGrpSpPr/>
            <p:nvPr/>
          </p:nvGrpSpPr>
          <p:grpSpPr>
            <a:xfrm>
              <a:off x="4346538" y="3312420"/>
              <a:ext cx="1419925" cy="230829"/>
              <a:chOff x="5172406" y="2087441"/>
              <a:chExt cx="1330749" cy="216400"/>
            </a:xfrm>
          </p:grpSpPr>
          <p:sp>
            <p:nvSpPr>
              <p:cNvPr id="35" name="Content"/>
              <p:cNvSpPr txBox="1">
                <a:spLocks/>
              </p:cNvSpPr>
              <p:nvPr/>
            </p:nvSpPr>
            <p:spPr>
              <a:xfrm>
                <a:off x="5172406" y="2087441"/>
                <a:ext cx="1330749" cy="216400"/>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Video Enabled</a:t>
                </a:r>
                <a:endParaRPr lang="en-US" sz="1200" dirty="0" smtClean="0">
                  <a:latin typeface="Segoe UI" pitchFamily="34" charset="0"/>
                  <a:ea typeface="Segoe UI" pitchFamily="34" charset="0"/>
                  <a:cs typeface="Segoe UI" pitchFamily="34" charset="0"/>
                </a:endParaRPr>
              </a:p>
            </p:txBody>
          </p:sp>
          <p:sp>
            <p:nvSpPr>
              <p:cNvPr id="36" name="CheckBox"/>
              <p:cNvSpPr>
                <a:spLocks/>
              </p:cNvSpPr>
              <p:nvPr/>
            </p:nvSpPr>
            <p:spPr>
              <a:xfrm>
                <a:off x="5172406" y="2158940"/>
                <a:ext cx="78840" cy="7340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4"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4317066" y="3359087"/>
              <a:ext cx="144165" cy="13749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7" name="List"/>
          <p:cNvGrpSpPr/>
          <p:nvPr>
            <p:custDataLst>
              <p:custData r:id="rId11"/>
            </p:custDataLst>
          </p:nvPr>
        </p:nvGrpSpPr>
        <p:grpSpPr>
          <a:xfrm>
            <a:off x="4648204" y="1219200"/>
            <a:ext cx="2514617" cy="1752600"/>
            <a:chOff x="4557129" y="3047453"/>
            <a:chExt cx="1704704" cy="2241548"/>
          </a:xfrm>
        </p:grpSpPr>
        <p:grpSp>
          <p:nvGrpSpPr>
            <p:cNvPr id="38" name="Group 37"/>
            <p:cNvGrpSpPr/>
            <p:nvPr/>
          </p:nvGrpSpPr>
          <p:grpSpPr>
            <a:xfrm>
              <a:off x="4557129" y="3047453"/>
              <a:ext cx="1704704" cy="2241548"/>
              <a:chOff x="4625790" y="3359440"/>
              <a:chExt cx="736710" cy="1105371"/>
            </a:xfrm>
          </p:grpSpPr>
          <p:sp>
            <p:nvSpPr>
              <p:cNvPr id="44" name="Background"/>
              <p:cNvSpPr>
                <a:spLocks/>
              </p:cNvSpPr>
              <p:nvPr/>
            </p:nvSpPr>
            <p:spPr>
              <a:xfrm>
                <a:off x="4625790" y="3359440"/>
                <a:ext cx="736710" cy="1105370"/>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45" name="Content"/>
              <p:cNvSpPr>
                <a:spLocks/>
              </p:cNvSpPr>
              <p:nvPr/>
            </p:nvSpPr>
            <p:spPr>
              <a:xfrm>
                <a:off x="4625790" y="3359440"/>
                <a:ext cx="736710" cy="1105371"/>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Target1 (Friend)  &lt;Alive&gt;</a:t>
                </a:r>
                <a:endParaRPr lang="en-US" sz="1200" dirty="0" smtClean="0">
                  <a:solidFill>
                    <a:sysClr val="windowText" lastClr="000000"/>
                  </a:solidFill>
                  <a:latin typeface="Segoe UI" pitchFamily="34" charset="0"/>
                  <a:cs typeface="Segoe UI" pitchFamily="34" charset="0"/>
                </a:endParaRPr>
              </a:p>
              <a:p>
                <a:r>
                  <a:rPr lang="en-US" sz="1200" dirty="0" smtClean="0">
                    <a:solidFill>
                      <a:sysClr val="windowText" lastClr="000000"/>
                    </a:solidFill>
                    <a:latin typeface="Segoe UI" pitchFamily="34" charset="0"/>
                    <a:cs typeface="Segoe UI" pitchFamily="34" charset="0"/>
                  </a:rPr>
                  <a:t>Target2 (Friend)  &lt;Alive&gt;</a:t>
                </a:r>
                <a:endParaRPr lang="en-US" sz="1200" dirty="0" smtClean="0">
                  <a:solidFill>
                    <a:sysClr val="windowText" lastClr="000000"/>
                  </a:solidFill>
                  <a:latin typeface="Segoe UI" pitchFamily="34" charset="0"/>
                  <a:cs typeface="Segoe UI" pitchFamily="34" charset="0"/>
                </a:endParaRPr>
              </a:p>
              <a:p>
                <a:r>
                  <a:rPr lang="en-US" sz="1200" dirty="0" smtClean="0">
                    <a:solidFill>
                      <a:sysClr val="windowText" lastClr="000000"/>
                    </a:solidFill>
                    <a:latin typeface="Segoe UI" pitchFamily="34" charset="0"/>
                    <a:cs typeface="Segoe UI" pitchFamily="34" charset="0"/>
                  </a:rPr>
                  <a:t>Target3 (Enemy) &lt;Dead&gt;</a:t>
                </a:r>
                <a:endParaRPr lang="en-US" sz="1200" dirty="0" smtClean="0">
                  <a:solidFill>
                    <a:sysClr val="windowText" lastClr="000000"/>
                  </a:solidFill>
                  <a:latin typeface="Segoe UI" pitchFamily="34" charset="0"/>
                  <a:cs typeface="Segoe UI" pitchFamily="34" charset="0"/>
                </a:endParaRPr>
              </a:p>
              <a:p>
                <a:r>
                  <a:rPr lang="en-US" sz="1200" dirty="0" smtClean="0">
                    <a:solidFill>
                      <a:sysClr val="windowText" lastClr="000000"/>
                    </a:solidFill>
                    <a:latin typeface="Segoe UI" pitchFamily="34" charset="0"/>
                    <a:cs typeface="Segoe UI" pitchFamily="34" charset="0"/>
                  </a:rPr>
                  <a:t>Target4 (Enemy) &lt;Dead&gt;</a:t>
                </a:r>
                <a:endParaRPr lang="en-US" sz="1200" dirty="0">
                  <a:solidFill>
                    <a:sysClr val="windowText" lastClr="000000"/>
                  </a:solidFill>
                  <a:latin typeface="Segoe UI" pitchFamily="34" charset="0"/>
                  <a:cs typeface="Segoe UI" pitchFamily="34" charset="0"/>
                </a:endParaRPr>
              </a:p>
            </p:txBody>
          </p:sp>
        </p:grpSp>
        <p:grpSp>
          <p:nvGrpSpPr>
            <p:cNvPr id="39" name="Group 38"/>
            <p:cNvGrpSpPr/>
            <p:nvPr>
              <p:custDataLst>
                <p:custData r:id="rId17"/>
              </p:custDataLst>
            </p:nvPr>
          </p:nvGrpSpPr>
          <p:grpSpPr>
            <a:xfrm>
              <a:off x="6161501" y="3047453"/>
              <a:ext cx="100329" cy="2241545"/>
              <a:chOff x="4544332" y="1543100"/>
              <a:chExt cx="100329" cy="5206423"/>
            </a:xfrm>
          </p:grpSpPr>
          <p:sp>
            <p:nvSpPr>
              <p:cNvPr id="40" name="ScrollBar"/>
              <p:cNvSpPr>
                <a:spLocks/>
              </p:cNvSpPr>
              <p:nvPr/>
            </p:nvSpPr>
            <p:spPr>
              <a:xfrm>
                <a:off x="4544335" y="1543100"/>
                <a:ext cx="100326" cy="520642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41" name="Slider"/>
              <p:cNvSpPr>
                <a:spLocks/>
              </p:cNvSpPr>
              <p:nvPr/>
            </p:nvSpPr>
            <p:spPr>
              <a:xfrm>
                <a:off x="4544332" y="2431271"/>
                <a:ext cx="100326" cy="1029531"/>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2" name="UpArrow"/>
              <p:cNvSpPr>
                <a:spLocks/>
              </p:cNvSpPr>
              <p:nvPr/>
            </p:nvSpPr>
            <p:spPr>
              <a:xfrm>
                <a:off x="4572799" y="1652222"/>
                <a:ext cx="43391" cy="19014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3" name="DownArrow"/>
              <p:cNvSpPr>
                <a:spLocks/>
              </p:cNvSpPr>
              <p:nvPr/>
            </p:nvSpPr>
            <p:spPr>
              <a:xfrm rot="10800000">
                <a:off x="4572799" y="6462314"/>
                <a:ext cx="43391" cy="19014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46" name="Content"/>
          <p:cNvSpPr txBox="1"/>
          <p:nvPr>
            <p:custDataLst>
              <p:custData r:id="rId12"/>
            </p:custDataLst>
          </p:nvPr>
        </p:nvSpPr>
        <p:spPr>
          <a:xfrm>
            <a:off x="4648200" y="855576"/>
            <a:ext cx="1600200" cy="230832"/>
          </a:xfrm>
          <a:prstGeom prst="rect">
            <a:avLst/>
          </a:prstGeom>
          <a:noFill/>
        </p:spPr>
        <p:txBody>
          <a:bodyPr wrap="squar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Game Timer: 0:00</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48" name="CheckBoxChecked"/>
          <p:cNvGrpSpPr/>
          <p:nvPr>
            <p:custDataLst>
              <p:custData r:id="rId13"/>
            </p:custDataLst>
          </p:nvPr>
        </p:nvGrpSpPr>
        <p:grpSpPr>
          <a:xfrm>
            <a:off x="5410205" y="3886200"/>
            <a:ext cx="1784381" cy="345131"/>
            <a:chOff x="4317074" y="3341060"/>
            <a:chExt cx="514564" cy="173543"/>
          </a:xfrm>
        </p:grpSpPr>
        <p:grpSp>
          <p:nvGrpSpPr>
            <p:cNvPr id="49" name="Group 48"/>
            <p:cNvGrpSpPr/>
            <p:nvPr/>
          </p:nvGrpSpPr>
          <p:grpSpPr>
            <a:xfrm>
              <a:off x="4327853" y="3341060"/>
              <a:ext cx="503785" cy="173543"/>
              <a:chOff x="5154878" y="2114292"/>
              <a:chExt cx="472144" cy="162695"/>
            </a:xfrm>
          </p:grpSpPr>
          <p:sp>
            <p:nvSpPr>
              <p:cNvPr id="51" name="Content"/>
              <p:cNvSpPr txBox="1">
                <a:spLocks/>
              </p:cNvSpPr>
              <p:nvPr/>
            </p:nvSpPr>
            <p:spPr>
              <a:xfrm>
                <a:off x="5154879" y="2114292"/>
                <a:ext cx="472143" cy="162695"/>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Twitter Connected</a:t>
                </a:r>
                <a:endParaRPr lang="en-US" sz="1200" dirty="0" smtClean="0">
                  <a:latin typeface="Segoe UI" pitchFamily="34" charset="0"/>
                  <a:ea typeface="Segoe UI" pitchFamily="34" charset="0"/>
                  <a:cs typeface="Segoe UI" pitchFamily="34" charset="0"/>
                </a:endParaRPr>
              </a:p>
            </p:txBody>
          </p:sp>
          <p:sp>
            <p:nvSpPr>
              <p:cNvPr id="52" name="CheckBox"/>
              <p:cNvSpPr>
                <a:spLocks/>
              </p:cNvSpPr>
              <p:nvPr/>
            </p:nvSpPr>
            <p:spPr>
              <a:xfrm>
                <a:off x="5154878" y="2171093"/>
                <a:ext cx="28840" cy="49092"/>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50"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4317074" y="3381852"/>
              <a:ext cx="52737" cy="919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3" name="Content"/>
          <p:cNvSpPr/>
          <p:nvPr>
            <p:custDataLst>
              <p:custData r:id="rId14"/>
            </p:custDataLst>
          </p:nvPr>
        </p:nvSpPr>
        <p:spPr>
          <a:xfrm>
            <a:off x="6172200" y="685800"/>
            <a:ext cx="1030392" cy="4572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latin typeface="Segoe UI" pitchFamily="34" charset="0"/>
                <a:cs typeface="Segoe UI" pitchFamily="34" charset="0"/>
              </a:rPr>
              <a:t>Stop</a:t>
            </a:r>
            <a:r>
              <a:rPr lang="en-US" sz="1200" dirty="0" smtClean="0">
                <a:solidFill>
                  <a:srgbClr val="000000"/>
                </a:solidFill>
                <a:latin typeface="Segoe UI" pitchFamily="34" charset="0"/>
                <a:cs typeface="Segoe UI" pitchFamily="34" charset="0"/>
              </a:rPr>
              <a:t> Game</a:t>
            </a:r>
            <a:endParaRPr lang="en-US" sz="1200" dirty="0">
              <a:solidFill>
                <a:srgbClr val="000000"/>
              </a:solidFill>
              <a:latin typeface="Segoe UI" pitchFamily="34" charset="0"/>
              <a:cs typeface="Segoe UI" pitchFamily="34" charset="0"/>
            </a:endParaRPr>
          </a:p>
        </p:txBody>
      </p:sp>
      <p:sp>
        <p:nvSpPr>
          <p:cNvPr id="54" name="Content"/>
          <p:cNvSpPr/>
          <p:nvPr>
            <p:custDataLst>
              <p:custData r:id="rId15"/>
            </p:custDataLst>
          </p:nvPr>
        </p:nvSpPr>
        <p:spPr>
          <a:xfrm>
            <a:off x="1905000" y="4343400"/>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Reload</a:t>
            </a:r>
          </a:p>
        </p:txBody>
      </p:sp>
      <p:sp>
        <p:nvSpPr>
          <p:cNvPr id="55" name="Content"/>
          <p:cNvSpPr/>
          <p:nvPr>
            <p:custDataLst>
              <p:custData r:id="rId16"/>
            </p:custDataLst>
          </p:nvPr>
        </p:nvSpPr>
        <p:spPr>
          <a:xfrm>
            <a:off x="3657600" y="4343400"/>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Calibrate</a:t>
            </a:r>
            <a:endParaRPr lang="en-US" sz="1100" dirty="0">
              <a:solidFill>
                <a:srgbClr val="000000"/>
              </a:solidFill>
              <a:latin typeface="Segoe UI Semibold" pitchFamily="34" charset="0"/>
              <a:ea typeface="Segoe UI Semibold" pitchFamily="34" charset="0"/>
              <a:cs typeface="Segoe UI Semi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Connection Screen</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When the user wants to connect to twitter, they must enter username and password credentials. Then when the connection button is pressed, the client will attempt to establish communication with twitter.</a:t>
            </a:r>
            <a:endParaRPr lang="en-US" dirty="0"/>
          </a:p>
        </p:txBody>
      </p:sp>
      <p:sp>
        <p:nvSpPr>
          <p:cNvPr id="5" name="Tile"/>
          <p:cNvSpPr/>
          <p:nvPr>
            <p:custDataLst>
              <p:custData r:id="rId1"/>
            </p:custDataLst>
          </p:nvPr>
        </p:nvSpPr>
        <p:spPr>
          <a:xfrm>
            <a:off x="1828800" y="609600"/>
            <a:ext cx="5410200" cy="4114800"/>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6" name="Content"/>
          <p:cNvSpPr txBox="1"/>
          <p:nvPr>
            <p:custDataLst>
              <p:custData r:id="rId2"/>
            </p:custDataLst>
          </p:nvPr>
        </p:nvSpPr>
        <p:spPr>
          <a:xfrm>
            <a:off x="3657600" y="1143000"/>
            <a:ext cx="145738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Twitter Connection</a:t>
            </a:r>
            <a:endParaRPr lang="en-US" sz="1200" dirty="0" smtClean="0">
              <a:solidFill>
                <a:srgbClr val="000000"/>
              </a:solidFill>
              <a:latin typeface="Segoe UI" pitchFamily="34" charset="0"/>
              <a:ea typeface="Segoe UI" pitchFamily="34" charset="0"/>
              <a:cs typeface="Segoe UI" pitchFamily="34" charset="0"/>
            </a:endParaRPr>
          </a:p>
        </p:txBody>
      </p:sp>
      <p:sp>
        <p:nvSpPr>
          <p:cNvPr id="7" name="Content"/>
          <p:cNvSpPr/>
          <p:nvPr>
            <p:custDataLst>
              <p:custData r:id="rId3"/>
            </p:custDataLst>
          </p:nvPr>
        </p:nvSpPr>
        <p:spPr>
          <a:xfrm>
            <a:off x="3276600" y="2057400"/>
            <a:ext cx="2286000" cy="3048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Username</a:t>
            </a:r>
            <a:endParaRPr lang="en-US" sz="1200" dirty="0">
              <a:solidFill>
                <a:srgbClr val="000000"/>
              </a:solidFill>
              <a:latin typeface="Segoe UI" pitchFamily="34" charset="0"/>
              <a:cs typeface="Segoe UI" pitchFamily="34" charset="0"/>
            </a:endParaRPr>
          </a:p>
        </p:txBody>
      </p:sp>
      <p:sp>
        <p:nvSpPr>
          <p:cNvPr id="8" name="Content"/>
          <p:cNvSpPr/>
          <p:nvPr>
            <p:custDataLst>
              <p:custData r:id="rId4"/>
            </p:custDataLst>
          </p:nvPr>
        </p:nvSpPr>
        <p:spPr>
          <a:xfrm>
            <a:off x="3276600" y="2667000"/>
            <a:ext cx="2210702" cy="3048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Password</a:t>
            </a:r>
          </a:p>
        </p:txBody>
      </p:sp>
      <p:sp>
        <p:nvSpPr>
          <p:cNvPr id="9" name="Content"/>
          <p:cNvSpPr/>
          <p:nvPr>
            <p:custDataLst>
              <p:custData r:id="rId5"/>
            </p:custDataLst>
          </p:nvPr>
        </p:nvSpPr>
        <p:spPr>
          <a:xfrm>
            <a:off x="3276600" y="3276600"/>
            <a:ext cx="2209800" cy="3810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Connect To Twitter</a:t>
            </a:r>
            <a:endParaRPr lang="en-US" sz="1200" dirty="0">
              <a:solidFill>
                <a:srgbClr val="000000"/>
              </a:solidFill>
              <a:latin typeface="Segoe UI" pitchFamily="34" charset="0"/>
              <a:cs typeface="Segoe UI" pitchFamily="34" charset="0"/>
            </a:endParaRPr>
          </a:p>
        </p:txBody>
      </p:sp>
      <p:sp>
        <p:nvSpPr>
          <p:cNvPr id="10" name="Content"/>
          <p:cNvSpPr/>
          <p:nvPr>
            <p:custDataLst>
              <p:custData r:id="rId6"/>
            </p:custDataLst>
          </p:nvPr>
        </p:nvSpPr>
        <p:spPr>
          <a:xfrm>
            <a:off x="3276600" y="3810000"/>
            <a:ext cx="2133600" cy="3810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Exit</a:t>
            </a:r>
            <a:endParaRPr lang="en-US" sz="1200" dirty="0">
              <a:solidFill>
                <a:srgbClr val="000000"/>
              </a:solidFill>
              <a:latin typeface="Segoe UI" pitchFamily="34" charset="0"/>
              <a:cs typeface="Segoe U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Connection Prompt</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When the operator attempts to connect to the server, the IP address must be entered. Then the connect button is pressed and the app will attempt to establish a connection with the game server.</a:t>
            </a:r>
            <a:endParaRPr lang="en-US" dirty="0"/>
          </a:p>
        </p:txBody>
      </p:sp>
      <p:sp>
        <p:nvSpPr>
          <p:cNvPr id="5" name="Tile"/>
          <p:cNvSpPr/>
          <p:nvPr>
            <p:custDataLst>
              <p:custData r:id="rId1"/>
            </p:custDataLst>
          </p:nvPr>
        </p:nvSpPr>
        <p:spPr>
          <a:xfrm>
            <a:off x="1828800" y="609600"/>
            <a:ext cx="5410200" cy="4114800"/>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6" name="Content"/>
          <p:cNvSpPr txBox="1"/>
          <p:nvPr>
            <p:custDataLst>
              <p:custData r:id="rId2"/>
            </p:custDataLst>
          </p:nvPr>
        </p:nvSpPr>
        <p:spPr>
          <a:xfrm>
            <a:off x="3581400" y="1446684"/>
            <a:ext cx="1905000" cy="230832"/>
          </a:xfrm>
          <a:prstGeom prst="rect">
            <a:avLst/>
          </a:prstGeom>
          <a:noFill/>
        </p:spPr>
        <p:txBody>
          <a:bodyPr wrap="squar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Server Connection</a:t>
            </a:r>
            <a:endParaRPr lang="en-US" sz="1200" dirty="0" smtClean="0">
              <a:solidFill>
                <a:srgbClr val="000000"/>
              </a:solidFill>
              <a:latin typeface="Segoe UI" pitchFamily="34" charset="0"/>
              <a:ea typeface="Segoe UI" pitchFamily="34" charset="0"/>
              <a:cs typeface="Segoe UI" pitchFamily="34" charset="0"/>
            </a:endParaRPr>
          </a:p>
        </p:txBody>
      </p:sp>
      <p:sp>
        <p:nvSpPr>
          <p:cNvPr id="7" name="Content"/>
          <p:cNvSpPr/>
          <p:nvPr>
            <p:custDataLst>
              <p:custData r:id="rId3"/>
            </p:custDataLst>
          </p:nvPr>
        </p:nvSpPr>
        <p:spPr>
          <a:xfrm>
            <a:off x="3276600" y="2133600"/>
            <a:ext cx="2057400" cy="3048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Enter IP Address</a:t>
            </a:r>
            <a:endParaRPr lang="en-US" sz="1200" dirty="0">
              <a:solidFill>
                <a:srgbClr val="000000"/>
              </a:solidFill>
              <a:latin typeface="Segoe UI" pitchFamily="34" charset="0"/>
              <a:cs typeface="Segoe UI" pitchFamily="34" charset="0"/>
            </a:endParaRPr>
          </a:p>
        </p:txBody>
      </p:sp>
      <p:sp>
        <p:nvSpPr>
          <p:cNvPr id="8" name="Content"/>
          <p:cNvSpPr/>
          <p:nvPr>
            <p:custDataLst>
              <p:custData r:id="rId4"/>
            </p:custDataLst>
          </p:nvPr>
        </p:nvSpPr>
        <p:spPr>
          <a:xfrm>
            <a:off x="3276600" y="2895600"/>
            <a:ext cx="1981200" cy="3048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Connect</a:t>
            </a:r>
            <a:endParaRPr lang="en-US" sz="1200" dirty="0">
              <a:solidFill>
                <a:srgbClr val="000000"/>
              </a:solidFill>
              <a:latin typeface="Segoe UI" pitchFamily="34" charset="0"/>
              <a:cs typeface="Segoe UI" pitchFamily="34" charset="0"/>
            </a:endParaRPr>
          </a:p>
        </p:txBody>
      </p:sp>
      <p:sp>
        <p:nvSpPr>
          <p:cNvPr id="9" name="Content"/>
          <p:cNvSpPr/>
          <p:nvPr>
            <p:custDataLst>
              <p:custData r:id="rId5"/>
            </p:custDataLst>
          </p:nvPr>
        </p:nvSpPr>
        <p:spPr>
          <a:xfrm>
            <a:off x="3276600" y="3352800"/>
            <a:ext cx="1981200" cy="3048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Exit</a:t>
            </a:r>
            <a:endParaRPr lang="en-US" sz="1200" dirty="0">
              <a:solidFill>
                <a:srgbClr val="000000"/>
              </a:solidFill>
              <a:latin typeface="Segoe UI" pitchFamily="34" charset="0"/>
              <a:cs typeface="Segoe U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Select Screen</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After the client has connected to the server, if the user selects “Start Game” then this screen appears allowing the operator to select which game type to play.</a:t>
            </a:r>
            <a:endParaRPr lang="en-US" dirty="0"/>
          </a:p>
        </p:txBody>
      </p:sp>
      <p:sp>
        <p:nvSpPr>
          <p:cNvPr id="5" name="Tile"/>
          <p:cNvSpPr/>
          <p:nvPr>
            <p:custDataLst>
              <p:custData r:id="rId1"/>
            </p:custDataLst>
          </p:nvPr>
        </p:nvSpPr>
        <p:spPr>
          <a:xfrm>
            <a:off x="1752600" y="609600"/>
            <a:ext cx="5562600" cy="4114800"/>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6" name="List"/>
          <p:cNvGrpSpPr/>
          <p:nvPr>
            <p:custDataLst>
              <p:custData r:id="rId2"/>
              <p:custData r:id="rId3"/>
            </p:custDataLst>
          </p:nvPr>
        </p:nvGrpSpPr>
        <p:grpSpPr>
          <a:xfrm>
            <a:off x="2057400" y="990600"/>
            <a:ext cx="2819400" cy="3352800"/>
            <a:chOff x="6284282" y="4935719"/>
            <a:chExt cx="1471745" cy="1737152"/>
          </a:xfrm>
        </p:grpSpPr>
        <p:sp>
          <p:nvSpPr>
            <p:cNvPr id="7"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Game1</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Game2</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Game3</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Game4</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8"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9" name="Content"/>
          <p:cNvSpPr/>
          <p:nvPr>
            <p:custDataLst>
              <p:custData r:id="rId4"/>
            </p:custDataLst>
          </p:nvPr>
        </p:nvSpPr>
        <p:spPr>
          <a:xfrm>
            <a:off x="5181600" y="1143000"/>
            <a:ext cx="1828800" cy="762000"/>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START GAME</a:t>
            </a:r>
            <a:endParaRPr lang="en-US" sz="1100" dirty="0">
              <a:solidFill>
                <a:srgbClr val="000000"/>
              </a:solidFill>
              <a:latin typeface="Segoe UI Semibold" pitchFamily="34" charset="0"/>
              <a:ea typeface="Segoe UI Semibold" pitchFamily="34" charset="0"/>
              <a:cs typeface="Segoe UI Semibold" pitchFamily="34" charset="0"/>
            </a:endParaRPr>
          </a:p>
        </p:txBody>
      </p:sp>
      <p:sp>
        <p:nvSpPr>
          <p:cNvPr id="10" name="Content"/>
          <p:cNvSpPr/>
          <p:nvPr>
            <p:custDataLst>
              <p:custData r:id="rId5"/>
            </p:custDataLst>
          </p:nvPr>
        </p:nvSpPr>
        <p:spPr>
          <a:xfrm>
            <a:off x="5181600" y="2057400"/>
            <a:ext cx="1828800" cy="609600"/>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rgbClr val="000000"/>
                </a:solidFill>
                <a:latin typeface="Segoe UI Semibold" pitchFamily="34" charset="0"/>
                <a:ea typeface="Segoe UI Semibold" pitchFamily="34" charset="0"/>
                <a:cs typeface="Segoe UI Semibold" pitchFamily="34" charset="0"/>
              </a:rPr>
              <a:t>Cancel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Apps.WindowsAppsTileMedium" Revision="1" Stencil="System.Storyboarding.WindowsApps" StencilVersion="0.1"/>
</Control>
</file>

<file path=customXml/item10.xml><?xml version="1.0" encoding="utf-8"?>
<Control xmlns="http://schemas.microsoft.com/VisualStudio/2011/storyboarding/control">
  <Id Name="System.Storyboarding.Common.CheckBoxChecked" Revision="1" Stencil="System.Storyboarding.Common" StencilVersion="0.1"/>
</Control>
</file>

<file path=customXml/item11.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
  <Id Name="System.Storyboarding.Common.List" Revision="1" Stencil="System.Storyboarding.Common" StencilVersion="0.1"/>
</Control>
</file>

<file path=customXml/item13.xml><?xml version="1.0" encoding="utf-8"?>
<Control xmlns="http://schemas.microsoft.com/VisualStudio/2011/storyboarding/control">
  <Id Name="System.Storyboarding.Common.Text" Revision="1" Stencil="System.Storyboarding.Common" StencilVersion="0.1"/>
</Control>
</file>

<file path=customXml/item14.xml><?xml version="1.0" encoding="utf-8"?>
<Control xmlns="http://schemas.microsoft.com/VisualStudio/2011/storyboarding/control">
  <Id Name="System.Storyboarding.Common.CheckBoxChecked" Revision="1" Stencil="System.Storyboarding.Common" StencilVersion="0.1"/>
</Control>
</file>

<file path=customXml/item15.xml><?xml version="1.0" encoding="utf-8"?>
<Control xmlns="http://schemas.microsoft.com/VisualStudio/2011/storyboarding/control">
  <Id Name="System.Storyboarding.Common.Button" Revision="1" Stencil="System.Storyboarding.Common" StencilVersion="0.1"/>
</Control>
</file>

<file path=customXml/item16.xml><?xml version="1.0" encoding="utf-8"?>
<Control xmlns="http://schemas.microsoft.com/VisualStudio/2011/storyboarding/control">
  <Id Name="System.Storyboarding.WindowsApps.WindowsAppsTileMedium" Revision="1" Stencil="System.Storyboarding.WindowsApps" StencilVersion="0.1"/>
</Control>
</file>

<file path=customXml/item17.xml><?xml version="1.0" encoding="utf-8"?>
<Control xmlns="http://schemas.microsoft.com/VisualStudio/2011/storyboarding/control">
  <Id Name="System.Storyboarding.Common.Text" Revision="1" Stencil="System.Storyboarding.Common" StencilVersion="0.1"/>
</Control>
</file>

<file path=customXml/item18.xml><?xml version="1.0" encoding="utf-8"?>
<Control xmlns="http://schemas.microsoft.com/VisualStudio/2011/storyboarding/control">
  <Id Name="System.Storyboarding.Common.TextInput" Revision="1" Stencil="System.Storyboarding.Common" StencilVersion="0.1"/>
</Control>
</file>

<file path=customXml/item19.xml><?xml version="1.0" encoding="utf-8"?>
<Control xmlns="http://schemas.microsoft.com/VisualStudio/2011/storyboarding/control">
  <Id Name="System.Storyboarding.Common.TextInput" Revision="1" Stencil="System.Storyboarding.Common" StencilVersion="0.1"/>
</Control>
</file>

<file path=customXml/item2.xml><?xml version="1.0" encoding="utf-8"?>
<Control xmlns="http://schemas.microsoft.com/VisualStudio/2011/storyboarding/control">
  <Id Name="System.Storyboarding.Media.Image" Revision="1" Stencil="System.Storyboarding.Media" StencilVersion="0.1"/>
</Control>
</file>

<file path=customXml/item20.xml><?xml version="1.0" encoding="utf-8"?>
<Control xmlns="http://schemas.microsoft.com/VisualStudio/2011/storyboarding/control">
  <Id Name="System.Storyboarding.WindowsApps.WindowsAppsTileMedium" Revision="1" Stencil="System.Storyboarding.WindowsApps" StencilVersion="0.1"/>
</Control>
</file>

<file path=customXml/item21.xml><?xml version="1.0" encoding="utf-8"?>
<Control xmlns="http://schemas.microsoft.com/VisualStudio/2011/storyboarding/control">
  <Id Name="System.Storyboarding.Common.Text" Revision="1" Stencil="System.Storyboarding.Common" StencilVersion="0.1"/>
</Control>
</file>

<file path=customXml/item22.xml><?xml version="1.0" encoding="utf-8"?>
<Control xmlns="http://schemas.microsoft.com/VisualStudio/2011/storyboarding/control">
  <Id Name="System.Storyboarding.Common.TextInput" Revision="1" Stencil="System.Storyboarding.Common" StencilVersion="0.1"/>
</Control>
</file>

<file path=customXml/item23.xml><?xml version="1.0" encoding="utf-8"?>
<Control xmlns="http://schemas.microsoft.com/VisualStudio/2011/storyboarding/control">
  <Id Name="System.Storyboarding.Common.Button" Revision="1" Stencil="System.Storyboarding.Common" StencilVersion="0.1"/>
</Control>
</file>

<file path=customXml/item24.xml><?xml version="1.0" encoding="utf-8"?>
<Control xmlns="http://schemas.microsoft.com/VisualStudio/2011/storyboarding/control">
  <Id Name="System.Storyboarding.Common.Button" Revision="1" Stencil="System.Storyboarding.Common" StencilVersion="0.1"/>
</Control>
</file>

<file path=customXml/item25.xml><?xml version="1.0" encoding="utf-8"?>
<Control xmlns="http://schemas.microsoft.com/VisualStudio/2011/storyboarding/control">
  <Id Name="System.Storyboarding.Common.Button" Revision="1" Stencil="System.Storyboarding.Common" StencilVersion="0.1"/>
</Control>
</file>

<file path=customXml/item26.xml><?xml version="1.0" encoding="utf-8"?>
<Control xmlns="http://schemas.microsoft.com/VisualStudio/2011/storyboarding/control">
  <Id Name="System.Storyboarding.Common.Button" Revision="1" Stencil="System.Storyboarding.Common" StencilVersion="0.1"/>
</Control>
</file>

<file path=customXml/item27.xml><?xml version="1.0" encoding="utf-8"?>
<Control xmlns="http://schemas.microsoft.com/VisualStudio/2011/storyboarding/control">
  <Id Name="System.Storyboarding.WindowsApps.WindowsAppsTileMedium" Revision="1" Stencil="System.Storyboarding.WindowsApps" StencilVersion="0.1"/>
</Control>
</file>

<file path=customXml/item28.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9.xml><?xml version="1.0" encoding="utf-8"?>
<Control xmlns="http://schemas.microsoft.com/VisualStudio/2011/storyboarding/control">
  <Id Name="System.Storyboarding.WindowsApps.WindowsAppsListBox" Revision="1" Stencil="System.Storyboarding.WindowsApps" StencilVersion="0.1"/>
</Control>
</file>

<file path=customXml/item3.xml><?xml version="1.0" encoding="utf-8"?>
<Control xmlns="http://schemas.microsoft.com/VisualStudio/2011/storyboarding/control">
  <Id Name="System.Storyboarding.WindowsApps.WindowsAppsButton" Revision="1" Stencil="System.Storyboarding.WindowsApps" StencilVersion="0.1"/>
</Control>
</file>

<file path=customXml/item30.xml><?xml version="1.0" encoding="utf-8"?>
<Control xmlns="http://schemas.microsoft.com/VisualStudio/2011/storyboarding/control">
  <Id Name="System.Storyboarding.WindowsApps.WindowsAppsButton" Revision="1" Stencil="System.Storyboarding.WindowsApps" StencilVersion="0.1"/>
</Control>
</file>

<file path=customXml/item31.xml><?xml version="1.0" encoding="utf-8"?>
<Control xmlns="http://schemas.microsoft.com/VisualStudio/2011/storyboarding/control">
  <Id Name="System.Storyboarding.WindowsApps.WindowsAppsButton" Revision="1" Stencil="System.Storyboarding.WindowsApps" StencilVersion="0.1"/>
</Control>
</file>

<file path=customXml/item32.xml><?xml version="1.0" encoding="utf-8"?>
<Control xmlns="http://schemas.microsoft.com/VisualStudio/2011/storyboarding/control">
  <Id Name="System.Storyboarding.WindowsApps.WindowsAppsButton" Revision="1" Stencil="System.Storyboarding.WindowsApps" StencilVersion="0.1"/>
</Control>
</file>

<file path=customXml/item33.xml><?xml version="1.0" encoding="utf-8"?>
<Control xmlns="http://schemas.microsoft.com/VisualStudio/2011/storyboarding/control">
  <Id Name="System.Storyboarding.WindowsApps.WindowsAppsButton" Revision="1" Stencil="System.Storyboarding.WindowsApps" StencilVersion="0.1"/>
</Control>
</file>

<file path=customXml/item4.xml><?xml version="1.0" encoding="utf-8"?>
<Control xmlns="http://schemas.microsoft.com/VisualStudio/2011/storyboarding/control">
  <Id Name="System.Storyboarding.WindowsApps.WindowsAppsButton" Revision="1" Stencil="System.Storyboarding.WindowsApps" StencilVersion="0.1"/>
</Control>
</file>

<file path=customXml/item5.xml><?xml version="1.0" encoding="utf-8"?>
<Control xmlns="http://schemas.microsoft.com/VisualStudio/2011/storyboarding/control">
  <Id Name="System.Storyboarding.WindowsApps.WindowsAppsButton" Revision="1" Stencil="System.Storyboarding.WindowsApps" StencilVersion="0.1"/>
</Control>
</file>

<file path=customXml/item6.xml><?xml version="1.0" encoding="utf-8"?>
<Control xmlns="http://schemas.microsoft.com/VisualStudio/2011/storyboarding/control">
  <Id Name="System.Storyboarding.WindowsApps.WindowsAppsButton" Revision="1" Stencil="System.Storyboarding.WindowsApps" StencilVersion="0.1"/>
</Control>
</file>

<file path=customXml/item7.xml><?xml version="1.0" encoding="utf-8"?>
<Control xmlns="http://schemas.microsoft.com/VisualStudio/2011/storyboarding/control">
  <Id Name="System.Storyboarding.WindowsApps.WindowsAppsButton" Revision="1" Stencil="System.Storyboarding.WindowsApps" StencilVersion="0.1"/>
</Control>
</file>

<file path=customXml/item8.xml><?xml version="1.0" encoding="utf-8"?>
<Control xmlns="http://schemas.microsoft.com/VisualStudio/2011/storyboarding/control">
  <Id Name="System.Storyboarding.Common.CheckBoxChecked" Revision="1" Stencil="System.Storyboarding.Common" StencilVersion="0.1"/>
</Control>
</file>

<file path=customXml/item9.xml><?xml version="1.0" encoding="utf-8"?>
<Control xmlns="http://schemas.microsoft.com/VisualStudio/2011/storyboarding/control">
  <Id Name="System.Storyboarding.Common.CheckBoxChecked" Revision="1" Stencil="System.Storyboarding.Common" StencilVersion="0.1"/>
</Control>
</file>

<file path=customXml/itemProps1.xml><?xml version="1.0" encoding="utf-8"?>
<ds:datastoreItem xmlns:ds="http://schemas.openxmlformats.org/officeDocument/2006/customXml" ds:itemID="{71A3DCA0-F329-4FEE-ACD1-0FB3BFA18CDF}">
  <ds:schemaRefs>
    <ds:schemaRef ds:uri="http://schemas.microsoft.com/VisualStudio/2011/storyboarding/control"/>
  </ds:schemaRefs>
</ds:datastoreItem>
</file>

<file path=customXml/itemProps10.xml><?xml version="1.0" encoding="utf-8"?>
<ds:datastoreItem xmlns:ds="http://schemas.openxmlformats.org/officeDocument/2006/customXml" ds:itemID="{B6DCE2A4-92DC-4902-AEAC-D572AE11E872}">
  <ds:schemaRefs>
    <ds:schemaRef ds:uri="http://schemas.microsoft.com/VisualStudio/2011/storyboarding/control"/>
  </ds:schemaRefs>
</ds:datastoreItem>
</file>

<file path=customXml/itemProps11.xml><?xml version="1.0" encoding="utf-8"?>
<ds:datastoreItem xmlns:ds="http://schemas.openxmlformats.org/officeDocument/2006/customXml" ds:itemID="{6C27EF8C-3523-43CE-A27E-EADEF62075C5}">
  <ds:schemaRefs>
    <ds:schemaRef ds:uri="http://schemas.microsoft.com/VisualStudio/2011/storyboarding/control"/>
  </ds:schemaRefs>
</ds:datastoreItem>
</file>

<file path=customXml/itemProps12.xml><?xml version="1.0" encoding="utf-8"?>
<ds:datastoreItem xmlns:ds="http://schemas.openxmlformats.org/officeDocument/2006/customXml" ds:itemID="{1ABB1439-3C6E-44F8-A5C1-806B23F3FDEF}">
  <ds:schemaRefs>
    <ds:schemaRef ds:uri="http://schemas.microsoft.com/VisualStudio/2011/storyboarding/control"/>
  </ds:schemaRefs>
</ds:datastoreItem>
</file>

<file path=customXml/itemProps13.xml><?xml version="1.0" encoding="utf-8"?>
<ds:datastoreItem xmlns:ds="http://schemas.openxmlformats.org/officeDocument/2006/customXml" ds:itemID="{56B9DF55-346D-4FA9-86B4-066422A522BE}">
  <ds:schemaRefs>
    <ds:schemaRef ds:uri="http://schemas.microsoft.com/VisualStudio/2011/storyboarding/control"/>
  </ds:schemaRefs>
</ds:datastoreItem>
</file>

<file path=customXml/itemProps14.xml><?xml version="1.0" encoding="utf-8"?>
<ds:datastoreItem xmlns:ds="http://schemas.openxmlformats.org/officeDocument/2006/customXml" ds:itemID="{13B2F077-CA0E-492F-B7DD-B9A899E46E63}">
  <ds:schemaRefs>
    <ds:schemaRef ds:uri="http://schemas.microsoft.com/VisualStudio/2011/storyboarding/control"/>
  </ds:schemaRefs>
</ds:datastoreItem>
</file>

<file path=customXml/itemProps15.xml><?xml version="1.0" encoding="utf-8"?>
<ds:datastoreItem xmlns:ds="http://schemas.openxmlformats.org/officeDocument/2006/customXml" ds:itemID="{A8B5B9DD-4CDB-4764-8449-1910B6283C39}">
  <ds:schemaRefs>
    <ds:schemaRef ds:uri="http://schemas.microsoft.com/VisualStudio/2011/storyboarding/control"/>
  </ds:schemaRefs>
</ds:datastoreItem>
</file>

<file path=customXml/itemProps16.xml><?xml version="1.0" encoding="utf-8"?>
<ds:datastoreItem xmlns:ds="http://schemas.openxmlformats.org/officeDocument/2006/customXml" ds:itemID="{0917E6F1-1B0F-42FD-83A0-471C1ED25834}">
  <ds:schemaRefs>
    <ds:schemaRef ds:uri="http://schemas.microsoft.com/VisualStudio/2011/storyboarding/control"/>
  </ds:schemaRefs>
</ds:datastoreItem>
</file>

<file path=customXml/itemProps17.xml><?xml version="1.0" encoding="utf-8"?>
<ds:datastoreItem xmlns:ds="http://schemas.openxmlformats.org/officeDocument/2006/customXml" ds:itemID="{9C39D14A-C501-4E61-B974-EA6AB0D3AF84}">
  <ds:schemaRefs>
    <ds:schemaRef ds:uri="http://schemas.microsoft.com/VisualStudio/2011/storyboarding/control"/>
  </ds:schemaRefs>
</ds:datastoreItem>
</file>

<file path=customXml/itemProps18.xml><?xml version="1.0" encoding="utf-8"?>
<ds:datastoreItem xmlns:ds="http://schemas.openxmlformats.org/officeDocument/2006/customXml" ds:itemID="{0C3276DC-E7E6-4525-9773-59973F54253A}">
  <ds:schemaRefs>
    <ds:schemaRef ds:uri="http://schemas.microsoft.com/VisualStudio/2011/storyboarding/control"/>
  </ds:schemaRefs>
</ds:datastoreItem>
</file>

<file path=customXml/itemProps19.xml><?xml version="1.0" encoding="utf-8"?>
<ds:datastoreItem xmlns:ds="http://schemas.openxmlformats.org/officeDocument/2006/customXml" ds:itemID="{C560B408-B805-4CD0-A8DB-E6D8FEB8DDD6}">
  <ds:schemaRefs>
    <ds:schemaRef ds:uri="http://schemas.microsoft.com/VisualStudio/2011/storyboarding/control"/>
  </ds:schemaRefs>
</ds:datastoreItem>
</file>

<file path=customXml/itemProps2.xml><?xml version="1.0" encoding="utf-8"?>
<ds:datastoreItem xmlns:ds="http://schemas.openxmlformats.org/officeDocument/2006/customXml" ds:itemID="{4E127D6D-DF35-43AC-BC9A-FA6777DA1E40}">
  <ds:schemaRefs>
    <ds:schemaRef ds:uri="http://schemas.microsoft.com/VisualStudio/2011/storyboarding/control"/>
  </ds:schemaRefs>
</ds:datastoreItem>
</file>

<file path=customXml/itemProps20.xml><?xml version="1.0" encoding="utf-8"?>
<ds:datastoreItem xmlns:ds="http://schemas.openxmlformats.org/officeDocument/2006/customXml" ds:itemID="{D338F3A1-68EA-451B-A7DC-AF1501207BB3}">
  <ds:schemaRefs>
    <ds:schemaRef ds:uri="http://schemas.microsoft.com/VisualStudio/2011/storyboarding/control"/>
  </ds:schemaRefs>
</ds:datastoreItem>
</file>

<file path=customXml/itemProps21.xml><?xml version="1.0" encoding="utf-8"?>
<ds:datastoreItem xmlns:ds="http://schemas.openxmlformats.org/officeDocument/2006/customXml" ds:itemID="{C77AD0AA-F3C8-4E12-BF1A-CB53690BAEB3}">
  <ds:schemaRefs>
    <ds:schemaRef ds:uri="http://schemas.microsoft.com/VisualStudio/2011/storyboarding/control"/>
  </ds:schemaRefs>
</ds:datastoreItem>
</file>

<file path=customXml/itemProps22.xml><?xml version="1.0" encoding="utf-8"?>
<ds:datastoreItem xmlns:ds="http://schemas.openxmlformats.org/officeDocument/2006/customXml" ds:itemID="{2456F334-7C29-4132-B478-866019340FC7}">
  <ds:schemaRefs>
    <ds:schemaRef ds:uri="http://schemas.microsoft.com/VisualStudio/2011/storyboarding/control"/>
  </ds:schemaRefs>
</ds:datastoreItem>
</file>

<file path=customXml/itemProps23.xml><?xml version="1.0" encoding="utf-8"?>
<ds:datastoreItem xmlns:ds="http://schemas.openxmlformats.org/officeDocument/2006/customXml" ds:itemID="{96ED3F28-E354-4CEF-98D3-1CE2324E573A}">
  <ds:schemaRefs>
    <ds:schemaRef ds:uri="http://schemas.microsoft.com/VisualStudio/2011/storyboarding/control"/>
  </ds:schemaRefs>
</ds:datastoreItem>
</file>

<file path=customXml/itemProps24.xml><?xml version="1.0" encoding="utf-8"?>
<ds:datastoreItem xmlns:ds="http://schemas.openxmlformats.org/officeDocument/2006/customXml" ds:itemID="{31C22668-A747-4AB7-ACB2-ECB314AA0C8F}">
  <ds:schemaRefs>
    <ds:schemaRef ds:uri="http://schemas.microsoft.com/VisualStudio/2011/storyboarding/control"/>
  </ds:schemaRefs>
</ds:datastoreItem>
</file>

<file path=customXml/itemProps25.xml><?xml version="1.0" encoding="utf-8"?>
<ds:datastoreItem xmlns:ds="http://schemas.openxmlformats.org/officeDocument/2006/customXml" ds:itemID="{6C838FC5-77DE-4BF3-BDA3-EBCC8F0206D4}">
  <ds:schemaRefs>
    <ds:schemaRef ds:uri="http://schemas.microsoft.com/VisualStudio/2011/storyboarding/control"/>
  </ds:schemaRefs>
</ds:datastoreItem>
</file>

<file path=customXml/itemProps26.xml><?xml version="1.0" encoding="utf-8"?>
<ds:datastoreItem xmlns:ds="http://schemas.openxmlformats.org/officeDocument/2006/customXml" ds:itemID="{8DDE1A10-C338-449B-9067-1EC7F84C4948}">
  <ds:schemaRefs>
    <ds:schemaRef ds:uri="http://schemas.microsoft.com/VisualStudio/2011/storyboarding/control"/>
  </ds:schemaRefs>
</ds:datastoreItem>
</file>

<file path=customXml/itemProps27.xml><?xml version="1.0" encoding="utf-8"?>
<ds:datastoreItem xmlns:ds="http://schemas.openxmlformats.org/officeDocument/2006/customXml" ds:itemID="{8BEBFCC3-F841-4DCC-B106-56CAAE577F99}">
  <ds:schemaRefs>
    <ds:schemaRef ds:uri="http://schemas.microsoft.com/VisualStudio/2011/storyboarding/control"/>
  </ds:schemaRefs>
</ds:datastoreItem>
</file>

<file path=customXml/itemProps28.xml><?xml version="1.0" encoding="utf-8"?>
<ds:datastoreItem xmlns:ds="http://schemas.openxmlformats.org/officeDocument/2006/customXml" ds:itemID="{CB36F8F3-8534-45A8-AD00-1DDDF8FCE284}">
  <ds:schemaRefs>
    <ds:schemaRef ds:uri="http://schemas.microsoft.com/VisualStudio/2011/storyboarding/control"/>
  </ds:schemaRefs>
</ds:datastoreItem>
</file>

<file path=customXml/itemProps29.xml><?xml version="1.0" encoding="utf-8"?>
<ds:datastoreItem xmlns:ds="http://schemas.openxmlformats.org/officeDocument/2006/customXml" ds:itemID="{4177DB7C-EAB4-4ADE-9CDB-A3ECF16BBC30}">
  <ds:schemaRefs>
    <ds:schemaRef ds:uri="http://schemas.microsoft.com/VisualStudio/2011/storyboarding/control"/>
  </ds:schemaRefs>
</ds:datastoreItem>
</file>

<file path=customXml/itemProps3.xml><?xml version="1.0" encoding="utf-8"?>
<ds:datastoreItem xmlns:ds="http://schemas.openxmlformats.org/officeDocument/2006/customXml" ds:itemID="{C074160E-E882-4353-969A-88EE4195769A}">
  <ds:schemaRefs>
    <ds:schemaRef ds:uri="http://schemas.microsoft.com/VisualStudio/2011/storyboarding/control"/>
  </ds:schemaRefs>
</ds:datastoreItem>
</file>

<file path=customXml/itemProps30.xml><?xml version="1.0" encoding="utf-8"?>
<ds:datastoreItem xmlns:ds="http://schemas.openxmlformats.org/officeDocument/2006/customXml" ds:itemID="{2D1D3626-C954-4CDC-B8EF-D03A749BF09D}">
  <ds:schemaRefs>
    <ds:schemaRef ds:uri="http://schemas.microsoft.com/VisualStudio/2011/storyboarding/control"/>
  </ds:schemaRefs>
</ds:datastoreItem>
</file>

<file path=customXml/itemProps31.xml><?xml version="1.0" encoding="utf-8"?>
<ds:datastoreItem xmlns:ds="http://schemas.openxmlformats.org/officeDocument/2006/customXml" ds:itemID="{76599C51-5812-4241-86E3-9DAC1984FA96}">
  <ds:schemaRefs>
    <ds:schemaRef ds:uri="http://schemas.microsoft.com/VisualStudio/2011/storyboarding/control"/>
  </ds:schemaRefs>
</ds:datastoreItem>
</file>

<file path=customXml/itemProps32.xml><?xml version="1.0" encoding="utf-8"?>
<ds:datastoreItem xmlns:ds="http://schemas.openxmlformats.org/officeDocument/2006/customXml" ds:itemID="{56596082-EB9E-490E-B5C4-670D0E0DD38A}">
  <ds:schemaRefs>
    <ds:schemaRef ds:uri="http://schemas.microsoft.com/VisualStudio/2011/storyboarding/control"/>
  </ds:schemaRefs>
</ds:datastoreItem>
</file>

<file path=customXml/itemProps33.xml><?xml version="1.0" encoding="utf-8"?>
<ds:datastoreItem xmlns:ds="http://schemas.openxmlformats.org/officeDocument/2006/customXml" ds:itemID="{E17020B6-55A5-4287-8E8E-EF02C450C5D0}">
  <ds:schemaRefs>
    <ds:schemaRef ds:uri="http://schemas.microsoft.com/VisualStudio/2011/storyboarding/control"/>
  </ds:schemaRefs>
</ds:datastoreItem>
</file>

<file path=customXml/itemProps4.xml><?xml version="1.0" encoding="utf-8"?>
<ds:datastoreItem xmlns:ds="http://schemas.openxmlformats.org/officeDocument/2006/customXml" ds:itemID="{6E39F160-D5A6-4EE3-9025-8EB62C36D16E}">
  <ds:schemaRefs>
    <ds:schemaRef ds:uri="http://schemas.microsoft.com/VisualStudio/2011/storyboarding/control"/>
  </ds:schemaRefs>
</ds:datastoreItem>
</file>

<file path=customXml/itemProps5.xml><?xml version="1.0" encoding="utf-8"?>
<ds:datastoreItem xmlns:ds="http://schemas.openxmlformats.org/officeDocument/2006/customXml" ds:itemID="{26FE9FDB-A762-4DD1-AF8D-20D7760D846B}">
  <ds:schemaRefs>
    <ds:schemaRef ds:uri="http://schemas.microsoft.com/VisualStudio/2011/storyboarding/control"/>
  </ds:schemaRefs>
</ds:datastoreItem>
</file>

<file path=customXml/itemProps6.xml><?xml version="1.0" encoding="utf-8"?>
<ds:datastoreItem xmlns:ds="http://schemas.openxmlformats.org/officeDocument/2006/customXml" ds:itemID="{2E6D2523-DF09-4933-B5D8-91F826A24189}">
  <ds:schemaRefs>
    <ds:schemaRef ds:uri="http://schemas.microsoft.com/VisualStudio/2011/storyboarding/control"/>
  </ds:schemaRefs>
</ds:datastoreItem>
</file>

<file path=customXml/itemProps7.xml><?xml version="1.0" encoding="utf-8"?>
<ds:datastoreItem xmlns:ds="http://schemas.openxmlformats.org/officeDocument/2006/customXml" ds:itemID="{24F8EFEA-AA7A-405E-9719-88B4BA7485BC}">
  <ds:schemaRefs>
    <ds:schemaRef ds:uri="http://schemas.microsoft.com/VisualStudio/2011/storyboarding/control"/>
  </ds:schemaRefs>
</ds:datastoreItem>
</file>

<file path=customXml/itemProps8.xml><?xml version="1.0" encoding="utf-8"?>
<ds:datastoreItem xmlns:ds="http://schemas.openxmlformats.org/officeDocument/2006/customXml" ds:itemID="{937C9DEF-DEDC-4C13-B386-F4F6818B8DE2}">
  <ds:schemaRefs>
    <ds:schemaRef ds:uri="http://schemas.microsoft.com/VisualStudio/2011/storyboarding/control"/>
  </ds:schemaRefs>
</ds:datastoreItem>
</file>

<file path=customXml/itemProps9.xml><?xml version="1.0" encoding="utf-8"?>
<ds:datastoreItem xmlns:ds="http://schemas.openxmlformats.org/officeDocument/2006/customXml" ds:itemID="{8D400FD9-AE76-4D1B-A925-942004BC182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63</TotalTime>
  <Words>223</Words>
  <Application>Microsoft Office PowerPoint</Application>
  <PresentationFormat>On-screen Show (4:3)</PresentationFormat>
  <Paragraphs>40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SAD GUI Mainscreen</vt:lpstr>
      <vt:lpstr>Twitter Connection Screen</vt:lpstr>
      <vt:lpstr>Server Connection Prompt</vt:lpstr>
      <vt:lpstr>Game Select Screen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Lansdon Page</dc:creator>
  <cp:lastModifiedBy>Lansdon Page</cp:lastModifiedBy>
  <cp:revision>12</cp:revision>
  <dcterms:created xsi:type="dcterms:W3CDTF">2014-03-04T05:32:27Z</dcterms:created>
  <dcterms:modified xsi:type="dcterms:W3CDTF">2014-03-04T06:35:46Z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\\psf\Home\Dropbox\WSU\2014spring\cpts323\Production\Doc\Deliverables\Storyboard.pptx</vt:lpwstr>
  </property>
</Properties>
</file>