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9" d="100"/>
          <a:sy n="29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3C3E-624C-2943-839F-F46AAD46113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6E19-2F1E-9348-B251-1F3B7D5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3C3E-624C-2943-839F-F46AAD46113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6E19-2F1E-9348-B251-1F3B7D5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3C3E-624C-2943-839F-F46AAD46113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6E19-2F1E-9348-B251-1F3B7D5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3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3C3E-624C-2943-839F-F46AAD46113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6E19-2F1E-9348-B251-1F3B7D5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3C3E-624C-2943-839F-F46AAD46113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6E19-2F1E-9348-B251-1F3B7D5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3C3E-624C-2943-839F-F46AAD46113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6E19-2F1E-9348-B251-1F3B7D5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3C3E-624C-2943-839F-F46AAD46113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6E19-2F1E-9348-B251-1F3B7D5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3C3E-624C-2943-839F-F46AAD46113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6E19-2F1E-9348-B251-1F3B7D5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8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3C3E-624C-2943-839F-F46AAD46113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6E19-2F1E-9348-B251-1F3B7D5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8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3C3E-624C-2943-839F-F46AAD46113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6E19-2F1E-9348-B251-1F3B7D5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3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3C3E-624C-2943-839F-F46AAD46113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6E19-2F1E-9348-B251-1F3B7D5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1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3C3E-624C-2943-839F-F46AAD46113F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B6E19-2F1E-9348-B251-1F3B7D5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4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s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57" y="3685749"/>
            <a:ext cx="1257300" cy="127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3210" y="1305720"/>
            <a:ext cx="818999" cy="16499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261166" y="664730"/>
            <a:ext cx="2456997" cy="3584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756693" y="1994191"/>
            <a:ext cx="4961470" cy="2255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0344" y="1013332"/>
            <a:ext cx="15177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shadow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7865" y="18095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204 degrees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23796" y="2953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231 degrees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12209" y="1013332"/>
            <a:ext cx="225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 distance from base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 rot="10800000">
            <a:off x="3501515" y="1281980"/>
            <a:ext cx="1210694" cy="1537420"/>
          </a:xfrm>
          <a:custGeom>
            <a:avLst/>
            <a:gdLst>
              <a:gd name="connsiteX0" fmla="*/ 0 w 1186955"/>
              <a:gd name="connsiteY0" fmla="*/ 1531254 h 1531254"/>
              <a:gd name="connsiteX1" fmla="*/ 890216 w 1186955"/>
              <a:gd name="connsiteY1" fmla="*/ 973355 h 1531254"/>
              <a:gd name="connsiteX2" fmla="*/ 1186955 w 1186955"/>
              <a:gd name="connsiteY2" fmla="*/ 0 h 153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6955" h="1531254">
                <a:moveTo>
                  <a:pt x="0" y="1531254"/>
                </a:moveTo>
                <a:cubicBezTo>
                  <a:pt x="346195" y="1379909"/>
                  <a:pt x="692390" y="1228564"/>
                  <a:pt x="890216" y="973355"/>
                </a:cubicBezTo>
                <a:cubicBezTo>
                  <a:pt x="1088042" y="718146"/>
                  <a:pt x="1186955" y="0"/>
                  <a:pt x="1186955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9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Riedl</dc:creator>
  <cp:lastModifiedBy>Mark Riedl</cp:lastModifiedBy>
  <cp:revision>6</cp:revision>
  <dcterms:created xsi:type="dcterms:W3CDTF">2016-03-30T02:51:25Z</dcterms:created>
  <dcterms:modified xsi:type="dcterms:W3CDTF">2016-04-01T13:33:29Z</dcterms:modified>
</cp:coreProperties>
</file>