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27432000" cy="21945600"/>
  <p:notesSz cx="6858000" cy="9144000"/>
  <p:defaultTextStyle>
    <a:defPPr>
      <a:defRPr lang="en-US"/>
    </a:defPPr>
    <a:lvl1pPr algn="l" rtl="0" fontAlgn="base">
      <a:spcBef>
        <a:spcPct val="0"/>
      </a:spcBef>
      <a:spcAft>
        <a:spcPct val="0"/>
      </a:spcAft>
      <a:defRPr sz="5600" kern="1200">
        <a:solidFill>
          <a:schemeClr val="tx1"/>
        </a:solidFill>
        <a:latin typeface="Arial" charset="0"/>
        <a:ea typeface="ＭＳ Ｐゴシック" pitchFamily="-109" charset="-128"/>
        <a:cs typeface="+mn-cs"/>
      </a:defRPr>
    </a:lvl1pPr>
    <a:lvl2pPr marL="457200" algn="l" rtl="0" fontAlgn="base">
      <a:spcBef>
        <a:spcPct val="0"/>
      </a:spcBef>
      <a:spcAft>
        <a:spcPct val="0"/>
      </a:spcAft>
      <a:defRPr sz="5600" kern="1200">
        <a:solidFill>
          <a:schemeClr val="tx1"/>
        </a:solidFill>
        <a:latin typeface="Arial" charset="0"/>
        <a:ea typeface="ＭＳ Ｐゴシック" pitchFamily="-109" charset="-128"/>
        <a:cs typeface="+mn-cs"/>
      </a:defRPr>
    </a:lvl2pPr>
    <a:lvl3pPr marL="914400" algn="l" rtl="0" fontAlgn="base">
      <a:spcBef>
        <a:spcPct val="0"/>
      </a:spcBef>
      <a:spcAft>
        <a:spcPct val="0"/>
      </a:spcAft>
      <a:defRPr sz="5600" kern="1200">
        <a:solidFill>
          <a:schemeClr val="tx1"/>
        </a:solidFill>
        <a:latin typeface="Arial" charset="0"/>
        <a:ea typeface="ＭＳ Ｐゴシック" pitchFamily="-109" charset="-128"/>
        <a:cs typeface="+mn-cs"/>
      </a:defRPr>
    </a:lvl3pPr>
    <a:lvl4pPr marL="1371600" algn="l" rtl="0" fontAlgn="base">
      <a:spcBef>
        <a:spcPct val="0"/>
      </a:spcBef>
      <a:spcAft>
        <a:spcPct val="0"/>
      </a:spcAft>
      <a:defRPr sz="5600" kern="1200">
        <a:solidFill>
          <a:schemeClr val="tx1"/>
        </a:solidFill>
        <a:latin typeface="Arial" charset="0"/>
        <a:ea typeface="ＭＳ Ｐゴシック" pitchFamily="-109" charset="-128"/>
        <a:cs typeface="+mn-cs"/>
      </a:defRPr>
    </a:lvl4pPr>
    <a:lvl5pPr marL="1828800" algn="l" rtl="0" fontAlgn="base">
      <a:spcBef>
        <a:spcPct val="0"/>
      </a:spcBef>
      <a:spcAft>
        <a:spcPct val="0"/>
      </a:spcAft>
      <a:defRPr sz="5600" kern="1200">
        <a:solidFill>
          <a:schemeClr val="tx1"/>
        </a:solidFill>
        <a:latin typeface="Arial" charset="0"/>
        <a:ea typeface="ＭＳ Ｐゴシック" pitchFamily="-109" charset="-128"/>
        <a:cs typeface="+mn-cs"/>
      </a:defRPr>
    </a:lvl5pPr>
    <a:lvl6pPr marL="2286000" algn="l" defTabSz="914400" rtl="0" eaLnBrk="1" latinLnBrk="0" hangingPunct="1">
      <a:defRPr sz="5600" kern="1200">
        <a:solidFill>
          <a:schemeClr val="tx1"/>
        </a:solidFill>
        <a:latin typeface="Arial" charset="0"/>
        <a:ea typeface="ＭＳ Ｐゴシック" pitchFamily="-109" charset="-128"/>
        <a:cs typeface="+mn-cs"/>
      </a:defRPr>
    </a:lvl6pPr>
    <a:lvl7pPr marL="2743200" algn="l" defTabSz="914400" rtl="0" eaLnBrk="1" latinLnBrk="0" hangingPunct="1">
      <a:defRPr sz="5600" kern="1200">
        <a:solidFill>
          <a:schemeClr val="tx1"/>
        </a:solidFill>
        <a:latin typeface="Arial" charset="0"/>
        <a:ea typeface="ＭＳ Ｐゴシック" pitchFamily="-109" charset="-128"/>
        <a:cs typeface="+mn-cs"/>
      </a:defRPr>
    </a:lvl7pPr>
    <a:lvl8pPr marL="3200400" algn="l" defTabSz="914400" rtl="0" eaLnBrk="1" latinLnBrk="0" hangingPunct="1">
      <a:defRPr sz="5600" kern="1200">
        <a:solidFill>
          <a:schemeClr val="tx1"/>
        </a:solidFill>
        <a:latin typeface="Arial" charset="0"/>
        <a:ea typeface="ＭＳ Ｐゴシック" pitchFamily="-109" charset="-128"/>
        <a:cs typeface="+mn-cs"/>
      </a:defRPr>
    </a:lvl8pPr>
    <a:lvl9pPr marL="3657600" algn="l" defTabSz="914400" rtl="0" eaLnBrk="1" latinLnBrk="0" hangingPunct="1">
      <a:defRPr sz="5600"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xmlns="">
        <p15:guide id="1" orient="horz" pos="6912">
          <p15:clr>
            <a:srgbClr val="A4A3A4"/>
          </p15:clr>
        </p15:guide>
        <p15:guide id="2" pos="86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rnellg" initials="w"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0C0"/>
    <a:srgbClr val="E40000"/>
    <a:srgbClr val="FFFF99"/>
    <a:srgbClr val="556B56"/>
    <a:srgbClr val="F03333"/>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41" autoAdjust="0"/>
    <p:restoredTop sz="89048" autoAdjust="0"/>
  </p:normalViewPr>
  <p:slideViewPr>
    <p:cSldViewPr>
      <p:cViewPr>
        <p:scale>
          <a:sx n="33" d="100"/>
          <a:sy n="33" d="100"/>
        </p:scale>
        <p:origin x="-1984" y="488"/>
      </p:cViewPr>
      <p:guideLst>
        <p:guide orient="horz" pos="6912"/>
        <p:guide pos="86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409E8-50E2-0A4A-A62B-2554A5DFE37D}" type="doc">
      <dgm:prSet loTypeId="urn:microsoft.com/office/officeart/2005/8/layout/list1" loCatId="" qsTypeId="urn:microsoft.com/office/officeart/2005/8/quickstyle/simple4" qsCatId="simple" csTypeId="urn:microsoft.com/office/officeart/2005/8/colors/accent1_4" csCatId="accent1" phldr="1"/>
      <dgm:spPr/>
      <dgm:t>
        <a:bodyPr/>
        <a:lstStyle/>
        <a:p>
          <a:endParaRPr lang="en-US"/>
        </a:p>
      </dgm:t>
    </dgm:pt>
    <dgm:pt modelId="{A8882C92-DD1F-0C4D-88A9-C5F84F3D4E78}">
      <dgm:prSet phldrT="[Text]" custT="1"/>
      <dgm:spPr/>
      <dgm:t>
        <a:bodyPr/>
        <a:lstStyle/>
        <a:p>
          <a:r>
            <a:rPr lang="en-US" sz="2400" dirty="0" smtClean="0">
              <a:solidFill>
                <a:srgbClr val="000000"/>
              </a:solidFill>
              <a:latin typeface="Calibri"/>
              <a:cs typeface="Calibri"/>
            </a:rPr>
            <a:t>Objectives</a:t>
          </a:r>
          <a:endParaRPr lang="en-US" sz="2400" dirty="0">
            <a:solidFill>
              <a:srgbClr val="000000"/>
            </a:solidFill>
            <a:latin typeface="Calibri"/>
            <a:cs typeface="Calibri"/>
          </a:endParaRPr>
        </a:p>
      </dgm:t>
    </dgm:pt>
    <dgm:pt modelId="{ABB1D19C-15C6-9D40-A2E0-8B77DF5468B3}" type="parTrans" cxnId="{A0F06014-F2EA-A249-879A-01AD52A65EA5}">
      <dgm:prSet/>
      <dgm:spPr/>
      <dgm:t>
        <a:bodyPr/>
        <a:lstStyle/>
        <a:p>
          <a:endParaRPr lang="en-US"/>
        </a:p>
      </dgm:t>
    </dgm:pt>
    <dgm:pt modelId="{F27F5141-CCA2-EB4E-A461-A41D5E9F3795}" type="sibTrans" cxnId="{A0F06014-F2EA-A249-879A-01AD52A65EA5}">
      <dgm:prSet/>
      <dgm:spPr/>
      <dgm:t>
        <a:bodyPr/>
        <a:lstStyle/>
        <a:p>
          <a:endParaRPr lang="en-US"/>
        </a:p>
      </dgm:t>
    </dgm:pt>
    <dgm:pt modelId="{4B9B9EF1-952E-404B-B47B-0A782F85E9F0}">
      <dgm:prSet phldrT="[Text]" custT="1"/>
      <dgm:spPr/>
      <dgm:t>
        <a:bodyPr/>
        <a:lstStyle/>
        <a:p>
          <a:r>
            <a:rPr lang="en-US" sz="2400" dirty="0" smtClean="0">
              <a:solidFill>
                <a:srgbClr val="000000"/>
              </a:solidFill>
              <a:latin typeface="Calibri"/>
              <a:cs typeface="Calibri"/>
            </a:rPr>
            <a:t>Measure impact of synchronization on traffic signals on output parameters  of a simulation of traversing a portion of Peachtree Street in midtown Atlanta</a:t>
          </a:r>
          <a:endParaRPr lang="en-US" sz="2400" dirty="0">
            <a:solidFill>
              <a:srgbClr val="000000"/>
            </a:solidFill>
            <a:latin typeface="Calibri"/>
            <a:cs typeface="Calibri"/>
          </a:endParaRPr>
        </a:p>
      </dgm:t>
    </dgm:pt>
    <dgm:pt modelId="{449D3705-AA3D-BF48-8B90-9BED5D0C71E1}" type="parTrans" cxnId="{E5DEBDCD-7FEA-7E41-8A07-97D9CC7F6EC0}">
      <dgm:prSet/>
      <dgm:spPr/>
      <dgm:t>
        <a:bodyPr/>
        <a:lstStyle/>
        <a:p>
          <a:endParaRPr lang="en-US"/>
        </a:p>
      </dgm:t>
    </dgm:pt>
    <dgm:pt modelId="{9394CE3B-623C-464F-A65F-695A3228F080}" type="sibTrans" cxnId="{E5DEBDCD-7FEA-7E41-8A07-97D9CC7F6EC0}">
      <dgm:prSet/>
      <dgm:spPr/>
      <dgm:t>
        <a:bodyPr/>
        <a:lstStyle/>
        <a:p>
          <a:endParaRPr lang="en-US"/>
        </a:p>
      </dgm:t>
    </dgm:pt>
    <dgm:pt modelId="{020F2262-2751-E744-B348-3410CAA25B53}">
      <dgm:prSet phldrT="[Text]" custT="1"/>
      <dgm:spPr/>
      <dgm:t>
        <a:bodyPr/>
        <a:lstStyle/>
        <a:p>
          <a:r>
            <a:rPr lang="en-US" sz="2400" dirty="0" smtClean="0">
              <a:solidFill>
                <a:srgbClr val="000000"/>
              </a:solidFill>
              <a:latin typeface="Calibri"/>
              <a:cs typeface="Calibri"/>
            </a:rPr>
            <a:t>Input Parameters</a:t>
          </a:r>
          <a:endParaRPr lang="en-US" sz="2400" dirty="0">
            <a:solidFill>
              <a:srgbClr val="000000"/>
            </a:solidFill>
            <a:latin typeface="Calibri"/>
            <a:cs typeface="Calibri"/>
          </a:endParaRPr>
        </a:p>
      </dgm:t>
    </dgm:pt>
    <dgm:pt modelId="{8D57F37C-6EDD-2648-9F36-26F66A4F34D3}" type="parTrans" cxnId="{1E67C09E-0EAA-B34E-8D78-49567D51DA19}">
      <dgm:prSet/>
      <dgm:spPr/>
      <dgm:t>
        <a:bodyPr/>
        <a:lstStyle/>
        <a:p>
          <a:endParaRPr lang="en-US"/>
        </a:p>
      </dgm:t>
    </dgm:pt>
    <dgm:pt modelId="{C809268E-1849-6B46-9CBC-C4D9EAF4AD93}" type="sibTrans" cxnId="{1E67C09E-0EAA-B34E-8D78-49567D51DA19}">
      <dgm:prSet/>
      <dgm:spPr/>
      <dgm:t>
        <a:bodyPr/>
        <a:lstStyle/>
        <a:p>
          <a:endParaRPr lang="en-US"/>
        </a:p>
      </dgm:t>
    </dgm:pt>
    <dgm:pt modelId="{B599763F-8FD2-0341-A64A-8E92B4B032A9}">
      <dgm:prSet phldrT="[Text]" custT="1"/>
      <dgm:spPr/>
      <dgm:t>
        <a:bodyPr/>
        <a:lstStyle/>
        <a:p>
          <a:r>
            <a:rPr lang="en-US" sz="2400" dirty="0" smtClean="0">
              <a:solidFill>
                <a:srgbClr val="000000"/>
              </a:solidFill>
              <a:latin typeface="Calibri"/>
              <a:cs typeface="Calibri"/>
            </a:rPr>
            <a:t>Signal timings for each intersection</a:t>
          </a:r>
          <a:endParaRPr lang="en-US" sz="2400" dirty="0">
            <a:solidFill>
              <a:srgbClr val="000000"/>
            </a:solidFill>
            <a:latin typeface="Calibri"/>
            <a:cs typeface="Calibri"/>
          </a:endParaRPr>
        </a:p>
      </dgm:t>
    </dgm:pt>
    <dgm:pt modelId="{5BDC93F5-A861-C749-B23D-7FAAB0D9C29E}" type="parTrans" cxnId="{64C6387C-1E1A-8E4F-A7BB-0E5746B23C88}">
      <dgm:prSet/>
      <dgm:spPr/>
      <dgm:t>
        <a:bodyPr/>
        <a:lstStyle/>
        <a:p>
          <a:endParaRPr lang="en-US"/>
        </a:p>
      </dgm:t>
    </dgm:pt>
    <dgm:pt modelId="{9B313E29-334C-844B-8BAB-D64AC3A51DDA}" type="sibTrans" cxnId="{64C6387C-1E1A-8E4F-A7BB-0E5746B23C88}">
      <dgm:prSet/>
      <dgm:spPr/>
      <dgm:t>
        <a:bodyPr/>
        <a:lstStyle/>
        <a:p>
          <a:endParaRPr lang="en-US"/>
        </a:p>
      </dgm:t>
    </dgm:pt>
    <dgm:pt modelId="{E1BBFD3F-AA66-1244-861D-93FF3316B680}">
      <dgm:prSet phldrT="[Text]" custT="1"/>
      <dgm:spPr/>
      <dgm:t>
        <a:bodyPr/>
        <a:lstStyle/>
        <a:p>
          <a:r>
            <a:rPr lang="en-US" sz="2400" dirty="0" smtClean="0">
              <a:solidFill>
                <a:srgbClr val="000000"/>
              </a:solidFill>
              <a:latin typeface="Calibri"/>
              <a:cs typeface="Calibri"/>
            </a:rPr>
            <a:t>Total simulation time</a:t>
          </a:r>
          <a:endParaRPr lang="en-US" sz="2400" dirty="0">
            <a:solidFill>
              <a:srgbClr val="000000"/>
            </a:solidFill>
            <a:latin typeface="Calibri"/>
            <a:cs typeface="Calibri"/>
          </a:endParaRPr>
        </a:p>
      </dgm:t>
    </dgm:pt>
    <dgm:pt modelId="{4108DF39-0C88-CA4D-B576-6345A8899828}" type="parTrans" cxnId="{B5CCDED4-7DB5-264F-8F9C-EBE50B3A3633}">
      <dgm:prSet/>
      <dgm:spPr/>
      <dgm:t>
        <a:bodyPr/>
        <a:lstStyle/>
        <a:p>
          <a:endParaRPr lang="en-US"/>
        </a:p>
      </dgm:t>
    </dgm:pt>
    <dgm:pt modelId="{E4807BD0-9A72-2F4A-A231-94FBC208265A}" type="sibTrans" cxnId="{B5CCDED4-7DB5-264F-8F9C-EBE50B3A3633}">
      <dgm:prSet/>
      <dgm:spPr/>
      <dgm:t>
        <a:bodyPr/>
        <a:lstStyle/>
        <a:p>
          <a:endParaRPr lang="en-US"/>
        </a:p>
      </dgm:t>
    </dgm:pt>
    <dgm:pt modelId="{8E42A5A3-42ED-6E4D-83A0-678E8DD6E0A1}">
      <dgm:prSet phldrT="[Text]" custT="1"/>
      <dgm:spPr/>
      <dgm:t>
        <a:bodyPr/>
        <a:lstStyle/>
        <a:p>
          <a:r>
            <a:rPr lang="en-US" sz="2400" dirty="0" smtClean="0">
              <a:solidFill>
                <a:srgbClr val="000000"/>
              </a:solidFill>
              <a:latin typeface="Calibri"/>
              <a:cs typeface="Calibri"/>
            </a:rPr>
            <a:t>Global inter-arrival time</a:t>
          </a:r>
          <a:endParaRPr lang="en-US" sz="2400" dirty="0">
            <a:solidFill>
              <a:srgbClr val="000000"/>
            </a:solidFill>
            <a:latin typeface="Calibri"/>
            <a:cs typeface="Calibri"/>
          </a:endParaRPr>
        </a:p>
      </dgm:t>
    </dgm:pt>
    <dgm:pt modelId="{53BD59D9-6ACD-2C4A-9975-8BC36CC1173D}" type="parTrans" cxnId="{640AF847-781A-8D45-9F90-51B89CC7DA5F}">
      <dgm:prSet/>
      <dgm:spPr/>
      <dgm:t>
        <a:bodyPr/>
        <a:lstStyle/>
        <a:p>
          <a:endParaRPr lang="en-US"/>
        </a:p>
      </dgm:t>
    </dgm:pt>
    <dgm:pt modelId="{0D624BA1-706A-6B43-8B95-9AB585B48B0A}" type="sibTrans" cxnId="{640AF847-781A-8D45-9F90-51B89CC7DA5F}">
      <dgm:prSet/>
      <dgm:spPr/>
      <dgm:t>
        <a:bodyPr/>
        <a:lstStyle/>
        <a:p>
          <a:endParaRPr lang="en-US"/>
        </a:p>
      </dgm:t>
    </dgm:pt>
    <dgm:pt modelId="{BCC64C5D-E01D-994D-A56B-F78F7ACD20B5}">
      <dgm:prSet phldrT="[Text]" custT="1"/>
      <dgm:spPr/>
      <dgm:t>
        <a:bodyPr/>
        <a:lstStyle/>
        <a:p>
          <a:r>
            <a:rPr lang="en-US" sz="2400" dirty="0" smtClean="0">
              <a:solidFill>
                <a:srgbClr val="000000"/>
              </a:solidFill>
              <a:latin typeface="Calibri"/>
              <a:cs typeface="Calibri"/>
            </a:rPr>
            <a:t>Vehicle length</a:t>
          </a:r>
          <a:endParaRPr lang="en-US" sz="2400" dirty="0">
            <a:solidFill>
              <a:srgbClr val="000000"/>
            </a:solidFill>
            <a:latin typeface="Calibri"/>
            <a:cs typeface="Calibri"/>
          </a:endParaRPr>
        </a:p>
      </dgm:t>
    </dgm:pt>
    <dgm:pt modelId="{E4796C4F-0AC3-1547-818C-818EAB08279B}" type="parTrans" cxnId="{EBB6D7E6-3B5A-424E-82D6-4FC0DC10798A}">
      <dgm:prSet/>
      <dgm:spPr/>
      <dgm:t>
        <a:bodyPr/>
        <a:lstStyle/>
        <a:p>
          <a:endParaRPr lang="en-US"/>
        </a:p>
      </dgm:t>
    </dgm:pt>
    <dgm:pt modelId="{56C9EDA6-58F6-1948-8A25-2D84B88E7C58}" type="sibTrans" cxnId="{EBB6D7E6-3B5A-424E-82D6-4FC0DC10798A}">
      <dgm:prSet/>
      <dgm:spPr/>
      <dgm:t>
        <a:bodyPr/>
        <a:lstStyle/>
        <a:p>
          <a:endParaRPr lang="en-US"/>
        </a:p>
      </dgm:t>
    </dgm:pt>
    <dgm:pt modelId="{6618E2B4-D8C9-B147-8A4B-3BC636327852}">
      <dgm:prSet phldrT="[Text]" custT="1"/>
      <dgm:spPr/>
      <dgm:t>
        <a:bodyPr/>
        <a:lstStyle/>
        <a:p>
          <a:r>
            <a:rPr lang="en-US" sz="2400" dirty="0" smtClean="0">
              <a:solidFill>
                <a:srgbClr val="000000"/>
              </a:solidFill>
              <a:latin typeface="Calibri"/>
              <a:cs typeface="Calibri"/>
            </a:rPr>
            <a:t>Safety distance while driving and queuing up</a:t>
          </a:r>
          <a:endParaRPr lang="en-US" sz="2400" dirty="0">
            <a:solidFill>
              <a:srgbClr val="000000"/>
            </a:solidFill>
            <a:latin typeface="Calibri"/>
            <a:cs typeface="Calibri"/>
          </a:endParaRPr>
        </a:p>
      </dgm:t>
    </dgm:pt>
    <dgm:pt modelId="{C9FB2F5D-9019-184A-AD9F-F4450E03B096}" type="parTrans" cxnId="{50E8FA02-DC06-E24E-B08D-633CD65279F9}">
      <dgm:prSet/>
      <dgm:spPr/>
      <dgm:t>
        <a:bodyPr/>
        <a:lstStyle/>
        <a:p>
          <a:endParaRPr lang="en-US"/>
        </a:p>
      </dgm:t>
    </dgm:pt>
    <dgm:pt modelId="{F95B9E1A-03A1-4D40-9CFE-8C78F1C51D92}" type="sibTrans" cxnId="{50E8FA02-DC06-E24E-B08D-633CD65279F9}">
      <dgm:prSet/>
      <dgm:spPr/>
      <dgm:t>
        <a:bodyPr/>
        <a:lstStyle/>
        <a:p>
          <a:endParaRPr lang="en-US"/>
        </a:p>
      </dgm:t>
    </dgm:pt>
    <dgm:pt modelId="{ED417220-AFCF-534D-B6C0-2792D0E04A45}">
      <dgm:prSet phldrT="[Text]" custT="1"/>
      <dgm:spPr/>
      <dgm:t>
        <a:bodyPr/>
        <a:lstStyle/>
        <a:p>
          <a:r>
            <a:rPr lang="en-US" sz="2400" dirty="0" smtClean="0">
              <a:solidFill>
                <a:srgbClr val="000000"/>
              </a:solidFill>
              <a:latin typeface="Calibri"/>
              <a:cs typeface="Calibri"/>
            </a:rPr>
            <a:t>Outputs</a:t>
          </a:r>
          <a:endParaRPr lang="en-US" sz="2400" dirty="0">
            <a:solidFill>
              <a:srgbClr val="000000"/>
            </a:solidFill>
            <a:latin typeface="Calibri"/>
            <a:cs typeface="Calibri"/>
          </a:endParaRPr>
        </a:p>
      </dgm:t>
    </dgm:pt>
    <dgm:pt modelId="{0F631ED0-6A8B-EE43-AC96-A001A419AC98}" type="parTrans" cxnId="{8C0233F7-439F-B14D-98B4-78A4195F12A9}">
      <dgm:prSet/>
      <dgm:spPr/>
      <dgm:t>
        <a:bodyPr/>
        <a:lstStyle/>
        <a:p>
          <a:endParaRPr lang="en-US"/>
        </a:p>
      </dgm:t>
    </dgm:pt>
    <dgm:pt modelId="{011BFD46-82B3-E948-9D2B-B249C0205BF7}" type="sibTrans" cxnId="{8C0233F7-439F-B14D-98B4-78A4195F12A9}">
      <dgm:prSet/>
      <dgm:spPr/>
      <dgm:t>
        <a:bodyPr/>
        <a:lstStyle/>
        <a:p>
          <a:endParaRPr lang="en-US"/>
        </a:p>
      </dgm:t>
    </dgm:pt>
    <dgm:pt modelId="{8B09BB8F-C1EC-BC48-8EA5-CFDD91AF202E}">
      <dgm:prSet phldrT="[Text]" custT="1"/>
      <dgm:spPr/>
      <dgm:t>
        <a:bodyPr/>
        <a:lstStyle/>
        <a:p>
          <a:r>
            <a:rPr lang="en-US" sz="2400" dirty="0" smtClean="0">
              <a:solidFill>
                <a:srgbClr val="000000"/>
              </a:solidFill>
              <a:latin typeface="Calibri"/>
              <a:cs typeface="Calibri"/>
            </a:rPr>
            <a:t>Average travel time between origin and destination per vehicle</a:t>
          </a:r>
          <a:endParaRPr lang="en-US" sz="2400" dirty="0">
            <a:solidFill>
              <a:srgbClr val="000000"/>
            </a:solidFill>
            <a:latin typeface="Calibri"/>
            <a:cs typeface="Calibri"/>
          </a:endParaRPr>
        </a:p>
      </dgm:t>
    </dgm:pt>
    <dgm:pt modelId="{E12E8C37-D935-1C4A-9F62-23E611F96CD2}" type="parTrans" cxnId="{7FB919A2-97C1-264C-A347-23347EB3A8B5}">
      <dgm:prSet/>
      <dgm:spPr/>
      <dgm:t>
        <a:bodyPr/>
        <a:lstStyle/>
        <a:p>
          <a:endParaRPr lang="en-US"/>
        </a:p>
      </dgm:t>
    </dgm:pt>
    <dgm:pt modelId="{3FDD0508-2F55-144A-A359-CC3F78952B16}" type="sibTrans" cxnId="{7FB919A2-97C1-264C-A347-23347EB3A8B5}">
      <dgm:prSet/>
      <dgm:spPr/>
      <dgm:t>
        <a:bodyPr/>
        <a:lstStyle/>
        <a:p>
          <a:endParaRPr lang="en-US"/>
        </a:p>
      </dgm:t>
    </dgm:pt>
    <dgm:pt modelId="{EA529AA3-A424-3E42-89E2-604DD266AD1F}">
      <dgm:prSet phldrT="[Text]" custT="1"/>
      <dgm:spPr/>
      <dgm:t>
        <a:bodyPr/>
        <a:lstStyle/>
        <a:p>
          <a:r>
            <a:rPr lang="en-US" sz="2400" dirty="0" smtClean="0">
              <a:solidFill>
                <a:srgbClr val="000000"/>
              </a:solidFill>
              <a:latin typeface="Calibri"/>
              <a:cs typeface="Calibri"/>
            </a:rPr>
            <a:t>Average waiting time at traffic signal</a:t>
          </a:r>
          <a:endParaRPr lang="en-US" sz="2400" dirty="0">
            <a:solidFill>
              <a:srgbClr val="000000"/>
            </a:solidFill>
            <a:latin typeface="Calibri"/>
            <a:cs typeface="Calibri"/>
          </a:endParaRPr>
        </a:p>
      </dgm:t>
    </dgm:pt>
    <dgm:pt modelId="{0E110845-1F80-D742-A7B9-F1687F77655B}" type="parTrans" cxnId="{52FCD5AC-08D6-ED44-85AD-737E8A3A72D4}">
      <dgm:prSet/>
      <dgm:spPr/>
      <dgm:t>
        <a:bodyPr/>
        <a:lstStyle/>
        <a:p>
          <a:endParaRPr lang="en-US"/>
        </a:p>
      </dgm:t>
    </dgm:pt>
    <dgm:pt modelId="{0E06CA43-2F79-254B-BC00-043991295C72}" type="sibTrans" cxnId="{52FCD5AC-08D6-ED44-85AD-737E8A3A72D4}">
      <dgm:prSet/>
      <dgm:spPr/>
      <dgm:t>
        <a:bodyPr/>
        <a:lstStyle/>
        <a:p>
          <a:endParaRPr lang="en-US"/>
        </a:p>
      </dgm:t>
    </dgm:pt>
    <dgm:pt modelId="{D952A807-6455-374D-A778-0564E191D5BA}">
      <dgm:prSet phldrT="[Text]" custT="1"/>
      <dgm:spPr/>
      <dgm:t>
        <a:bodyPr/>
        <a:lstStyle/>
        <a:p>
          <a:r>
            <a:rPr lang="en-US" sz="2400" dirty="0" smtClean="0">
              <a:solidFill>
                <a:srgbClr val="000000"/>
              </a:solidFill>
              <a:latin typeface="Calibri"/>
              <a:cs typeface="Calibri"/>
            </a:rPr>
            <a:t>Assumptions</a:t>
          </a:r>
          <a:endParaRPr lang="en-US" sz="2400" dirty="0">
            <a:solidFill>
              <a:srgbClr val="000000"/>
            </a:solidFill>
            <a:latin typeface="Calibri"/>
            <a:cs typeface="Calibri"/>
          </a:endParaRPr>
        </a:p>
      </dgm:t>
    </dgm:pt>
    <dgm:pt modelId="{3F15B5C3-3467-2941-9145-75E08209A22F}" type="parTrans" cxnId="{FE633C49-164E-B94F-9FF5-0B878D4921E9}">
      <dgm:prSet/>
      <dgm:spPr/>
      <dgm:t>
        <a:bodyPr/>
        <a:lstStyle/>
        <a:p>
          <a:endParaRPr lang="en-US"/>
        </a:p>
      </dgm:t>
    </dgm:pt>
    <dgm:pt modelId="{728662C7-64AA-8941-8CF2-BB7BE20B21D8}" type="sibTrans" cxnId="{FE633C49-164E-B94F-9FF5-0B878D4921E9}">
      <dgm:prSet/>
      <dgm:spPr/>
      <dgm:t>
        <a:bodyPr/>
        <a:lstStyle/>
        <a:p>
          <a:endParaRPr lang="en-US"/>
        </a:p>
      </dgm:t>
    </dgm:pt>
    <dgm:pt modelId="{9CFAFD4D-1B61-AA47-AA4F-F9795928EA4B}">
      <dgm:prSet phldrT="[Text]" custT="1"/>
      <dgm:spPr/>
      <dgm:t>
        <a:bodyPr/>
        <a:lstStyle/>
        <a:p>
          <a:r>
            <a:rPr lang="en-US" sz="2400" dirty="0" smtClean="0">
              <a:solidFill>
                <a:srgbClr val="000000"/>
              </a:solidFill>
              <a:latin typeface="Calibri"/>
              <a:cs typeface="Calibri"/>
            </a:rPr>
            <a:t>No pedestrians/bikers</a:t>
          </a:r>
          <a:endParaRPr lang="en-US" sz="2400" dirty="0">
            <a:solidFill>
              <a:srgbClr val="000000"/>
            </a:solidFill>
            <a:latin typeface="Calibri"/>
            <a:cs typeface="Calibri"/>
          </a:endParaRPr>
        </a:p>
      </dgm:t>
    </dgm:pt>
    <dgm:pt modelId="{96087DA2-7F36-1741-8412-D02B5A70C84E}" type="parTrans" cxnId="{2D1AAC18-18BA-C247-87D8-42C2490798C4}">
      <dgm:prSet/>
      <dgm:spPr/>
      <dgm:t>
        <a:bodyPr/>
        <a:lstStyle/>
        <a:p>
          <a:endParaRPr lang="en-US"/>
        </a:p>
      </dgm:t>
    </dgm:pt>
    <dgm:pt modelId="{6C492623-07C8-FD4E-BE0A-4DE97646AA75}" type="sibTrans" cxnId="{2D1AAC18-18BA-C247-87D8-42C2490798C4}">
      <dgm:prSet/>
      <dgm:spPr/>
      <dgm:t>
        <a:bodyPr/>
        <a:lstStyle/>
        <a:p>
          <a:endParaRPr lang="en-US"/>
        </a:p>
      </dgm:t>
    </dgm:pt>
    <dgm:pt modelId="{08DA744F-5778-3645-B268-3696DD713EF9}">
      <dgm:prSet phldrT="[Text]" custT="1"/>
      <dgm:spPr/>
      <dgm:t>
        <a:bodyPr/>
        <a:lstStyle/>
        <a:p>
          <a:r>
            <a:rPr lang="en-US" sz="2400" dirty="0" smtClean="0">
              <a:solidFill>
                <a:srgbClr val="000000"/>
              </a:solidFill>
              <a:latin typeface="Calibri"/>
              <a:cs typeface="Calibri"/>
            </a:rPr>
            <a:t>No road construction</a:t>
          </a:r>
          <a:endParaRPr lang="en-US" sz="2400" dirty="0">
            <a:solidFill>
              <a:srgbClr val="000000"/>
            </a:solidFill>
            <a:latin typeface="Calibri"/>
            <a:cs typeface="Calibri"/>
          </a:endParaRPr>
        </a:p>
      </dgm:t>
    </dgm:pt>
    <dgm:pt modelId="{8167DA1B-C2F4-B646-B315-13F992667AD1}" type="parTrans" cxnId="{D5D509E0-ED0C-6B4B-999F-683C68D269C5}">
      <dgm:prSet/>
      <dgm:spPr/>
      <dgm:t>
        <a:bodyPr/>
        <a:lstStyle/>
        <a:p>
          <a:endParaRPr lang="en-US"/>
        </a:p>
      </dgm:t>
    </dgm:pt>
    <dgm:pt modelId="{FA8E349F-B2D3-244D-9930-A7610FD65932}" type="sibTrans" cxnId="{D5D509E0-ED0C-6B4B-999F-683C68D269C5}">
      <dgm:prSet/>
      <dgm:spPr/>
      <dgm:t>
        <a:bodyPr/>
        <a:lstStyle/>
        <a:p>
          <a:endParaRPr lang="en-US"/>
        </a:p>
      </dgm:t>
    </dgm:pt>
    <dgm:pt modelId="{6B40A9B3-0AF9-B04F-80D8-BECD4930CCB1}">
      <dgm:prSet phldrT="[Text]" custT="1"/>
      <dgm:spPr/>
      <dgm:t>
        <a:bodyPr/>
        <a:lstStyle/>
        <a:p>
          <a:r>
            <a:rPr lang="en-US" sz="2400" dirty="0" smtClean="0">
              <a:solidFill>
                <a:srgbClr val="000000"/>
              </a:solidFill>
              <a:latin typeface="Calibri"/>
              <a:cs typeface="Calibri"/>
            </a:rPr>
            <a:t>No weather</a:t>
          </a:r>
          <a:endParaRPr lang="en-US" sz="2400" dirty="0">
            <a:solidFill>
              <a:srgbClr val="000000"/>
            </a:solidFill>
            <a:latin typeface="Calibri"/>
            <a:cs typeface="Calibri"/>
          </a:endParaRPr>
        </a:p>
      </dgm:t>
    </dgm:pt>
    <dgm:pt modelId="{5DC4BB5E-4E55-E643-B0A5-A3754CC740CE}" type="parTrans" cxnId="{D53EBDC7-14D1-F44A-B6F9-5942120AFBE0}">
      <dgm:prSet/>
      <dgm:spPr/>
      <dgm:t>
        <a:bodyPr/>
        <a:lstStyle/>
        <a:p>
          <a:endParaRPr lang="en-US"/>
        </a:p>
      </dgm:t>
    </dgm:pt>
    <dgm:pt modelId="{2E81079E-A641-7B4D-8746-586F8EFB6D34}" type="sibTrans" cxnId="{D53EBDC7-14D1-F44A-B6F9-5942120AFBE0}">
      <dgm:prSet/>
      <dgm:spPr/>
      <dgm:t>
        <a:bodyPr/>
        <a:lstStyle/>
        <a:p>
          <a:endParaRPr lang="en-US"/>
        </a:p>
      </dgm:t>
    </dgm:pt>
    <dgm:pt modelId="{65B6F463-EACD-A54F-BB0C-8CB15089326B}">
      <dgm:prSet phldrT="[Text]" custT="1"/>
      <dgm:spPr/>
      <dgm:t>
        <a:bodyPr/>
        <a:lstStyle/>
        <a:p>
          <a:r>
            <a:rPr lang="en-US" sz="2400" dirty="0" smtClean="0">
              <a:solidFill>
                <a:srgbClr val="000000"/>
              </a:solidFill>
              <a:latin typeface="Calibri"/>
              <a:cs typeface="Calibri"/>
            </a:rPr>
            <a:t>No vehicle accidents</a:t>
          </a:r>
          <a:endParaRPr lang="en-US" sz="2400" dirty="0">
            <a:solidFill>
              <a:srgbClr val="000000"/>
            </a:solidFill>
            <a:latin typeface="Calibri"/>
            <a:cs typeface="Calibri"/>
          </a:endParaRPr>
        </a:p>
      </dgm:t>
    </dgm:pt>
    <dgm:pt modelId="{F4121B99-EE2A-6648-8BE3-6FDF2D17AEB5}" type="parTrans" cxnId="{5789CD07-4CC9-FA4C-9010-2EA185B3793A}">
      <dgm:prSet/>
      <dgm:spPr/>
      <dgm:t>
        <a:bodyPr/>
        <a:lstStyle/>
        <a:p>
          <a:endParaRPr lang="en-US"/>
        </a:p>
      </dgm:t>
    </dgm:pt>
    <dgm:pt modelId="{AC598564-3A36-804F-8A05-4CFC49699980}" type="sibTrans" cxnId="{5789CD07-4CC9-FA4C-9010-2EA185B3793A}">
      <dgm:prSet/>
      <dgm:spPr/>
      <dgm:t>
        <a:bodyPr/>
        <a:lstStyle/>
        <a:p>
          <a:endParaRPr lang="en-US"/>
        </a:p>
      </dgm:t>
    </dgm:pt>
    <dgm:pt modelId="{3389E1A4-1271-2844-ADBB-C3555FC3FE7F}">
      <dgm:prSet phldrT="[Text]" custT="1"/>
      <dgm:spPr/>
      <dgm:t>
        <a:bodyPr/>
        <a:lstStyle/>
        <a:p>
          <a:r>
            <a:rPr lang="en-US" sz="2400" dirty="0" smtClean="0">
              <a:solidFill>
                <a:srgbClr val="000000"/>
              </a:solidFill>
              <a:latin typeface="Calibri"/>
              <a:cs typeface="Calibri"/>
            </a:rPr>
            <a:t>Content</a:t>
          </a:r>
          <a:endParaRPr lang="en-US" sz="2400" dirty="0">
            <a:solidFill>
              <a:srgbClr val="000000"/>
            </a:solidFill>
            <a:latin typeface="Calibri"/>
            <a:cs typeface="Calibri"/>
          </a:endParaRPr>
        </a:p>
      </dgm:t>
    </dgm:pt>
    <dgm:pt modelId="{5DF43549-9734-5943-A207-233EAEF70A4A}" type="parTrans" cxnId="{113E8E7B-A8A4-8F44-9E78-F07398E29179}">
      <dgm:prSet/>
      <dgm:spPr/>
      <dgm:t>
        <a:bodyPr/>
        <a:lstStyle/>
        <a:p>
          <a:endParaRPr lang="en-US"/>
        </a:p>
      </dgm:t>
    </dgm:pt>
    <dgm:pt modelId="{96EE5C88-5515-074A-AEE9-F231A79D8C9A}" type="sibTrans" cxnId="{113E8E7B-A8A4-8F44-9E78-F07398E29179}">
      <dgm:prSet/>
      <dgm:spPr/>
      <dgm:t>
        <a:bodyPr/>
        <a:lstStyle/>
        <a:p>
          <a:endParaRPr lang="en-US"/>
        </a:p>
      </dgm:t>
    </dgm:pt>
    <dgm:pt modelId="{481D4F5B-B590-E84D-8678-B5B31BFA3B7F}">
      <dgm:prSet phldrT="[Text]" custT="1"/>
      <dgm:spPr/>
      <dgm:t>
        <a:bodyPr/>
        <a:lstStyle/>
        <a:p>
          <a:r>
            <a:rPr lang="en-US" sz="2400" dirty="0" smtClean="0">
              <a:solidFill>
                <a:srgbClr val="000000"/>
              </a:solidFill>
              <a:latin typeface="Calibri"/>
              <a:cs typeface="Calibri"/>
            </a:rPr>
            <a:t>Entitles (vehicle, intersections and street section, queues)</a:t>
          </a:r>
          <a:endParaRPr lang="en-US" sz="2400" dirty="0">
            <a:solidFill>
              <a:srgbClr val="000000"/>
            </a:solidFill>
            <a:latin typeface="Calibri"/>
            <a:cs typeface="Calibri"/>
          </a:endParaRPr>
        </a:p>
      </dgm:t>
    </dgm:pt>
    <dgm:pt modelId="{474F7052-5ACA-9245-A241-BB32F4B4263D}" type="parTrans" cxnId="{7B999BB0-2568-7A47-A87B-C0791B689727}">
      <dgm:prSet/>
      <dgm:spPr/>
      <dgm:t>
        <a:bodyPr/>
        <a:lstStyle/>
        <a:p>
          <a:endParaRPr lang="en-US"/>
        </a:p>
      </dgm:t>
    </dgm:pt>
    <dgm:pt modelId="{B84F387D-30D6-2240-997C-2865519F895F}" type="sibTrans" cxnId="{7B999BB0-2568-7A47-A87B-C0791B689727}">
      <dgm:prSet/>
      <dgm:spPr/>
      <dgm:t>
        <a:bodyPr/>
        <a:lstStyle/>
        <a:p>
          <a:endParaRPr lang="en-US"/>
        </a:p>
      </dgm:t>
    </dgm:pt>
    <dgm:pt modelId="{40E61E66-3DBD-4840-BB27-08038AAFA7F4}">
      <dgm:prSet phldrT="[Text]" custT="1"/>
      <dgm:spPr/>
      <dgm:t>
        <a:bodyPr/>
        <a:lstStyle/>
        <a:p>
          <a:r>
            <a:rPr lang="en-US" sz="2400" dirty="0" smtClean="0">
              <a:solidFill>
                <a:srgbClr val="000000"/>
              </a:solidFill>
              <a:latin typeface="Calibri"/>
              <a:cs typeface="Calibri"/>
            </a:rPr>
            <a:t>Activities (vehicle waiting in queue, traveling through street, </a:t>
          </a:r>
          <a:r>
            <a:rPr lang="en-US" sz="2400" dirty="0" err="1" smtClean="0">
              <a:solidFill>
                <a:srgbClr val="000000"/>
              </a:solidFill>
              <a:latin typeface="Calibri"/>
              <a:cs typeface="Calibri"/>
            </a:rPr>
            <a:t>etc</a:t>
          </a:r>
          <a:r>
            <a:rPr lang="en-US" sz="2400" dirty="0" smtClean="0">
              <a:solidFill>
                <a:srgbClr val="000000"/>
              </a:solidFill>
              <a:latin typeface="Calibri"/>
              <a:cs typeface="Calibri"/>
            </a:rPr>
            <a:t>)</a:t>
          </a:r>
          <a:endParaRPr lang="en-US" sz="2400" dirty="0">
            <a:solidFill>
              <a:srgbClr val="000000"/>
            </a:solidFill>
            <a:latin typeface="Calibri"/>
            <a:cs typeface="Calibri"/>
          </a:endParaRPr>
        </a:p>
      </dgm:t>
    </dgm:pt>
    <dgm:pt modelId="{0A243FEF-A4F7-B845-82B3-31718C34AFE2}" type="parTrans" cxnId="{66C4F76C-ED9F-7F4E-A391-6D73532B49E9}">
      <dgm:prSet/>
      <dgm:spPr/>
      <dgm:t>
        <a:bodyPr/>
        <a:lstStyle/>
        <a:p>
          <a:endParaRPr lang="en-US"/>
        </a:p>
      </dgm:t>
    </dgm:pt>
    <dgm:pt modelId="{181E5250-C4AD-7746-A5D3-F167AA5FDE8D}" type="sibTrans" cxnId="{66C4F76C-ED9F-7F4E-A391-6D73532B49E9}">
      <dgm:prSet/>
      <dgm:spPr/>
      <dgm:t>
        <a:bodyPr/>
        <a:lstStyle/>
        <a:p>
          <a:endParaRPr lang="en-US"/>
        </a:p>
      </dgm:t>
    </dgm:pt>
    <dgm:pt modelId="{81AC860F-F51D-4A4E-A001-58BB08645D6F}">
      <dgm:prSet phldrT="[Text]" custT="1"/>
      <dgm:spPr/>
      <dgm:t>
        <a:bodyPr/>
        <a:lstStyle/>
        <a:p>
          <a:r>
            <a:rPr lang="en-US" sz="2400" dirty="0" smtClean="0">
              <a:solidFill>
                <a:srgbClr val="000000"/>
              </a:solidFill>
              <a:latin typeface="Calibri"/>
              <a:cs typeface="Calibri"/>
            </a:rPr>
            <a:t>Simplifications</a:t>
          </a:r>
          <a:endParaRPr lang="en-US" sz="2400" dirty="0">
            <a:solidFill>
              <a:srgbClr val="000000"/>
            </a:solidFill>
            <a:latin typeface="Calibri"/>
            <a:cs typeface="Calibri"/>
          </a:endParaRPr>
        </a:p>
      </dgm:t>
    </dgm:pt>
    <dgm:pt modelId="{6A9D0E9D-4A39-BC46-A03B-6C31A8475865}" type="parTrans" cxnId="{E7F636F5-384F-8543-BDFF-1D1F2A769E71}">
      <dgm:prSet/>
      <dgm:spPr/>
      <dgm:t>
        <a:bodyPr/>
        <a:lstStyle/>
        <a:p>
          <a:endParaRPr lang="en-US"/>
        </a:p>
      </dgm:t>
    </dgm:pt>
    <dgm:pt modelId="{D5A7EBA1-AE4B-5642-8153-161BD9F656BE}" type="sibTrans" cxnId="{E7F636F5-384F-8543-BDFF-1D1F2A769E71}">
      <dgm:prSet/>
      <dgm:spPr/>
      <dgm:t>
        <a:bodyPr/>
        <a:lstStyle/>
        <a:p>
          <a:endParaRPr lang="en-US"/>
        </a:p>
      </dgm:t>
    </dgm:pt>
    <dgm:pt modelId="{A1537230-98F2-5142-8245-53FEE6A1EFC0}">
      <dgm:prSet phldrT="[Text]" custT="1"/>
      <dgm:spPr/>
      <dgm:t>
        <a:bodyPr/>
        <a:lstStyle/>
        <a:p>
          <a:r>
            <a:rPr lang="en-US" sz="2400" dirty="0" smtClean="0">
              <a:solidFill>
                <a:srgbClr val="000000"/>
              </a:solidFill>
              <a:latin typeface="Calibri"/>
              <a:cs typeface="Calibri"/>
            </a:rPr>
            <a:t>No </a:t>
          </a:r>
          <a:r>
            <a:rPr lang="en-US" sz="2400" dirty="0" err="1" smtClean="0">
              <a:solidFill>
                <a:srgbClr val="000000"/>
              </a:solidFill>
              <a:latin typeface="Calibri"/>
              <a:cs typeface="Calibri"/>
            </a:rPr>
            <a:t>u-turns</a:t>
          </a:r>
          <a:endParaRPr lang="en-US" sz="2400" dirty="0">
            <a:solidFill>
              <a:srgbClr val="000000"/>
            </a:solidFill>
            <a:latin typeface="Calibri"/>
            <a:cs typeface="Calibri"/>
          </a:endParaRPr>
        </a:p>
      </dgm:t>
    </dgm:pt>
    <dgm:pt modelId="{634D9D9D-8774-7E46-88C1-E02E40A0038A}" type="parTrans" cxnId="{B2020BDC-9193-674A-9027-C324355CFC7C}">
      <dgm:prSet/>
      <dgm:spPr/>
      <dgm:t>
        <a:bodyPr/>
        <a:lstStyle/>
        <a:p>
          <a:endParaRPr lang="en-US"/>
        </a:p>
      </dgm:t>
    </dgm:pt>
    <dgm:pt modelId="{027298F4-0518-304C-9992-2E545AC5F51E}" type="sibTrans" cxnId="{B2020BDC-9193-674A-9027-C324355CFC7C}">
      <dgm:prSet/>
      <dgm:spPr/>
      <dgm:t>
        <a:bodyPr/>
        <a:lstStyle/>
        <a:p>
          <a:endParaRPr lang="en-US"/>
        </a:p>
      </dgm:t>
    </dgm:pt>
    <dgm:pt modelId="{F60D3F14-738A-4040-9B6C-DE52574A99C2}">
      <dgm:prSet phldrT="[Text]" custT="1"/>
      <dgm:spPr/>
      <dgm:t>
        <a:bodyPr/>
        <a:lstStyle/>
        <a:p>
          <a:r>
            <a:rPr lang="en-US" sz="2400" dirty="0" smtClean="0">
              <a:solidFill>
                <a:srgbClr val="000000"/>
              </a:solidFill>
              <a:latin typeface="Calibri"/>
              <a:cs typeface="Calibri"/>
            </a:rPr>
            <a:t>Constant vehicle speed</a:t>
          </a:r>
          <a:endParaRPr lang="en-US" sz="2400" dirty="0">
            <a:solidFill>
              <a:srgbClr val="000000"/>
            </a:solidFill>
            <a:latin typeface="Calibri"/>
            <a:cs typeface="Calibri"/>
          </a:endParaRPr>
        </a:p>
      </dgm:t>
    </dgm:pt>
    <dgm:pt modelId="{346BA87E-2601-3F4A-8E6F-268979E62923}" type="parTrans" cxnId="{DDAAB8CB-289E-1A43-A393-B1B8D6479EC3}">
      <dgm:prSet/>
      <dgm:spPr/>
      <dgm:t>
        <a:bodyPr/>
        <a:lstStyle/>
        <a:p>
          <a:endParaRPr lang="en-US"/>
        </a:p>
      </dgm:t>
    </dgm:pt>
    <dgm:pt modelId="{9A16F5A0-2AF6-0849-873B-A095B2B3448A}" type="sibTrans" cxnId="{DDAAB8CB-289E-1A43-A393-B1B8D6479EC3}">
      <dgm:prSet/>
      <dgm:spPr/>
      <dgm:t>
        <a:bodyPr/>
        <a:lstStyle/>
        <a:p>
          <a:endParaRPr lang="en-US"/>
        </a:p>
      </dgm:t>
    </dgm:pt>
    <dgm:pt modelId="{56AE89FE-7384-7845-8624-8094BBB9D890}">
      <dgm:prSet phldrT="[Text]" custT="1"/>
      <dgm:spPr/>
      <dgm:t>
        <a:bodyPr/>
        <a:lstStyle/>
        <a:p>
          <a:r>
            <a:rPr lang="en-US" sz="2400" dirty="0" smtClean="0">
              <a:solidFill>
                <a:srgbClr val="000000"/>
              </a:solidFill>
              <a:latin typeface="Calibri"/>
              <a:cs typeface="Calibri"/>
            </a:rPr>
            <a:t>Identical vehicles</a:t>
          </a:r>
          <a:endParaRPr lang="en-US" sz="2400" dirty="0">
            <a:solidFill>
              <a:srgbClr val="000000"/>
            </a:solidFill>
            <a:latin typeface="Calibri"/>
            <a:cs typeface="Calibri"/>
          </a:endParaRPr>
        </a:p>
      </dgm:t>
    </dgm:pt>
    <dgm:pt modelId="{1273EC21-C586-9C4B-87F4-8C5153BD902E}" type="parTrans" cxnId="{BF39E4B8-795A-954C-958E-6F896674B20F}">
      <dgm:prSet/>
      <dgm:spPr/>
      <dgm:t>
        <a:bodyPr/>
        <a:lstStyle/>
        <a:p>
          <a:endParaRPr lang="en-US"/>
        </a:p>
      </dgm:t>
    </dgm:pt>
    <dgm:pt modelId="{40C5A99E-BF59-EE48-B60A-AEB99BE1BB10}" type="sibTrans" cxnId="{BF39E4B8-795A-954C-958E-6F896674B20F}">
      <dgm:prSet/>
      <dgm:spPr/>
      <dgm:t>
        <a:bodyPr/>
        <a:lstStyle/>
        <a:p>
          <a:endParaRPr lang="en-US"/>
        </a:p>
      </dgm:t>
    </dgm:pt>
    <dgm:pt modelId="{ACE0FF52-BACA-7142-9BE8-E5E8B2160326}" type="pres">
      <dgm:prSet presAssocID="{057409E8-50E2-0A4A-A62B-2554A5DFE37D}" presName="linear" presStyleCnt="0">
        <dgm:presLayoutVars>
          <dgm:dir/>
          <dgm:animLvl val="lvl"/>
          <dgm:resizeHandles val="exact"/>
        </dgm:presLayoutVars>
      </dgm:prSet>
      <dgm:spPr/>
    </dgm:pt>
    <dgm:pt modelId="{D9BACEC6-F588-F640-B621-776AFC94A1E3}" type="pres">
      <dgm:prSet presAssocID="{A8882C92-DD1F-0C4D-88A9-C5F84F3D4E78}" presName="parentLin" presStyleCnt="0"/>
      <dgm:spPr/>
    </dgm:pt>
    <dgm:pt modelId="{BEF21C68-5301-C04D-93C8-63A043FE84CB}" type="pres">
      <dgm:prSet presAssocID="{A8882C92-DD1F-0C4D-88A9-C5F84F3D4E78}" presName="parentLeftMargin" presStyleLbl="node1" presStyleIdx="0" presStyleCnt="6"/>
      <dgm:spPr/>
    </dgm:pt>
    <dgm:pt modelId="{B08A91EC-D3DE-784C-A4BC-43109EF29258}" type="pres">
      <dgm:prSet presAssocID="{A8882C92-DD1F-0C4D-88A9-C5F84F3D4E78}" presName="parentText" presStyleLbl="node1" presStyleIdx="0" presStyleCnt="6">
        <dgm:presLayoutVars>
          <dgm:chMax val="0"/>
          <dgm:bulletEnabled val="1"/>
        </dgm:presLayoutVars>
      </dgm:prSet>
      <dgm:spPr/>
      <dgm:t>
        <a:bodyPr/>
        <a:lstStyle/>
        <a:p>
          <a:endParaRPr lang="en-US"/>
        </a:p>
      </dgm:t>
    </dgm:pt>
    <dgm:pt modelId="{4FA1E666-631C-EF46-A865-872719EC7DA9}" type="pres">
      <dgm:prSet presAssocID="{A8882C92-DD1F-0C4D-88A9-C5F84F3D4E78}" presName="negativeSpace" presStyleCnt="0"/>
      <dgm:spPr/>
    </dgm:pt>
    <dgm:pt modelId="{D87EE09A-4EC3-2346-A443-0442B59E6E4D}" type="pres">
      <dgm:prSet presAssocID="{A8882C92-DD1F-0C4D-88A9-C5F84F3D4E78}" presName="childText" presStyleLbl="conFgAcc1" presStyleIdx="0" presStyleCnt="6">
        <dgm:presLayoutVars>
          <dgm:bulletEnabled val="1"/>
        </dgm:presLayoutVars>
      </dgm:prSet>
      <dgm:spPr/>
      <dgm:t>
        <a:bodyPr/>
        <a:lstStyle/>
        <a:p>
          <a:endParaRPr lang="en-US"/>
        </a:p>
      </dgm:t>
    </dgm:pt>
    <dgm:pt modelId="{03972B7D-B955-904E-886C-862C47D2FD8B}" type="pres">
      <dgm:prSet presAssocID="{F27F5141-CCA2-EB4E-A461-A41D5E9F3795}" presName="spaceBetweenRectangles" presStyleCnt="0"/>
      <dgm:spPr/>
    </dgm:pt>
    <dgm:pt modelId="{C559060D-7FB3-4741-ABDA-7EB614E0DEE3}" type="pres">
      <dgm:prSet presAssocID="{020F2262-2751-E744-B348-3410CAA25B53}" presName="parentLin" presStyleCnt="0"/>
      <dgm:spPr/>
    </dgm:pt>
    <dgm:pt modelId="{000B0740-3B0F-0347-A3FC-47DCF142E2E6}" type="pres">
      <dgm:prSet presAssocID="{020F2262-2751-E744-B348-3410CAA25B53}" presName="parentLeftMargin" presStyleLbl="node1" presStyleIdx="0" presStyleCnt="6"/>
      <dgm:spPr/>
    </dgm:pt>
    <dgm:pt modelId="{77B16F6A-48A2-A042-9DB2-7F89F883799F}" type="pres">
      <dgm:prSet presAssocID="{020F2262-2751-E744-B348-3410CAA25B53}" presName="parentText" presStyleLbl="node1" presStyleIdx="1" presStyleCnt="6">
        <dgm:presLayoutVars>
          <dgm:chMax val="0"/>
          <dgm:bulletEnabled val="1"/>
        </dgm:presLayoutVars>
      </dgm:prSet>
      <dgm:spPr/>
      <dgm:t>
        <a:bodyPr/>
        <a:lstStyle/>
        <a:p>
          <a:endParaRPr lang="en-US"/>
        </a:p>
      </dgm:t>
    </dgm:pt>
    <dgm:pt modelId="{B218B174-82C5-A64A-997A-6B345FEA08D0}" type="pres">
      <dgm:prSet presAssocID="{020F2262-2751-E744-B348-3410CAA25B53}" presName="negativeSpace" presStyleCnt="0"/>
      <dgm:spPr/>
    </dgm:pt>
    <dgm:pt modelId="{639F1634-2430-8E43-A209-62B101FB7DF1}" type="pres">
      <dgm:prSet presAssocID="{020F2262-2751-E744-B348-3410CAA25B53}" presName="childText" presStyleLbl="conFgAcc1" presStyleIdx="1" presStyleCnt="6">
        <dgm:presLayoutVars>
          <dgm:bulletEnabled val="1"/>
        </dgm:presLayoutVars>
      </dgm:prSet>
      <dgm:spPr/>
      <dgm:t>
        <a:bodyPr/>
        <a:lstStyle/>
        <a:p>
          <a:endParaRPr lang="en-US"/>
        </a:p>
      </dgm:t>
    </dgm:pt>
    <dgm:pt modelId="{129E0E9B-4863-5B42-A5AF-78BD6173DA18}" type="pres">
      <dgm:prSet presAssocID="{C809268E-1849-6B46-9CBC-C4D9EAF4AD93}" presName="spaceBetweenRectangles" presStyleCnt="0"/>
      <dgm:spPr/>
    </dgm:pt>
    <dgm:pt modelId="{B72CD146-F9E9-E94C-ABDE-6EDCD3C047D5}" type="pres">
      <dgm:prSet presAssocID="{ED417220-AFCF-534D-B6C0-2792D0E04A45}" presName="parentLin" presStyleCnt="0"/>
      <dgm:spPr/>
    </dgm:pt>
    <dgm:pt modelId="{988F0A6B-A79B-E940-8A07-60B7387CE520}" type="pres">
      <dgm:prSet presAssocID="{ED417220-AFCF-534D-B6C0-2792D0E04A45}" presName="parentLeftMargin" presStyleLbl="node1" presStyleIdx="1" presStyleCnt="6"/>
      <dgm:spPr/>
    </dgm:pt>
    <dgm:pt modelId="{62B9DF7E-2A1F-BC43-B2EE-C4D50D5E68E1}" type="pres">
      <dgm:prSet presAssocID="{ED417220-AFCF-534D-B6C0-2792D0E04A45}" presName="parentText" presStyleLbl="node1" presStyleIdx="2" presStyleCnt="6">
        <dgm:presLayoutVars>
          <dgm:chMax val="0"/>
          <dgm:bulletEnabled val="1"/>
        </dgm:presLayoutVars>
      </dgm:prSet>
      <dgm:spPr/>
      <dgm:t>
        <a:bodyPr/>
        <a:lstStyle/>
        <a:p>
          <a:endParaRPr lang="en-US"/>
        </a:p>
      </dgm:t>
    </dgm:pt>
    <dgm:pt modelId="{585A8A15-E3B7-024B-9D27-E1A154C70499}" type="pres">
      <dgm:prSet presAssocID="{ED417220-AFCF-534D-B6C0-2792D0E04A45}" presName="negativeSpace" presStyleCnt="0"/>
      <dgm:spPr/>
    </dgm:pt>
    <dgm:pt modelId="{4336A6B1-6CD2-6641-8131-71EDC6653629}" type="pres">
      <dgm:prSet presAssocID="{ED417220-AFCF-534D-B6C0-2792D0E04A45}" presName="childText" presStyleLbl="conFgAcc1" presStyleIdx="2" presStyleCnt="6">
        <dgm:presLayoutVars>
          <dgm:bulletEnabled val="1"/>
        </dgm:presLayoutVars>
      </dgm:prSet>
      <dgm:spPr/>
      <dgm:t>
        <a:bodyPr/>
        <a:lstStyle/>
        <a:p>
          <a:endParaRPr lang="en-US"/>
        </a:p>
      </dgm:t>
    </dgm:pt>
    <dgm:pt modelId="{C21FDC2D-586B-CA4D-A203-A0C0BB33D91C}" type="pres">
      <dgm:prSet presAssocID="{011BFD46-82B3-E948-9D2B-B249C0205BF7}" presName="spaceBetweenRectangles" presStyleCnt="0"/>
      <dgm:spPr/>
    </dgm:pt>
    <dgm:pt modelId="{E85F3641-A19D-FE45-823F-E1294390DD43}" type="pres">
      <dgm:prSet presAssocID="{D952A807-6455-374D-A778-0564E191D5BA}" presName="parentLin" presStyleCnt="0"/>
      <dgm:spPr/>
    </dgm:pt>
    <dgm:pt modelId="{2FE9E16F-03C8-C74F-9AA7-27658314581F}" type="pres">
      <dgm:prSet presAssocID="{D952A807-6455-374D-A778-0564E191D5BA}" presName="parentLeftMargin" presStyleLbl="node1" presStyleIdx="2" presStyleCnt="6"/>
      <dgm:spPr/>
    </dgm:pt>
    <dgm:pt modelId="{DB034D58-86D1-E740-881A-878B8916AE71}" type="pres">
      <dgm:prSet presAssocID="{D952A807-6455-374D-A778-0564E191D5BA}" presName="parentText" presStyleLbl="node1" presStyleIdx="3" presStyleCnt="6">
        <dgm:presLayoutVars>
          <dgm:chMax val="0"/>
          <dgm:bulletEnabled val="1"/>
        </dgm:presLayoutVars>
      </dgm:prSet>
      <dgm:spPr/>
      <dgm:t>
        <a:bodyPr/>
        <a:lstStyle/>
        <a:p>
          <a:endParaRPr lang="en-US"/>
        </a:p>
      </dgm:t>
    </dgm:pt>
    <dgm:pt modelId="{8B7BB3D3-6512-1840-BCFB-D6EB88D13DFB}" type="pres">
      <dgm:prSet presAssocID="{D952A807-6455-374D-A778-0564E191D5BA}" presName="negativeSpace" presStyleCnt="0"/>
      <dgm:spPr/>
    </dgm:pt>
    <dgm:pt modelId="{EC55442F-BA0B-064B-8555-1F76760769B1}" type="pres">
      <dgm:prSet presAssocID="{D952A807-6455-374D-A778-0564E191D5BA}" presName="childText" presStyleLbl="conFgAcc1" presStyleIdx="3" presStyleCnt="6">
        <dgm:presLayoutVars>
          <dgm:bulletEnabled val="1"/>
        </dgm:presLayoutVars>
      </dgm:prSet>
      <dgm:spPr/>
      <dgm:t>
        <a:bodyPr/>
        <a:lstStyle/>
        <a:p>
          <a:endParaRPr lang="en-US"/>
        </a:p>
      </dgm:t>
    </dgm:pt>
    <dgm:pt modelId="{FF70A6FF-FB35-BC43-B548-FDD65F896AD5}" type="pres">
      <dgm:prSet presAssocID="{728662C7-64AA-8941-8CF2-BB7BE20B21D8}" presName="spaceBetweenRectangles" presStyleCnt="0"/>
      <dgm:spPr/>
    </dgm:pt>
    <dgm:pt modelId="{C05FB0FA-CE9C-324B-8B6A-1A5498B9982D}" type="pres">
      <dgm:prSet presAssocID="{3389E1A4-1271-2844-ADBB-C3555FC3FE7F}" presName="parentLin" presStyleCnt="0"/>
      <dgm:spPr/>
    </dgm:pt>
    <dgm:pt modelId="{C06061CB-E036-764F-AE3E-FC986EE3EA44}" type="pres">
      <dgm:prSet presAssocID="{3389E1A4-1271-2844-ADBB-C3555FC3FE7F}" presName="parentLeftMargin" presStyleLbl="node1" presStyleIdx="3" presStyleCnt="6"/>
      <dgm:spPr/>
    </dgm:pt>
    <dgm:pt modelId="{07E4D8DA-A7AD-5B4F-8F10-DD467606F0D9}" type="pres">
      <dgm:prSet presAssocID="{3389E1A4-1271-2844-ADBB-C3555FC3FE7F}" presName="parentText" presStyleLbl="node1" presStyleIdx="4" presStyleCnt="6">
        <dgm:presLayoutVars>
          <dgm:chMax val="0"/>
          <dgm:bulletEnabled val="1"/>
        </dgm:presLayoutVars>
      </dgm:prSet>
      <dgm:spPr/>
      <dgm:t>
        <a:bodyPr/>
        <a:lstStyle/>
        <a:p>
          <a:endParaRPr lang="en-US"/>
        </a:p>
      </dgm:t>
    </dgm:pt>
    <dgm:pt modelId="{348F397A-D1A4-7A46-BF70-19D3A4183A98}" type="pres">
      <dgm:prSet presAssocID="{3389E1A4-1271-2844-ADBB-C3555FC3FE7F}" presName="negativeSpace" presStyleCnt="0"/>
      <dgm:spPr/>
    </dgm:pt>
    <dgm:pt modelId="{2D7C38EB-1A76-4B4D-B341-A3CDEB87B56F}" type="pres">
      <dgm:prSet presAssocID="{3389E1A4-1271-2844-ADBB-C3555FC3FE7F}" presName="childText" presStyleLbl="conFgAcc1" presStyleIdx="4" presStyleCnt="6">
        <dgm:presLayoutVars>
          <dgm:bulletEnabled val="1"/>
        </dgm:presLayoutVars>
      </dgm:prSet>
      <dgm:spPr/>
      <dgm:t>
        <a:bodyPr/>
        <a:lstStyle/>
        <a:p>
          <a:endParaRPr lang="en-US"/>
        </a:p>
      </dgm:t>
    </dgm:pt>
    <dgm:pt modelId="{EB1E1ADB-E570-724E-BBA0-8F773156C221}" type="pres">
      <dgm:prSet presAssocID="{96EE5C88-5515-074A-AEE9-F231A79D8C9A}" presName="spaceBetweenRectangles" presStyleCnt="0"/>
      <dgm:spPr/>
    </dgm:pt>
    <dgm:pt modelId="{0B69A570-9D26-8442-840A-CF99DB7AE765}" type="pres">
      <dgm:prSet presAssocID="{81AC860F-F51D-4A4E-A001-58BB08645D6F}" presName="parentLin" presStyleCnt="0"/>
      <dgm:spPr/>
    </dgm:pt>
    <dgm:pt modelId="{54525690-9882-5C42-A47C-C58434C72637}" type="pres">
      <dgm:prSet presAssocID="{81AC860F-F51D-4A4E-A001-58BB08645D6F}" presName="parentLeftMargin" presStyleLbl="node1" presStyleIdx="4" presStyleCnt="6"/>
      <dgm:spPr/>
    </dgm:pt>
    <dgm:pt modelId="{7405EA60-EF4A-074E-800E-0679A50C9DD3}" type="pres">
      <dgm:prSet presAssocID="{81AC860F-F51D-4A4E-A001-58BB08645D6F}" presName="parentText" presStyleLbl="node1" presStyleIdx="5" presStyleCnt="6">
        <dgm:presLayoutVars>
          <dgm:chMax val="0"/>
          <dgm:bulletEnabled val="1"/>
        </dgm:presLayoutVars>
      </dgm:prSet>
      <dgm:spPr/>
      <dgm:t>
        <a:bodyPr/>
        <a:lstStyle/>
        <a:p>
          <a:endParaRPr lang="en-US"/>
        </a:p>
      </dgm:t>
    </dgm:pt>
    <dgm:pt modelId="{52B42538-76D1-314C-963A-A3805AA62126}" type="pres">
      <dgm:prSet presAssocID="{81AC860F-F51D-4A4E-A001-58BB08645D6F}" presName="negativeSpace" presStyleCnt="0"/>
      <dgm:spPr/>
    </dgm:pt>
    <dgm:pt modelId="{5B556652-55F9-7D49-9C31-2A7B91D95A7C}" type="pres">
      <dgm:prSet presAssocID="{81AC860F-F51D-4A4E-A001-58BB08645D6F}" presName="childText" presStyleLbl="conFgAcc1" presStyleIdx="5" presStyleCnt="6">
        <dgm:presLayoutVars>
          <dgm:bulletEnabled val="1"/>
        </dgm:presLayoutVars>
      </dgm:prSet>
      <dgm:spPr/>
      <dgm:t>
        <a:bodyPr/>
        <a:lstStyle/>
        <a:p>
          <a:endParaRPr lang="en-US"/>
        </a:p>
      </dgm:t>
    </dgm:pt>
  </dgm:ptLst>
  <dgm:cxnLst>
    <dgm:cxn modelId="{75A29A4C-12FB-1146-BFC7-CF63CA84F259}" type="presOf" srcId="{481D4F5B-B590-E84D-8678-B5B31BFA3B7F}" destId="{2D7C38EB-1A76-4B4D-B341-A3CDEB87B56F}" srcOrd="0" destOrd="0" presId="urn:microsoft.com/office/officeart/2005/8/layout/list1"/>
    <dgm:cxn modelId="{113E8E7B-A8A4-8F44-9E78-F07398E29179}" srcId="{057409E8-50E2-0A4A-A62B-2554A5DFE37D}" destId="{3389E1A4-1271-2844-ADBB-C3555FC3FE7F}" srcOrd="4" destOrd="0" parTransId="{5DF43549-9734-5943-A207-233EAEF70A4A}" sibTransId="{96EE5C88-5515-074A-AEE9-F231A79D8C9A}"/>
    <dgm:cxn modelId="{021FC414-CAE8-4749-9277-775D76D62708}" type="presOf" srcId="{9CFAFD4D-1B61-AA47-AA4F-F9795928EA4B}" destId="{EC55442F-BA0B-064B-8555-1F76760769B1}" srcOrd="0" destOrd="0" presId="urn:microsoft.com/office/officeart/2005/8/layout/list1"/>
    <dgm:cxn modelId="{E7F636F5-384F-8543-BDFF-1D1F2A769E71}" srcId="{057409E8-50E2-0A4A-A62B-2554A5DFE37D}" destId="{81AC860F-F51D-4A4E-A001-58BB08645D6F}" srcOrd="5" destOrd="0" parTransId="{6A9D0E9D-4A39-BC46-A03B-6C31A8475865}" sibTransId="{D5A7EBA1-AE4B-5642-8153-161BD9F656BE}"/>
    <dgm:cxn modelId="{D0921EBF-3BD6-3C47-9EEC-D35FBEE12076}" type="presOf" srcId="{65B6F463-EACD-A54F-BB0C-8CB15089326B}" destId="{EC55442F-BA0B-064B-8555-1F76760769B1}" srcOrd="0" destOrd="3" presId="urn:microsoft.com/office/officeart/2005/8/layout/list1"/>
    <dgm:cxn modelId="{7C126CCF-333F-FB4A-BF0C-CAAD0166DF6F}" type="presOf" srcId="{020F2262-2751-E744-B348-3410CAA25B53}" destId="{77B16F6A-48A2-A042-9DB2-7F89F883799F}" srcOrd="1" destOrd="0" presId="urn:microsoft.com/office/officeart/2005/8/layout/list1"/>
    <dgm:cxn modelId="{E5DEBDCD-7FEA-7E41-8A07-97D9CC7F6EC0}" srcId="{A8882C92-DD1F-0C4D-88A9-C5F84F3D4E78}" destId="{4B9B9EF1-952E-404B-B47B-0A782F85E9F0}" srcOrd="0" destOrd="0" parTransId="{449D3705-AA3D-BF48-8B90-9BED5D0C71E1}" sibTransId="{9394CE3B-623C-464F-A65F-695A3228F080}"/>
    <dgm:cxn modelId="{66C4F76C-ED9F-7F4E-A391-6D73532B49E9}" srcId="{3389E1A4-1271-2844-ADBB-C3555FC3FE7F}" destId="{40E61E66-3DBD-4840-BB27-08038AAFA7F4}" srcOrd="1" destOrd="0" parTransId="{0A243FEF-A4F7-B845-82B3-31718C34AFE2}" sibTransId="{181E5250-C4AD-7746-A5D3-F167AA5FDE8D}"/>
    <dgm:cxn modelId="{033D947F-F353-AD47-94E7-1E8F032733C7}" type="presOf" srcId="{A8882C92-DD1F-0C4D-88A9-C5F84F3D4E78}" destId="{BEF21C68-5301-C04D-93C8-63A043FE84CB}" srcOrd="0" destOrd="0" presId="urn:microsoft.com/office/officeart/2005/8/layout/list1"/>
    <dgm:cxn modelId="{A2A2FFBB-D167-1045-8196-6DE47299B818}" type="presOf" srcId="{020F2262-2751-E744-B348-3410CAA25B53}" destId="{000B0740-3B0F-0347-A3FC-47DCF142E2E6}" srcOrd="0" destOrd="0" presId="urn:microsoft.com/office/officeart/2005/8/layout/list1"/>
    <dgm:cxn modelId="{A2AFD5D1-5999-DB41-9B64-FE5C0FCF2D2B}" type="presOf" srcId="{ED417220-AFCF-534D-B6C0-2792D0E04A45}" destId="{62B9DF7E-2A1F-BC43-B2EE-C4D50D5E68E1}" srcOrd="1" destOrd="0" presId="urn:microsoft.com/office/officeart/2005/8/layout/list1"/>
    <dgm:cxn modelId="{2B056FA6-EEF9-D54F-8FE8-D0484D82A3DA}" type="presOf" srcId="{56AE89FE-7384-7845-8624-8094BBB9D890}" destId="{5B556652-55F9-7D49-9C31-2A7B91D95A7C}" srcOrd="0" destOrd="2" presId="urn:microsoft.com/office/officeart/2005/8/layout/list1"/>
    <dgm:cxn modelId="{1E67C09E-0EAA-B34E-8D78-49567D51DA19}" srcId="{057409E8-50E2-0A4A-A62B-2554A5DFE37D}" destId="{020F2262-2751-E744-B348-3410CAA25B53}" srcOrd="1" destOrd="0" parTransId="{8D57F37C-6EDD-2648-9F36-26F66A4F34D3}" sibTransId="{C809268E-1849-6B46-9CBC-C4D9EAF4AD93}"/>
    <dgm:cxn modelId="{9CB9FFE1-73A5-FC47-B2B9-FEEF903EBDCC}" type="presOf" srcId="{D952A807-6455-374D-A778-0564E191D5BA}" destId="{DB034D58-86D1-E740-881A-878B8916AE71}" srcOrd="1" destOrd="0" presId="urn:microsoft.com/office/officeart/2005/8/layout/list1"/>
    <dgm:cxn modelId="{A0F06014-F2EA-A249-879A-01AD52A65EA5}" srcId="{057409E8-50E2-0A4A-A62B-2554A5DFE37D}" destId="{A8882C92-DD1F-0C4D-88A9-C5F84F3D4E78}" srcOrd="0" destOrd="0" parTransId="{ABB1D19C-15C6-9D40-A2E0-8B77DF5468B3}" sibTransId="{F27F5141-CCA2-EB4E-A461-A41D5E9F3795}"/>
    <dgm:cxn modelId="{A110A615-065A-114E-9A3B-7BAF1235C459}" type="presOf" srcId="{057409E8-50E2-0A4A-A62B-2554A5DFE37D}" destId="{ACE0FF52-BACA-7142-9BE8-E5E8B2160326}" srcOrd="0" destOrd="0" presId="urn:microsoft.com/office/officeart/2005/8/layout/list1"/>
    <dgm:cxn modelId="{E6AEF358-82E1-B94C-A7E4-10F7D74F8A26}" type="presOf" srcId="{3389E1A4-1271-2844-ADBB-C3555FC3FE7F}" destId="{07E4D8DA-A7AD-5B4F-8F10-DD467606F0D9}" srcOrd="1" destOrd="0" presId="urn:microsoft.com/office/officeart/2005/8/layout/list1"/>
    <dgm:cxn modelId="{453CDA89-9962-B845-842C-6E19E92BC02F}" type="presOf" srcId="{8E42A5A3-42ED-6E4D-83A0-678E8DD6E0A1}" destId="{639F1634-2430-8E43-A209-62B101FB7DF1}" srcOrd="0" destOrd="2" presId="urn:microsoft.com/office/officeart/2005/8/layout/list1"/>
    <dgm:cxn modelId="{52FCD5AC-08D6-ED44-85AD-737E8A3A72D4}" srcId="{ED417220-AFCF-534D-B6C0-2792D0E04A45}" destId="{EA529AA3-A424-3E42-89E2-604DD266AD1F}" srcOrd="1" destOrd="0" parTransId="{0E110845-1F80-D742-A7B9-F1687F77655B}" sibTransId="{0E06CA43-2F79-254B-BC00-043991295C72}"/>
    <dgm:cxn modelId="{F71B4F4C-7538-AF42-B5BC-183DE173B24E}" type="presOf" srcId="{ED417220-AFCF-534D-B6C0-2792D0E04A45}" destId="{988F0A6B-A79B-E940-8A07-60B7387CE520}" srcOrd="0" destOrd="0" presId="urn:microsoft.com/office/officeart/2005/8/layout/list1"/>
    <dgm:cxn modelId="{894C68F8-75FD-954D-ACEF-3A864C131BF6}" type="presOf" srcId="{08DA744F-5778-3645-B268-3696DD713EF9}" destId="{EC55442F-BA0B-064B-8555-1F76760769B1}" srcOrd="0" destOrd="1" presId="urn:microsoft.com/office/officeart/2005/8/layout/list1"/>
    <dgm:cxn modelId="{7B999BB0-2568-7A47-A87B-C0791B689727}" srcId="{3389E1A4-1271-2844-ADBB-C3555FC3FE7F}" destId="{481D4F5B-B590-E84D-8678-B5B31BFA3B7F}" srcOrd="0" destOrd="0" parTransId="{474F7052-5ACA-9245-A241-BB32F4B4263D}" sibTransId="{B84F387D-30D6-2240-997C-2865519F895F}"/>
    <dgm:cxn modelId="{BF39E4B8-795A-954C-958E-6F896674B20F}" srcId="{81AC860F-F51D-4A4E-A001-58BB08645D6F}" destId="{56AE89FE-7384-7845-8624-8094BBB9D890}" srcOrd="2" destOrd="0" parTransId="{1273EC21-C586-9C4B-87F4-8C5153BD902E}" sibTransId="{40C5A99E-BF59-EE48-B60A-AEB99BE1BB10}"/>
    <dgm:cxn modelId="{7FB919A2-97C1-264C-A347-23347EB3A8B5}" srcId="{ED417220-AFCF-534D-B6C0-2792D0E04A45}" destId="{8B09BB8F-C1EC-BC48-8EA5-CFDD91AF202E}" srcOrd="0" destOrd="0" parTransId="{E12E8C37-D935-1C4A-9F62-23E611F96CD2}" sibTransId="{3FDD0508-2F55-144A-A359-CC3F78952B16}"/>
    <dgm:cxn modelId="{58210C38-C5EC-1C4F-9DA2-C989DF962332}" type="presOf" srcId="{A8882C92-DD1F-0C4D-88A9-C5F84F3D4E78}" destId="{B08A91EC-D3DE-784C-A4BC-43109EF29258}" srcOrd="1" destOrd="0" presId="urn:microsoft.com/office/officeart/2005/8/layout/list1"/>
    <dgm:cxn modelId="{64C6387C-1E1A-8E4F-A7BB-0E5746B23C88}" srcId="{020F2262-2751-E744-B348-3410CAA25B53}" destId="{B599763F-8FD2-0341-A64A-8E92B4B032A9}" srcOrd="0" destOrd="0" parTransId="{5BDC93F5-A861-C749-B23D-7FAAB0D9C29E}" sibTransId="{9B313E29-334C-844B-8BAB-D64AC3A51DDA}"/>
    <dgm:cxn modelId="{DA3A0B24-72E5-0A42-B045-25E83BB7E121}" type="presOf" srcId="{3389E1A4-1271-2844-ADBB-C3555FC3FE7F}" destId="{C06061CB-E036-764F-AE3E-FC986EE3EA44}" srcOrd="0" destOrd="0" presId="urn:microsoft.com/office/officeart/2005/8/layout/list1"/>
    <dgm:cxn modelId="{D5B98EF3-3E41-B24B-961A-FCDA1BEADF8D}" type="presOf" srcId="{40E61E66-3DBD-4840-BB27-08038AAFA7F4}" destId="{2D7C38EB-1A76-4B4D-B341-A3CDEB87B56F}" srcOrd="0" destOrd="1" presId="urn:microsoft.com/office/officeart/2005/8/layout/list1"/>
    <dgm:cxn modelId="{B2020BDC-9193-674A-9027-C324355CFC7C}" srcId="{81AC860F-F51D-4A4E-A001-58BB08645D6F}" destId="{A1537230-98F2-5142-8245-53FEE6A1EFC0}" srcOrd="0" destOrd="0" parTransId="{634D9D9D-8774-7E46-88C1-E02E40A0038A}" sibTransId="{027298F4-0518-304C-9992-2E545AC5F51E}"/>
    <dgm:cxn modelId="{23497552-5308-524B-A642-63124198200E}" type="presOf" srcId="{BCC64C5D-E01D-994D-A56B-F78F7ACD20B5}" destId="{639F1634-2430-8E43-A209-62B101FB7DF1}" srcOrd="0" destOrd="3" presId="urn:microsoft.com/office/officeart/2005/8/layout/list1"/>
    <dgm:cxn modelId="{9EC4F43E-35F0-4647-AED3-F4D7142DDBA8}" type="presOf" srcId="{EA529AA3-A424-3E42-89E2-604DD266AD1F}" destId="{4336A6B1-6CD2-6641-8131-71EDC6653629}" srcOrd="0" destOrd="1" presId="urn:microsoft.com/office/officeart/2005/8/layout/list1"/>
    <dgm:cxn modelId="{0070D4D2-6803-BE4F-BAE8-3A4C7F223215}" type="presOf" srcId="{4B9B9EF1-952E-404B-B47B-0A782F85E9F0}" destId="{D87EE09A-4EC3-2346-A443-0442B59E6E4D}" srcOrd="0" destOrd="0" presId="urn:microsoft.com/office/officeart/2005/8/layout/list1"/>
    <dgm:cxn modelId="{DDAAB8CB-289E-1A43-A393-B1B8D6479EC3}" srcId="{81AC860F-F51D-4A4E-A001-58BB08645D6F}" destId="{F60D3F14-738A-4040-9B6C-DE52574A99C2}" srcOrd="1" destOrd="0" parTransId="{346BA87E-2601-3F4A-8E6F-268979E62923}" sibTransId="{9A16F5A0-2AF6-0849-873B-A095B2B3448A}"/>
    <dgm:cxn modelId="{EBB6D7E6-3B5A-424E-82D6-4FC0DC10798A}" srcId="{020F2262-2751-E744-B348-3410CAA25B53}" destId="{BCC64C5D-E01D-994D-A56B-F78F7ACD20B5}" srcOrd="3" destOrd="0" parTransId="{E4796C4F-0AC3-1547-818C-818EAB08279B}" sibTransId="{56C9EDA6-58F6-1948-8A25-2D84B88E7C58}"/>
    <dgm:cxn modelId="{67FD8B53-58A9-3141-9C91-10E6E45816E9}" type="presOf" srcId="{A1537230-98F2-5142-8245-53FEE6A1EFC0}" destId="{5B556652-55F9-7D49-9C31-2A7B91D95A7C}" srcOrd="0" destOrd="0" presId="urn:microsoft.com/office/officeart/2005/8/layout/list1"/>
    <dgm:cxn modelId="{B5CCDED4-7DB5-264F-8F9C-EBE50B3A3633}" srcId="{020F2262-2751-E744-B348-3410CAA25B53}" destId="{E1BBFD3F-AA66-1244-861D-93FF3316B680}" srcOrd="1" destOrd="0" parTransId="{4108DF39-0C88-CA4D-B576-6345A8899828}" sibTransId="{E4807BD0-9A72-2F4A-A231-94FBC208265A}"/>
    <dgm:cxn modelId="{DA9E5C7C-DC18-7143-8832-0BD087085F4D}" type="presOf" srcId="{B599763F-8FD2-0341-A64A-8E92B4B032A9}" destId="{639F1634-2430-8E43-A209-62B101FB7DF1}" srcOrd="0" destOrd="0" presId="urn:microsoft.com/office/officeart/2005/8/layout/list1"/>
    <dgm:cxn modelId="{D5D509E0-ED0C-6B4B-999F-683C68D269C5}" srcId="{D952A807-6455-374D-A778-0564E191D5BA}" destId="{08DA744F-5778-3645-B268-3696DD713EF9}" srcOrd="1" destOrd="0" parTransId="{8167DA1B-C2F4-B646-B315-13F992667AD1}" sibTransId="{FA8E349F-B2D3-244D-9930-A7610FD65932}"/>
    <dgm:cxn modelId="{6438ED28-4E64-4C42-BE8D-AC35499CDF6B}" type="presOf" srcId="{6B40A9B3-0AF9-B04F-80D8-BECD4930CCB1}" destId="{EC55442F-BA0B-064B-8555-1F76760769B1}" srcOrd="0" destOrd="2" presId="urn:microsoft.com/office/officeart/2005/8/layout/list1"/>
    <dgm:cxn modelId="{B7B20282-D379-C245-8157-C00C70EEF7ED}" type="presOf" srcId="{F60D3F14-738A-4040-9B6C-DE52574A99C2}" destId="{5B556652-55F9-7D49-9C31-2A7B91D95A7C}" srcOrd="0" destOrd="1" presId="urn:microsoft.com/office/officeart/2005/8/layout/list1"/>
    <dgm:cxn modelId="{B92FE2E5-4832-4145-B45D-38D88FB146F3}" type="presOf" srcId="{E1BBFD3F-AA66-1244-861D-93FF3316B680}" destId="{639F1634-2430-8E43-A209-62B101FB7DF1}" srcOrd="0" destOrd="1" presId="urn:microsoft.com/office/officeart/2005/8/layout/list1"/>
    <dgm:cxn modelId="{D53EBDC7-14D1-F44A-B6F9-5942120AFBE0}" srcId="{D952A807-6455-374D-A778-0564E191D5BA}" destId="{6B40A9B3-0AF9-B04F-80D8-BECD4930CCB1}" srcOrd="2" destOrd="0" parTransId="{5DC4BB5E-4E55-E643-B0A5-A3754CC740CE}" sibTransId="{2E81079E-A641-7B4D-8746-586F8EFB6D34}"/>
    <dgm:cxn modelId="{9C6BF672-FB84-E34F-A4C2-FE10EC7E03C7}" type="presOf" srcId="{8B09BB8F-C1EC-BC48-8EA5-CFDD91AF202E}" destId="{4336A6B1-6CD2-6641-8131-71EDC6653629}" srcOrd="0" destOrd="0" presId="urn:microsoft.com/office/officeart/2005/8/layout/list1"/>
    <dgm:cxn modelId="{FE633C49-164E-B94F-9FF5-0B878D4921E9}" srcId="{057409E8-50E2-0A4A-A62B-2554A5DFE37D}" destId="{D952A807-6455-374D-A778-0564E191D5BA}" srcOrd="3" destOrd="0" parTransId="{3F15B5C3-3467-2941-9145-75E08209A22F}" sibTransId="{728662C7-64AA-8941-8CF2-BB7BE20B21D8}"/>
    <dgm:cxn modelId="{50E8FA02-DC06-E24E-B08D-633CD65279F9}" srcId="{020F2262-2751-E744-B348-3410CAA25B53}" destId="{6618E2B4-D8C9-B147-8A4B-3BC636327852}" srcOrd="4" destOrd="0" parTransId="{C9FB2F5D-9019-184A-AD9F-F4450E03B096}" sibTransId="{F95B9E1A-03A1-4D40-9CFE-8C78F1C51D92}"/>
    <dgm:cxn modelId="{2AB7B467-DD86-E04E-8FDF-B797C1494A7C}" type="presOf" srcId="{D952A807-6455-374D-A778-0564E191D5BA}" destId="{2FE9E16F-03C8-C74F-9AA7-27658314581F}" srcOrd="0" destOrd="0" presId="urn:microsoft.com/office/officeart/2005/8/layout/list1"/>
    <dgm:cxn modelId="{398FC5A7-F315-3041-A4A4-49E59DD7B321}" type="presOf" srcId="{81AC860F-F51D-4A4E-A001-58BB08645D6F}" destId="{7405EA60-EF4A-074E-800E-0679A50C9DD3}" srcOrd="1" destOrd="0" presId="urn:microsoft.com/office/officeart/2005/8/layout/list1"/>
    <dgm:cxn modelId="{8C0233F7-439F-B14D-98B4-78A4195F12A9}" srcId="{057409E8-50E2-0A4A-A62B-2554A5DFE37D}" destId="{ED417220-AFCF-534D-B6C0-2792D0E04A45}" srcOrd="2" destOrd="0" parTransId="{0F631ED0-6A8B-EE43-AC96-A001A419AC98}" sibTransId="{011BFD46-82B3-E948-9D2B-B249C0205BF7}"/>
    <dgm:cxn modelId="{2D1AAC18-18BA-C247-87D8-42C2490798C4}" srcId="{D952A807-6455-374D-A778-0564E191D5BA}" destId="{9CFAFD4D-1B61-AA47-AA4F-F9795928EA4B}" srcOrd="0" destOrd="0" parTransId="{96087DA2-7F36-1741-8412-D02B5A70C84E}" sibTransId="{6C492623-07C8-FD4E-BE0A-4DE97646AA75}"/>
    <dgm:cxn modelId="{5789CD07-4CC9-FA4C-9010-2EA185B3793A}" srcId="{D952A807-6455-374D-A778-0564E191D5BA}" destId="{65B6F463-EACD-A54F-BB0C-8CB15089326B}" srcOrd="3" destOrd="0" parTransId="{F4121B99-EE2A-6648-8BE3-6FDF2D17AEB5}" sibTransId="{AC598564-3A36-804F-8A05-4CFC49699980}"/>
    <dgm:cxn modelId="{04C29A3C-6AEA-2A49-A62E-965E19DB66F3}" type="presOf" srcId="{81AC860F-F51D-4A4E-A001-58BB08645D6F}" destId="{54525690-9882-5C42-A47C-C58434C72637}" srcOrd="0" destOrd="0" presId="urn:microsoft.com/office/officeart/2005/8/layout/list1"/>
    <dgm:cxn modelId="{FECE745B-29D1-E947-B8F5-97F9D7341D28}" type="presOf" srcId="{6618E2B4-D8C9-B147-8A4B-3BC636327852}" destId="{639F1634-2430-8E43-A209-62B101FB7DF1}" srcOrd="0" destOrd="4" presId="urn:microsoft.com/office/officeart/2005/8/layout/list1"/>
    <dgm:cxn modelId="{640AF847-781A-8D45-9F90-51B89CC7DA5F}" srcId="{020F2262-2751-E744-B348-3410CAA25B53}" destId="{8E42A5A3-42ED-6E4D-83A0-678E8DD6E0A1}" srcOrd="2" destOrd="0" parTransId="{53BD59D9-6ACD-2C4A-9975-8BC36CC1173D}" sibTransId="{0D624BA1-706A-6B43-8B95-9AB585B48B0A}"/>
    <dgm:cxn modelId="{0A3CFE8B-3B57-3D4B-B8DE-E7B4AB5D2D6D}" type="presParOf" srcId="{ACE0FF52-BACA-7142-9BE8-E5E8B2160326}" destId="{D9BACEC6-F588-F640-B621-776AFC94A1E3}" srcOrd="0" destOrd="0" presId="urn:microsoft.com/office/officeart/2005/8/layout/list1"/>
    <dgm:cxn modelId="{2E29640F-AF4A-D049-ABF0-D510682D8648}" type="presParOf" srcId="{D9BACEC6-F588-F640-B621-776AFC94A1E3}" destId="{BEF21C68-5301-C04D-93C8-63A043FE84CB}" srcOrd="0" destOrd="0" presId="urn:microsoft.com/office/officeart/2005/8/layout/list1"/>
    <dgm:cxn modelId="{33D2CD4B-29FE-4A41-9E0A-9B652E70472D}" type="presParOf" srcId="{D9BACEC6-F588-F640-B621-776AFC94A1E3}" destId="{B08A91EC-D3DE-784C-A4BC-43109EF29258}" srcOrd="1" destOrd="0" presId="urn:microsoft.com/office/officeart/2005/8/layout/list1"/>
    <dgm:cxn modelId="{480D02C9-47D2-E141-9B8E-7CC0F37EF730}" type="presParOf" srcId="{ACE0FF52-BACA-7142-9BE8-E5E8B2160326}" destId="{4FA1E666-631C-EF46-A865-872719EC7DA9}" srcOrd="1" destOrd="0" presId="urn:microsoft.com/office/officeart/2005/8/layout/list1"/>
    <dgm:cxn modelId="{05F213F7-BFE0-2640-BAB2-93432226F6F6}" type="presParOf" srcId="{ACE0FF52-BACA-7142-9BE8-E5E8B2160326}" destId="{D87EE09A-4EC3-2346-A443-0442B59E6E4D}" srcOrd="2" destOrd="0" presId="urn:microsoft.com/office/officeart/2005/8/layout/list1"/>
    <dgm:cxn modelId="{E13F2E56-8546-6947-8997-916BB407BE3C}" type="presParOf" srcId="{ACE0FF52-BACA-7142-9BE8-E5E8B2160326}" destId="{03972B7D-B955-904E-886C-862C47D2FD8B}" srcOrd="3" destOrd="0" presId="urn:microsoft.com/office/officeart/2005/8/layout/list1"/>
    <dgm:cxn modelId="{8C009CCA-829D-344B-8CDA-B69D721D955E}" type="presParOf" srcId="{ACE0FF52-BACA-7142-9BE8-E5E8B2160326}" destId="{C559060D-7FB3-4741-ABDA-7EB614E0DEE3}" srcOrd="4" destOrd="0" presId="urn:microsoft.com/office/officeart/2005/8/layout/list1"/>
    <dgm:cxn modelId="{9FAFC2F3-0351-FC43-A6A8-081A4AE1F0E3}" type="presParOf" srcId="{C559060D-7FB3-4741-ABDA-7EB614E0DEE3}" destId="{000B0740-3B0F-0347-A3FC-47DCF142E2E6}" srcOrd="0" destOrd="0" presId="urn:microsoft.com/office/officeart/2005/8/layout/list1"/>
    <dgm:cxn modelId="{B14B5C46-8C28-D646-BB4A-385EBBD809B6}" type="presParOf" srcId="{C559060D-7FB3-4741-ABDA-7EB614E0DEE3}" destId="{77B16F6A-48A2-A042-9DB2-7F89F883799F}" srcOrd="1" destOrd="0" presId="urn:microsoft.com/office/officeart/2005/8/layout/list1"/>
    <dgm:cxn modelId="{6B927D1D-BB08-2D4A-A132-2D137375456E}" type="presParOf" srcId="{ACE0FF52-BACA-7142-9BE8-E5E8B2160326}" destId="{B218B174-82C5-A64A-997A-6B345FEA08D0}" srcOrd="5" destOrd="0" presId="urn:microsoft.com/office/officeart/2005/8/layout/list1"/>
    <dgm:cxn modelId="{BEAADC45-2641-DA4F-96CF-BADB0D49C872}" type="presParOf" srcId="{ACE0FF52-BACA-7142-9BE8-E5E8B2160326}" destId="{639F1634-2430-8E43-A209-62B101FB7DF1}" srcOrd="6" destOrd="0" presId="urn:microsoft.com/office/officeart/2005/8/layout/list1"/>
    <dgm:cxn modelId="{BF9458ED-00E5-D843-B318-DBD543184851}" type="presParOf" srcId="{ACE0FF52-BACA-7142-9BE8-E5E8B2160326}" destId="{129E0E9B-4863-5B42-A5AF-78BD6173DA18}" srcOrd="7" destOrd="0" presId="urn:microsoft.com/office/officeart/2005/8/layout/list1"/>
    <dgm:cxn modelId="{BA1FD414-6804-C945-B6F1-C23CCF31D2A7}" type="presParOf" srcId="{ACE0FF52-BACA-7142-9BE8-E5E8B2160326}" destId="{B72CD146-F9E9-E94C-ABDE-6EDCD3C047D5}" srcOrd="8" destOrd="0" presId="urn:microsoft.com/office/officeart/2005/8/layout/list1"/>
    <dgm:cxn modelId="{D6F9722D-C4EE-B74F-9CD0-54DAC36FEAB4}" type="presParOf" srcId="{B72CD146-F9E9-E94C-ABDE-6EDCD3C047D5}" destId="{988F0A6B-A79B-E940-8A07-60B7387CE520}" srcOrd="0" destOrd="0" presId="urn:microsoft.com/office/officeart/2005/8/layout/list1"/>
    <dgm:cxn modelId="{7778D8A7-BF89-5A44-8F7E-00A5B0E86A56}" type="presParOf" srcId="{B72CD146-F9E9-E94C-ABDE-6EDCD3C047D5}" destId="{62B9DF7E-2A1F-BC43-B2EE-C4D50D5E68E1}" srcOrd="1" destOrd="0" presId="urn:microsoft.com/office/officeart/2005/8/layout/list1"/>
    <dgm:cxn modelId="{EDD9F01A-3E33-D94F-8EE6-2597F97E4F5D}" type="presParOf" srcId="{ACE0FF52-BACA-7142-9BE8-E5E8B2160326}" destId="{585A8A15-E3B7-024B-9D27-E1A154C70499}" srcOrd="9" destOrd="0" presId="urn:microsoft.com/office/officeart/2005/8/layout/list1"/>
    <dgm:cxn modelId="{38CD1018-AA38-CD42-8895-4706847C26DD}" type="presParOf" srcId="{ACE0FF52-BACA-7142-9BE8-E5E8B2160326}" destId="{4336A6B1-6CD2-6641-8131-71EDC6653629}" srcOrd="10" destOrd="0" presId="urn:microsoft.com/office/officeart/2005/8/layout/list1"/>
    <dgm:cxn modelId="{7A1E129A-46D8-BC48-9EE6-D7B574D1D8A6}" type="presParOf" srcId="{ACE0FF52-BACA-7142-9BE8-E5E8B2160326}" destId="{C21FDC2D-586B-CA4D-A203-A0C0BB33D91C}" srcOrd="11" destOrd="0" presId="urn:microsoft.com/office/officeart/2005/8/layout/list1"/>
    <dgm:cxn modelId="{01EC7924-CF41-CD47-817F-20B194D1B792}" type="presParOf" srcId="{ACE0FF52-BACA-7142-9BE8-E5E8B2160326}" destId="{E85F3641-A19D-FE45-823F-E1294390DD43}" srcOrd="12" destOrd="0" presId="urn:microsoft.com/office/officeart/2005/8/layout/list1"/>
    <dgm:cxn modelId="{9ED94C8D-DA5C-1849-AB04-97AA31E87BBA}" type="presParOf" srcId="{E85F3641-A19D-FE45-823F-E1294390DD43}" destId="{2FE9E16F-03C8-C74F-9AA7-27658314581F}" srcOrd="0" destOrd="0" presId="urn:microsoft.com/office/officeart/2005/8/layout/list1"/>
    <dgm:cxn modelId="{037D6C6E-2A37-8B4F-A8FC-25F74DE9483C}" type="presParOf" srcId="{E85F3641-A19D-FE45-823F-E1294390DD43}" destId="{DB034D58-86D1-E740-881A-878B8916AE71}" srcOrd="1" destOrd="0" presId="urn:microsoft.com/office/officeart/2005/8/layout/list1"/>
    <dgm:cxn modelId="{6498E82C-67FC-C846-8DD5-FE38E73BCC64}" type="presParOf" srcId="{ACE0FF52-BACA-7142-9BE8-E5E8B2160326}" destId="{8B7BB3D3-6512-1840-BCFB-D6EB88D13DFB}" srcOrd="13" destOrd="0" presId="urn:microsoft.com/office/officeart/2005/8/layout/list1"/>
    <dgm:cxn modelId="{4EDDAD8E-A060-AB47-AA06-3449CE9137E6}" type="presParOf" srcId="{ACE0FF52-BACA-7142-9BE8-E5E8B2160326}" destId="{EC55442F-BA0B-064B-8555-1F76760769B1}" srcOrd="14" destOrd="0" presId="urn:microsoft.com/office/officeart/2005/8/layout/list1"/>
    <dgm:cxn modelId="{A065C661-98DC-8D48-A212-86ECD853385E}" type="presParOf" srcId="{ACE0FF52-BACA-7142-9BE8-E5E8B2160326}" destId="{FF70A6FF-FB35-BC43-B548-FDD65F896AD5}" srcOrd="15" destOrd="0" presId="urn:microsoft.com/office/officeart/2005/8/layout/list1"/>
    <dgm:cxn modelId="{177D5A31-2611-0E4E-8F96-67A8B7EC0C89}" type="presParOf" srcId="{ACE0FF52-BACA-7142-9BE8-E5E8B2160326}" destId="{C05FB0FA-CE9C-324B-8B6A-1A5498B9982D}" srcOrd="16" destOrd="0" presId="urn:microsoft.com/office/officeart/2005/8/layout/list1"/>
    <dgm:cxn modelId="{152F136E-A518-344B-B7DA-9A16AAF660B8}" type="presParOf" srcId="{C05FB0FA-CE9C-324B-8B6A-1A5498B9982D}" destId="{C06061CB-E036-764F-AE3E-FC986EE3EA44}" srcOrd="0" destOrd="0" presId="urn:microsoft.com/office/officeart/2005/8/layout/list1"/>
    <dgm:cxn modelId="{22551B13-025D-8846-ADFA-F6ACFD818B8D}" type="presParOf" srcId="{C05FB0FA-CE9C-324B-8B6A-1A5498B9982D}" destId="{07E4D8DA-A7AD-5B4F-8F10-DD467606F0D9}" srcOrd="1" destOrd="0" presId="urn:microsoft.com/office/officeart/2005/8/layout/list1"/>
    <dgm:cxn modelId="{05956765-DE44-4740-BF4E-75EE0FE98B16}" type="presParOf" srcId="{ACE0FF52-BACA-7142-9BE8-E5E8B2160326}" destId="{348F397A-D1A4-7A46-BF70-19D3A4183A98}" srcOrd="17" destOrd="0" presId="urn:microsoft.com/office/officeart/2005/8/layout/list1"/>
    <dgm:cxn modelId="{6BF54840-486C-7A41-A064-6BC9C8F8E1C3}" type="presParOf" srcId="{ACE0FF52-BACA-7142-9BE8-E5E8B2160326}" destId="{2D7C38EB-1A76-4B4D-B341-A3CDEB87B56F}" srcOrd="18" destOrd="0" presId="urn:microsoft.com/office/officeart/2005/8/layout/list1"/>
    <dgm:cxn modelId="{FFC5F9C9-5F13-4142-9004-3E9A7639B695}" type="presParOf" srcId="{ACE0FF52-BACA-7142-9BE8-E5E8B2160326}" destId="{EB1E1ADB-E570-724E-BBA0-8F773156C221}" srcOrd="19" destOrd="0" presId="urn:microsoft.com/office/officeart/2005/8/layout/list1"/>
    <dgm:cxn modelId="{D6E85DDE-CADC-6A47-84E1-F063D732CB98}" type="presParOf" srcId="{ACE0FF52-BACA-7142-9BE8-E5E8B2160326}" destId="{0B69A570-9D26-8442-840A-CF99DB7AE765}" srcOrd="20" destOrd="0" presId="urn:microsoft.com/office/officeart/2005/8/layout/list1"/>
    <dgm:cxn modelId="{63B86AFE-05C3-7C41-BA1A-96CAFCCD24E2}" type="presParOf" srcId="{0B69A570-9D26-8442-840A-CF99DB7AE765}" destId="{54525690-9882-5C42-A47C-C58434C72637}" srcOrd="0" destOrd="0" presId="urn:microsoft.com/office/officeart/2005/8/layout/list1"/>
    <dgm:cxn modelId="{71C10351-4036-2542-8826-01C7D743EFAF}" type="presParOf" srcId="{0B69A570-9D26-8442-840A-CF99DB7AE765}" destId="{7405EA60-EF4A-074E-800E-0679A50C9DD3}" srcOrd="1" destOrd="0" presId="urn:microsoft.com/office/officeart/2005/8/layout/list1"/>
    <dgm:cxn modelId="{9F26369D-4EAD-9B42-B5F0-7808EE0726E7}" type="presParOf" srcId="{ACE0FF52-BACA-7142-9BE8-E5E8B2160326}" destId="{52B42538-76D1-314C-963A-A3805AA62126}" srcOrd="21" destOrd="0" presId="urn:microsoft.com/office/officeart/2005/8/layout/list1"/>
    <dgm:cxn modelId="{273B6E27-D6F2-7047-8540-C0AD21298D9A}" type="presParOf" srcId="{ACE0FF52-BACA-7142-9BE8-E5E8B2160326}" destId="{5B556652-55F9-7D49-9C31-2A7B91D95A7C}" srcOrd="2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EE09A-4EC3-2346-A443-0442B59E6E4D}">
      <dsp:nvSpPr>
        <dsp:cNvPr id="0" name=""/>
        <dsp:cNvSpPr/>
      </dsp:nvSpPr>
      <dsp:spPr>
        <a:xfrm>
          <a:off x="0" y="226499"/>
          <a:ext cx="8128000" cy="1386000"/>
        </a:xfrm>
        <a:prstGeom prst="rect">
          <a:avLst/>
        </a:prstGeom>
        <a:solidFill>
          <a:schemeClr val="lt1">
            <a:alpha val="90000"/>
            <a:hueOff val="0"/>
            <a:satOff val="0"/>
            <a:lumOff val="0"/>
            <a:alphaOff val="0"/>
          </a:schemeClr>
        </a:solidFill>
        <a:ln w="12700" cap="rnd"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Measure impact of synchronization on traffic signals on output parameters  of a simulation of traversing a portion of Peachtree Street in midtown Atlanta</a:t>
          </a:r>
          <a:endParaRPr lang="en-US" sz="2400" kern="1200" dirty="0">
            <a:solidFill>
              <a:srgbClr val="000000"/>
            </a:solidFill>
            <a:latin typeface="Calibri"/>
            <a:cs typeface="Calibri"/>
          </a:endParaRPr>
        </a:p>
      </dsp:txBody>
      <dsp:txXfrm>
        <a:off x="0" y="226499"/>
        <a:ext cx="8128000" cy="1386000"/>
      </dsp:txXfrm>
    </dsp:sp>
    <dsp:sp modelId="{B08A91EC-D3DE-784C-A4BC-43109EF29258}">
      <dsp:nvSpPr>
        <dsp:cNvPr id="0" name=""/>
        <dsp:cNvSpPr/>
      </dsp:nvSpPr>
      <dsp:spPr>
        <a:xfrm>
          <a:off x="406400" y="78899"/>
          <a:ext cx="5689600" cy="295200"/>
        </a:xfrm>
        <a:prstGeom prst="roundRect">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Objectives</a:t>
          </a:r>
          <a:endParaRPr lang="en-US" sz="2400" kern="1200" dirty="0">
            <a:solidFill>
              <a:srgbClr val="000000"/>
            </a:solidFill>
            <a:latin typeface="Calibri"/>
            <a:cs typeface="Calibri"/>
          </a:endParaRPr>
        </a:p>
      </dsp:txBody>
      <dsp:txXfrm>
        <a:off x="420810" y="93309"/>
        <a:ext cx="5660780" cy="266380"/>
      </dsp:txXfrm>
    </dsp:sp>
    <dsp:sp modelId="{639F1634-2430-8E43-A209-62B101FB7DF1}">
      <dsp:nvSpPr>
        <dsp:cNvPr id="0" name=""/>
        <dsp:cNvSpPr/>
      </dsp:nvSpPr>
      <dsp:spPr>
        <a:xfrm>
          <a:off x="0" y="1814100"/>
          <a:ext cx="8128000" cy="2268000"/>
        </a:xfrm>
        <a:prstGeom prst="rect">
          <a:avLst/>
        </a:prstGeom>
        <a:solidFill>
          <a:schemeClr val="lt1">
            <a:alpha val="90000"/>
            <a:hueOff val="0"/>
            <a:satOff val="0"/>
            <a:lumOff val="0"/>
            <a:alphaOff val="0"/>
          </a:schemeClr>
        </a:solidFill>
        <a:ln w="12700" cap="rnd" cmpd="sng" algn="ctr">
          <a:solidFill>
            <a:schemeClr val="accent1">
              <a:shade val="50000"/>
              <a:hueOff val="174720"/>
              <a:satOff val="-9585"/>
              <a:lumOff val="15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Signal timings for each intersection</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Total simulation time</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Global inter-arrival time</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Vehicle length</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Safety distance while driving and queuing up</a:t>
          </a:r>
          <a:endParaRPr lang="en-US" sz="2400" kern="1200" dirty="0">
            <a:solidFill>
              <a:srgbClr val="000000"/>
            </a:solidFill>
            <a:latin typeface="Calibri"/>
            <a:cs typeface="Calibri"/>
          </a:endParaRPr>
        </a:p>
      </dsp:txBody>
      <dsp:txXfrm>
        <a:off x="0" y="1814100"/>
        <a:ext cx="8128000" cy="2268000"/>
      </dsp:txXfrm>
    </dsp:sp>
    <dsp:sp modelId="{77B16F6A-48A2-A042-9DB2-7F89F883799F}">
      <dsp:nvSpPr>
        <dsp:cNvPr id="0" name=""/>
        <dsp:cNvSpPr/>
      </dsp:nvSpPr>
      <dsp:spPr>
        <a:xfrm>
          <a:off x="406400" y="1666500"/>
          <a:ext cx="5689600" cy="295200"/>
        </a:xfrm>
        <a:prstGeom prst="roundRect">
          <a:avLst/>
        </a:prstGeom>
        <a:gradFill rotWithShape="0">
          <a:gsLst>
            <a:gs pos="0">
              <a:schemeClr val="accent1">
                <a:shade val="50000"/>
                <a:hueOff val="174720"/>
                <a:satOff val="-9585"/>
                <a:lumOff val="15566"/>
                <a:alphaOff val="0"/>
                <a:tint val="96000"/>
                <a:lumMod val="100000"/>
              </a:schemeClr>
            </a:gs>
            <a:gs pos="78000">
              <a:schemeClr val="accent1">
                <a:shade val="50000"/>
                <a:hueOff val="174720"/>
                <a:satOff val="-9585"/>
                <a:lumOff val="1556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Input Parameters</a:t>
          </a:r>
          <a:endParaRPr lang="en-US" sz="2400" kern="1200" dirty="0">
            <a:solidFill>
              <a:srgbClr val="000000"/>
            </a:solidFill>
            <a:latin typeface="Calibri"/>
            <a:cs typeface="Calibri"/>
          </a:endParaRPr>
        </a:p>
      </dsp:txBody>
      <dsp:txXfrm>
        <a:off x="420810" y="1680910"/>
        <a:ext cx="5660780" cy="266380"/>
      </dsp:txXfrm>
    </dsp:sp>
    <dsp:sp modelId="{4336A6B1-6CD2-6641-8131-71EDC6653629}">
      <dsp:nvSpPr>
        <dsp:cNvPr id="0" name=""/>
        <dsp:cNvSpPr/>
      </dsp:nvSpPr>
      <dsp:spPr>
        <a:xfrm>
          <a:off x="0" y="4283700"/>
          <a:ext cx="8128000" cy="1449000"/>
        </a:xfrm>
        <a:prstGeom prst="rect">
          <a:avLst/>
        </a:prstGeom>
        <a:solidFill>
          <a:schemeClr val="lt1">
            <a:alpha val="90000"/>
            <a:hueOff val="0"/>
            <a:satOff val="0"/>
            <a:lumOff val="0"/>
            <a:alphaOff val="0"/>
          </a:schemeClr>
        </a:solidFill>
        <a:ln w="12700" cap="rnd" cmpd="sng" algn="ctr">
          <a:solidFill>
            <a:schemeClr val="accent1">
              <a:shade val="50000"/>
              <a:hueOff val="349441"/>
              <a:satOff val="-19170"/>
              <a:lumOff val="311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Average travel time between origin and destination per vehicle</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Average waiting time at traffic signal</a:t>
          </a:r>
          <a:endParaRPr lang="en-US" sz="2400" kern="1200" dirty="0">
            <a:solidFill>
              <a:srgbClr val="000000"/>
            </a:solidFill>
            <a:latin typeface="Calibri"/>
            <a:cs typeface="Calibri"/>
          </a:endParaRPr>
        </a:p>
      </dsp:txBody>
      <dsp:txXfrm>
        <a:off x="0" y="4283700"/>
        <a:ext cx="8128000" cy="1449000"/>
      </dsp:txXfrm>
    </dsp:sp>
    <dsp:sp modelId="{62B9DF7E-2A1F-BC43-B2EE-C4D50D5E68E1}">
      <dsp:nvSpPr>
        <dsp:cNvPr id="0" name=""/>
        <dsp:cNvSpPr/>
      </dsp:nvSpPr>
      <dsp:spPr>
        <a:xfrm>
          <a:off x="406400" y="4136100"/>
          <a:ext cx="5689600" cy="295200"/>
        </a:xfrm>
        <a:prstGeom prst="roundRect">
          <a:avLst/>
        </a:prstGeom>
        <a:gradFill rotWithShape="0">
          <a:gsLst>
            <a:gs pos="0">
              <a:schemeClr val="accent1">
                <a:shade val="50000"/>
                <a:hueOff val="349441"/>
                <a:satOff val="-19170"/>
                <a:lumOff val="31132"/>
                <a:alphaOff val="0"/>
                <a:tint val="96000"/>
                <a:lumMod val="100000"/>
              </a:schemeClr>
            </a:gs>
            <a:gs pos="78000">
              <a:schemeClr val="accent1">
                <a:shade val="50000"/>
                <a:hueOff val="349441"/>
                <a:satOff val="-19170"/>
                <a:lumOff val="311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Outputs</a:t>
          </a:r>
          <a:endParaRPr lang="en-US" sz="2400" kern="1200" dirty="0">
            <a:solidFill>
              <a:srgbClr val="000000"/>
            </a:solidFill>
            <a:latin typeface="Calibri"/>
            <a:cs typeface="Calibri"/>
          </a:endParaRPr>
        </a:p>
      </dsp:txBody>
      <dsp:txXfrm>
        <a:off x="420810" y="4150510"/>
        <a:ext cx="5660780" cy="266380"/>
      </dsp:txXfrm>
    </dsp:sp>
    <dsp:sp modelId="{EC55442F-BA0B-064B-8555-1F76760769B1}">
      <dsp:nvSpPr>
        <dsp:cNvPr id="0" name=""/>
        <dsp:cNvSpPr/>
      </dsp:nvSpPr>
      <dsp:spPr>
        <a:xfrm>
          <a:off x="0" y="5934300"/>
          <a:ext cx="8128000" cy="1890000"/>
        </a:xfrm>
        <a:prstGeom prst="rect">
          <a:avLst/>
        </a:prstGeom>
        <a:solidFill>
          <a:schemeClr val="lt1">
            <a:alpha val="90000"/>
            <a:hueOff val="0"/>
            <a:satOff val="0"/>
            <a:lumOff val="0"/>
            <a:alphaOff val="0"/>
          </a:schemeClr>
        </a:solidFill>
        <a:ln w="12700" cap="rnd" cmpd="sng" algn="ctr">
          <a:solidFill>
            <a:schemeClr val="accent1">
              <a:shade val="50000"/>
              <a:hueOff val="524161"/>
              <a:satOff val="-28755"/>
              <a:lumOff val="466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No pedestrians/bikers</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No road construction</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No weather</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No vehicle accidents</a:t>
          </a:r>
          <a:endParaRPr lang="en-US" sz="2400" kern="1200" dirty="0">
            <a:solidFill>
              <a:srgbClr val="000000"/>
            </a:solidFill>
            <a:latin typeface="Calibri"/>
            <a:cs typeface="Calibri"/>
          </a:endParaRPr>
        </a:p>
      </dsp:txBody>
      <dsp:txXfrm>
        <a:off x="0" y="5934300"/>
        <a:ext cx="8128000" cy="1890000"/>
      </dsp:txXfrm>
    </dsp:sp>
    <dsp:sp modelId="{DB034D58-86D1-E740-881A-878B8916AE71}">
      <dsp:nvSpPr>
        <dsp:cNvPr id="0" name=""/>
        <dsp:cNvSpPr/>
      </dsp:nvSpPr>
      <dsp:spPr>
        <a:xfrm>
          <a:off x="406400" y="5786700"/>
          <a:ext cx="5689600" cy="295200"/>
        </a:xfrm>
        <a:prstGeom prst="roundRect">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Assumptions</a:t>
          </a:r>
          <a:endParaRPr lang="en-US" sz="2400" kern="1200" dirty="0">
            <a:solidFill>
              <a:srgbClr val="000000"/>
            </a:solidFill>
            <a:latin typeface="Calibri"/>
            <a:cs typeface="Calibri"/>
          </a:endParaRPr>
        </a:p>
      </dsp:txBody>
      <dsp:txXfrm>
        <a:off x="420810" y="5801110"/>
        <a:ext cx="5660780" cy="266380"/>
      </dsp:txXfrm>
    </dsp:sp>
    <dsp:sp modelId="{2D7C38EB-1A76-4B4D-B341-A3CDEB87B56F}">
      <dsp:nvSpPr>
        <dsp:cNvPr id="0" name=""/>
        <dsp:cNvSpPr/>
      </dsp:nvSpPr>
      <dsp:spPr>
        <a:xfrm>
          <a:off x="0" y="8025900"/>
          <a:ext cx="8128000" cy="1764000"/>
        </a:xfrm>
        <a:prstGeom prst="rect">
          <a:avLst/>
        </a:prstGeom>
        <a:solidFill>
          <a:schemeClr val="lt1">
            <a:alpha val="90000"/>
            <a:hueOff val="0"/>
            <a:satOff val="0"/>
            <a:lumOff val="0"/>
            <a:alphaOff val="0"/>
          </a:schemeClr>
        </a:solidFill>
        <a:ln w="12700" cap="rnd" cmpd="sng" algn="ctr">
          <a:solidFill>
            <a:schemeClr val="accent1">
              <a:shade val="50000"/>
              <a:hueOff val="349441"/>
              <a:satOff val="-19170"/>
              <a:lumOff val="3113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Entitles (vehicle, intersections and street section, queues)</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Activities (vehicle waiting in queue, traveling through street, </a:t>
          </a:r>
          <a:r>
            <a:rPr lang="en-US" sz="2400" kern="1200" dirty="0" err="1" smtClean="0">
              <a:solidFill>
                <a:srgbClr val="000000"/>
              </a:solidFill>
              <a:latin typeface="Calibri"/>
              <a:cs typeface="Calibri"/>
            </a:rPr>
            <a:t>etc</a:t>
          </a:r>
          <a:r>
            <a:rPr lang="en-US" sz="2400" kern="1200" dirty="0" smtClean="0">
              <a:solidFill>
                <a:srgbClr val="000000"/>
              </a:solidFill>
              <a:latin typeface="Calibri"/>
              <a:cs typeface="Calibri"/>
            </a:rPr>
            <a:t>)</a:t>
          </a:r>
          <a:endParaRPr lang="en-US" sz="2400" kern="1200" dirty="0">
            <a:solidFill>
              <a:srgbClr val="000000"/>
            </a:solidFill>
            <a:latin typeface="Calibri"/>
            <a:cs typeface="Calibri"/>
          </a:endParaRPr>
        </a:p>
      </dsp:txBody>
      <dsp:txXfrm>
        <a:off x="0" y="8025900"/>
        <a:ext cx="8128000" cy="1764000"/>
      </dsp:txXfrm>
    </dsp:sp>
    <dsp:sp modelId="{07E4D8DA-A7AD-5B4F-8F10-DD467606F0D9}">
      <dsp:nvSpPr>
        <dsp:cNvPr id="0" name=""/>
        <dsp:cNvSpPr/>
      </dsp:nvSpPr>
      <dsp:spPr>
        <a:xfrm>
          <a:off x="406400" y="7878300"/>
          <a:ext cx="5689600" cy="295200"/>
        </a:xfrm>
        <a:prstGeom prst="roundRect">
          <a:avLst/>
        </a:prstGeom>
        <a:gradFill rotWithShape="0">
          <a:gsLst>
            <a:gs pos="0">
              <a:schemeClr val="accent1">
                <a:shade val="50000"/>
                <a:hueOff val="349441"/>
                <a:satOff val="-19170"/>
                <a:lumOff val="31132"/>
                <a:alphaOff val="0"/>
                <a:tint val="96000"/>
                <a:lumMod val="100000"/>
              </a:schemeClr>
            </a:gs>
            <a:gs pos="78000">
              <a:schemeClr val="accent1">
                <a:shade val="50000"/>
                <a:hueOff val="349441"/>
                <a:satOff val="-19170"/>
                <a:lumOff val="311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Content</a:t>
          </a:r>
          <a:endParaRPr lang="en-US" sz="2400" kern="1200" dirty="0">
            <a:solidFill>
              <a:srgbClr val="000000"/>
            </a:solidFill>
            <a:latin typeface="Calibri"/>
            <a:cs typeface="Calibri"/>
          </a:endParaRPr>
        </a:p>
      </dsp:txBody>
      <dsp:txXfrm>
        <a:off x="420810" y="7892710"/>
        <a:ext cx="5660780" cy="266380"/>
      </dsp:txXfrm>
    </dsp:sp>
    <dsp:sp modelId="{5B556652-55F9-7D49-9C31-2A7B91D95A7C}">
      <dsp:nvSpPr>
        <dsp:cNvPr id="0" name=""/>
        <dsp:cNvSpPr/>
      </dsp:nvSpPr>
      <dsp:spPr>
        <a:xfrm>
          <a:off x="0" y="9991500"/>
          <a:ext cx="8128000" cy="1512000"/>
        </a:xfrm>
        <a:prstGeom prst="rect">
          <a:avLst/>
        </a:prstGeom>
        <a:solidFill>
          <a:schemeClr val="lt1">
            <a:alpha val="90000"/>
            <a:hueOff val="0"/>
            <a:satOff val="0"/>
            <a:lumOff val="0"/>
            <a:alphaOff val="0"/>
          </a:schemeClr>
        </a:solidFill>
        <a:ln w="12700" cap="rnd" cmpd="sng" algn="ctr">
          <a:solidFill>
            <a:schemeClr val="accent1">
              <a:shade val="50000"/>
              <a:hueOff val="174720"/>
              <a:satOff val="-9585"/>
              <a:lumOff val="155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0823" tIns="208280" rIns="63082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No </a:t>
          </a:r>
          <a:r>
            <a:rPr lang="en-US" sz="2400" kern="1200" dirty="0" err="1" smtClean="0">
              <a:solidFill>
                <a:srgbClr val="000000"/>
              </a:solidFill>
              <a:latin typeface="Calibri"/>
              <a:cs typeface="Calibri"/>
            </a:rPr>
            <a:t>u-turns</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Constant vehicle speed</a:t>
          </a:r>
          <a:endParaRPr lang="en-US" sz="2400" kern="1200" dirty="0">
            <a:solidFill>
              <a:srgbClr val="000000"/>
            </a:solidFill>
            <a:latin typeface="Calibri"/>
            <a:cs typeface="Calibri"/>
          </a:endParaRPr>
        </a:p>
        <a:p>
          <a:pPr marL="228600" lvl="1" indent="-228600" algn="l" defTabSz="1066800">
            <a:lnSpc>
              <a:spcPct val="90000"/>
            </a:lnSpc>
            <a:spcBef>
              <a:spcPct val="0"/>
            </a:spcBef>
            <a:spcAft>
              <a:spcPct val="15000"/>
            </a:spcAft>
            <a:buChar char="••"/>
          </a:pPr>
          <a:r>
            <a:rPr lang="en-US" sz="2400" kern="1200" dirty="0" smtClean="0">
              <a:solidFill>
                <a:srgbClr val="000000"/>
              </a:solidFill>
              <a:latin typeface="Calibri"/>
              <a:cs typeface="Calibri"/>
            </a:rPr>
            <a:t>Identical vehicles</a:t>
          </a:r>
          <a:endParaRPr lang="en-US" sz="2400" kern="1200" dirty="0">
            <a:solidFill>
              <a:srgbClr val="000000"/>
            </a:solidFill>
            <a:latin typeface="Calibri"/>
            <a:cs typeface="Calibri"/>
          </a:endParaRPr>
        </a:p>
      </dsp:txBody>
      <dsp:txXfrm>
        <a:off x="0" y="9991500"/>
        <a:ext cx="8128000" cy="1512000"/>
      </dsp:txXfrm>
    </dsp:sp>
    <dsp:sp modelId="{7405EA60-EF4A-074E-800E-0679A50C9DD3}">
      <dsp:nvSpPr>
        <dsp:cNvPr id="0" name=""/>
        <dsp:cNvSpPr/>
      </dsp:nvSpPr>
      <dsp:spPr>
        <a:xfrm>
          <a:off x="406400" y="9843900"/>
          <a:ext cx="5689600" cy="295200"/>
        </a:xfrm>
        <a:prstGeom prst="roundRect">
          <a:avLst/>
        </a:prstGeom>
        <a:gradFill rotWithShape="0">
          <a:gsLst>
            <a:gs pos="0">
              <a:schemeClr val="accent1">
                <a:shade val="50000"/>
                <a:hueOff val="174720"/>
                <a:satOff val="-9585"/>
                <a:lumOff val="15566"/>
                <a:alphaOff val="0"/>
                <a:tint val="96000"/>
                <a:lumMod val="100000"/>
              </a:schemeClr>
            </a:gs>
            <a:gs pos="78000">
              <a:schemeClr val="accent1">
                <a:shade val="50000"/>
                <a:hueOff val="174720"/>
                <a:satOff val="-9585"/>
                <a:lumOff val="1556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smtClean="0">
              <a:solidFill>
                <a:srgbClr val="000000"/>
              </a:solidFill>
              <a:latin typeface="Calibri"/>
              <a:cs typeface="Calibri"/>
            </a:rPr>
            <a:t>Simplifications</a:t>
          </a:r>
          <a:endParaRPr lang="en-US" sz="2400" kern="1200" dirty="0">
            <a:solidFill>
              <a:srgbClr val="000000"/>
            </a:solidFill>
            <a:latin typeface="Calibri"/>
            <a:cs typeface="Calibri"/>
          </a:endParaRPr>
        </a:p>
      </dsp:txBody>
      <dsp:txXfrm>
        <a:off x="420810" y="9858310"/>
        <a:ext cx="5660780"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85875" y="685800"/>
            <a:ext cx="42862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FBD9BF43-7059-4BC3-A0D8-1390976AE8E3}" type="slidenum">
              <a:rPr lang="en-US"/>
              <a:pPr>
                <a:defRPr/>
              </a:pPr>
              <a:t>‹#›</a:t>
            </a:fld>
            <a:endParaRPr lang="en-US"/>
          </a:p>
        </p:txBody>
      </p:sp>
    </p:spTree>
    <p:extLst>
      <p:ext uri="{BB962C8B-B14F-4D97-AF65-F5344CB8AC3E}">
        <p14:creationId xmlns:p14="http://schemas.microsoft.com/office/powerpoint/2010/main" val="1271903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Arial" charset="0"/>
                <a:ea typeface="ＭＳ Ｐゴシック" pitchFamily="-109" charset="-128"/>
              </a:defRPr>
            </a:lvl1pPr>
            <a:lvl2pPr marL="742950" indent="-285750" eaLnBrk="0" hangingPunct="0">
              <a:defRPr sz="5600">
                <a:solidFill>
                  <a:schemeClr val="tx1"/>
                </a:solidFill>
                <a:latin typeface="Arial" charset="0"/>
                <a:ea typeface="ＭＳ Ｐゴシック" pitchFamily="-109" charset="-128"/>
              </a:defRPr>
            </a:lvl2pPr>
            <a:lvl3pPr marL="1143000" indent="-228600" eaLnBrk="0" hangingPunct="0">
              <a:defRPr sz="5600">
                <a:solidFill>
                  <a:schemeClr val="tx1"/>
                </a:solidFill>
                <a:latin typeface="Arial" charset="0"/>
                <a:ea typeface="ＭＳ Ｐゴシック" pitchFamily="-109" charset="-128"/>
              </a:defRPr>
            </a:lvl3pPr>
            <a:lvl4pPr marL="1600200" indent="-228600" eaLnBrk="0" hangingPunct="0">
              <a:defRPr sz="5600">
                <a:solidFill>
                  <a:schemeClr val="tx1"/>
                </a:solidFill>
                <a:latin typeface="Arial" charset="0"/>
                <a:ea typeface="ＭＳ Ｐゴシック" pitchFamily="-109" charset="-128"/>
              </a:defRPr>
            </a:lvl4pPr>
            <a:lvl5pPr marL="2057400" indent="-228600" eaLnBrk="0" hangingPunct="0">
              <a:defRPr sz="5600">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sz="5600">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sz="5600">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sz="5600">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sz="5600">
                <a:solidFill>
                  <a:schemeClr val="tx1"/>
                </a:solidFill>
                <a:latin typeface="Arial" charset="0"/>
                <a:ea typeface="ＭＳ Ｐゴシック" pitchFamily="-109" charset="-128"/>
              </a:defRPr>
            </a:lvl9pPr>
          </a:lstStyle>
          <a:p>
            <a:pPr eaLnBrk="1" hangingPunct="1"/>
            <a:fld id="{6D720F16-F88E-488D-8F6F-803EF0DB05A4}" type="slidenum">
              <a:rPr lang="en-US" sz="1200" smtClean="0"/>
              <a:pPr eaLnBrk="1" hangingPunct="1"/>
              <a:t>1</a:t>
            </a:fld>
            <a:endParaRPr lang="en-US" sz="1200"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smtClean="0">
                <a:latin typeface="Arial" charset="0"/>
                <a:ea typeface="ＭＳ Ｐゴシック" pitchFamily="-109" charset="-128"/>
              </a:rPr>
              <a:t>*add Mozart pic?</a:t>
            </a:r>
          </a:p>
          <a:p>
            <a:pPr eaLnBrk="1" hangingPunct="1"/>
            <a:r>
              <a:rPr lang="en-US" baseline="0" dirty="0" smtClean="0">
                <a:latin typeface="Arial" charset="0"/>
                <a:ea typeface="ＭＳ Ｐゴシック" pitchFamily="-109" charset="-128"/>
              </a:rPr>
              <a:t>*table, compare </a:t>
            </a:r>
          </a:p>
          <a:p>
            <a:pPr eaLnBrk="1" hangingPunct="1"/>
            <a:r>
              <a:rPr lang="en-US" baseline="0" dirty="0" smtClean="0">
                <a:latin typeface="Arial" charset="0"/>
                <a:ea typeface="ＭＳ Ｐゴシック" pitchFamily="-109" charset="-128"/>
              </a:rPr>
              <a:t>Initializations (random &amp; close to </a:t>
            </a:r>
            <a:r>
              <a:rPr lang="en-US" baseline="0" dirty="0" err="1" smtClean="0">
                <a:latin typeface="Arial" charset="0"/>
                <a:ea typeface="ＭＳ Ｐゴシック" pitchFamily="-109" charset="-128"/>
              </a:rPr>
              <a:t>normals</a:t>
            </a:r>
            <a:r>
              <a:rPr lang="en-US" baseline="0" dirty="0" smtClean="0">
                <a:latin typeface="Arial" charset="0"/>
                <a:ea typeface="ＭＳ Ｐゴシック" pitchFamily="-109" charset="-128"/>
              </a:rPr>
              <a:t>) then reconstruct</a:t>
            </a:r>
          </a:p>
          <a:p>
            <a:pPr eaLnBrk="1" hangingPunct="1"/>
            <a:r>
              <a:rPr lang="en-US" baseline="0" dirty="0" smtClean="0">
                <a:latin typeface="Arial" charset="0"/>
                <a:ea typeface="ＭＳ Ｐゴシック" pitchFamily="-109" charset="-128"/>
              </a:rPr>
              <a:t>Then sparse noise inserted and reconstruct, sparse filtered out reconstruct</a:t>
            </a:r>
          </a:p>
          <a:p>
            <a:pPr eaLnBrk="1" hangingPunct="1"/>
            <a:endParaRPr lang="en-US" dirty="0" smtClean="0">
              <a:latin typeface="Arial" charset="0"/>
              <a:ea typeface="ＭＳ Ｐゴシック" pitchFamily="-109" charset="-128"/>
            </a:endParaRPr>
          </a:p>
          <a:p>
            <a:pPr eaLnBrk="1" hangingPunct="1"/>
            <a:r>
              <a:rPr lang="en-US" dirty="0" smtClean="0">
                <a:latin typeface="Arial" charset="0"/>
                <a:ea typeface="ＭＳ Ｐゴシック" pitchFamily="-109" charset="-128"/>
              </a:rPr>
              <a:t>*right</a:t>
            </a:r>
            <a:r>
              <a:rPr lang="en-US" baseline="0" dirty="0" smtClean="0">
                <a:latin typeface="Arial" charset="0"/>
                <a:ea typeface="ＭＳ Ｐゴシック" pitchFamily="-109" charset="-128"/>
              </a:rPr>
              <a:t> now—don’t have actual picture for reconstruction with and without l1 but will be in table.</a:t>
            </a:r>
            <a:endParaRPr lang="en-US" dirty="0" smtClean="0">
              <a:latin typeface="Arial" charset="0"/>
              <a:ea typeface="ＭＳ Ｐゴシック" pitchFamily="-109" charset="-128"/>
            </a:endParaRPr>
          </a:p>
          <a:p>
            <a:pPr eaLnBrk="1" hangingPunct="1"/>
            <a:endParaRPr lang="en-US" dirty="0" smtClean="0">
              <a:latin typeface="Arial" charset="0"/>
              <a:ea typeface="ＭＳ Ｐゴシック" pitchFamily="-109" charset="-128"/>
            </a:endParaRPr>
          </a:p>
          <a:p>
            <a:pPr eaLnBrk="1" hangingPunct="1"/>
            <a:r>
              <a:rPr lang="en-US" dirty="0" smtClean="0">
                <a:latin typeface="Arial" charset="0"/>
                <a:ea typeface="ＭＳ Ｐゴシック" pitchFamily="-109" charset="-128"/>
              </a:rPr>
              <a:t>*many methods of </a:t>
            </a:r>
            <a:r>
              <a:rPr lang="en-US" dirty="0" err="1" smtClean="0">
                <a:latin typeface="Arial" charset="0"/>
                <a:ea typeface="ＭＳ Ｐゴシック" pitchFamily="-109" charset="-128"/>
              </a:rPr>
              <a:t>integrable</a:t>
            </a:r>
            <a:r>
              <a:rPr lang="en-US" dirty="0" smtClean="0">
                <a:latin typeface="Arial" charset="0"/>
                <a:ea typeface="ＭＳ Ｐゴシック" pitchFamily="-109" charset="-128"/>
              </a:rPr>
              <a:t> field </a:t>
            </a:r>
            <a:r>
              <a:rPr lang="en-US" dirty="0" err="1" smtClean="0">
                <a:latin typeface="Arial" charset="0"/>
                <a:ea typeface="ＭＳ Ｐゴシック" pitchFamily="-109" charset="-128"/>
              </a:rPr>
              <a:t>etc</a:t>
            </a:r>
            <a:endParaRPr lang="en-US" dirty="0" smtClean="0">
              <a:latin typeface="Arial" charset="0"/>
              <a:ea typeface="ＭＳ Ｐゴシック" pitchFamily="-109" charset="-128"/>
            </a:endParaRPr>
          </a:p>
          <a:p>
            <a:pPr eaLnBrk="1" hangingPunct="1"/>
            <a:r>
              <a:rPr lang="en-US" dirty="0" smtClean="0">
                <a:latin typeface="Arial" charset="0"/>
                <a:ea typeface="ＭＳ Ｐゴシック" pitchFamily="-109" charset="-128"/>
              </a:rPr>
              <a:t>*l1 starts with surface normal,</a:t>
            </a:r>
            <a:r>
              <a:rPr lang="en-US" baseline="0" dirty="0" smtClean="0">
                <a:latin typeface="Arial" charset="0"/>
                <a:ea typeface="ＭＳ Ｐゴシック" pitchFamily="-109" charset="-128"/>
              </a:rPr>
              <a:t> only handling second half of problem</a:t>
            </a:r>
          </a:p>
          <a:p>
            <a:pPr eaLnBrk="1" hangingPunct="1"/>
            <a:r>
              <a:rPr lang="en-US" baseline="0" dirty="0" smtClean="0">
                <a:latin typeface="Arial" charset="0"/>
                <a:ea typeface="ＭＳ Ｐゴシック" pitchFamily="-109" charset="-128"/>
              </a:rPr>
              <a:t>*image, </a:t>
            </a:r>
            <a:r>
              <a:rPr lang="en-US" baseline="0" dirty="0" err="1" smtClean="0">
                <a:latin typeface="Arial" charset="0"/>
                <a:ea typeface="ＭＳ Ｐゴシック" pitchFamily="-109" charset="-128"/>
              </a:rPr>
              <a:t>surfacenormal</a:t>
            </a:r>
            <a:r>
              <a:rPr lang="en-US" baseline="0" dirty="0" smtClean="0">
                <a:latin typeface="Arial" charset="0"/>
                <a:ea typeface="ＭＳ Ｐゴシック" pitchFamily="-109" charset="-128"/>
              </a:rPr>
              <a:t> extraction </a:t>
            </a:r>
            <a:r>
              <a:rPr lang="en-US" baseline="0" dirty="0" smtClean="0">
                <a:latin typeface="Arial" charset="0"/>
                <a:ea typeface="ＭＳ Ｐゴシック" pitchFamily="-109" charset="-128"/>
                <a:sym typeface="Wingdings" panose="05000000000000000000" pitchFamily="2" charset="2"/>
              </a:rPr>
              <a:t> because its not perfect method, trying to get rid of outliers</a:t>
            </a:r>
          </a:p>
          <a:p>
            <a:pPr eaLnBrk="1" hangingPunct="1"/>
            <a:r>
              <a:rPr lang="en-US" baseline="0" dirty="0" smtClean="0">
                <a:latin typeface="Arial" charset="0"/>
                <a:ea typeface="ＭＳ Ｐゴシック" pitchFamily="-109" charset="-128"/>
                <a:sym typeface="Wingdings" panose="05000000000000000000" pitchFamily="2" charset="2"/>
              </a:rPr>
              <a:t> Complete method</a:t>
            </a:r>
            <a:endParaRPr lang="en-US" dirty="0" smtClean="0">
              <a:latin typeface="Arial" charset="0"/>
              <a:ea typeface="ＭＳ Ｐゴシック" pitchFamily="-109" charset="-128"/>
            </a:endParaRPr>
          </a:p>
        </p:txBody>
      </p:sp>
    </p:spTree>
    <p:extLst>
      <p:ext uri="{BB962C8B-B14F-4D97-AF65-F5344CB8AC3E}">
        <p14:creationId xmlns:p14="http://schemas.microsoft.com/office/powerpoint/2010/main" val="178982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398" y="-27096"/>
            <a:ext cx="27509412" cy="21999792"/>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391787" y="7694509"/>
            <a:ext cx="17480157" cy="5268166"/>
          </a:xfrm>
        </p:spPr>
        <p:txBody>
          <a:bodyPr anchor="b">
            <a:noAutofit/>
          </a:bodyPr>
          <a:lstStyle>
            <a:lvl1pPr algn="r">
              <a:defRPr sz="16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391787" y="12962670"/>
            <a:ext cx="17480157" cy="3510077"/>
          </a:xfrm>
        </p:spPr>
        <p:txBody>
          <a:bodyPr anchor="t"/>
          <a:lstStyle>
            <a:lvl1pPr marL="0" indent="0" algn="r">
              <a:buNone/>
              <a:defRPr>
                <a:solidFill>
                  <a:schemeClr val="tx1">
                    <a:lumMod val="50000"/>
                    <a:lumOff val="50000"/>
                  </a:schemeClr>
                </a:solidFill>
              </a:defRPr>
            </a:lvl1pPr>
            <a:lvl2pPr marL="1371600" indent="0" algn="ctr">
              <a:buNone/>
              <a:defRPr>
                <a:solidFill>
                  <a:schemeClr val="tx1">
                    <a:tint val="75000"/>
                  </a:schemeClr>
                </a:solidFill>
              </a:defRPr>
            </a:lvl2pPr>
            <a:lvl3pPr marL="2743200" indent="0" algn="ctr">
              <a:buNone/>
              <a:defRPr>
                <a:solidFill>
                  <a:schemeClr val="tx1">
                    <a:tint val="75000"/>
                  </a:schemeClr>
                </a:solidFill>
              </a:defRPr>
            </a:lvl3pPr>
            <a:lvl4pPr marL="4114800" indent="0" algn="ctr">
              <a:buNone/>
              <a:defRPr>
                <a:solidFill>
                  <a:schemeClr val="tx1">
                    <a:tint val="75000"/>
                  </a:schemeClr>
                </a:solidFill>
              </a:defRPr>
            </a:lvl4pPr>
            <a:lvl5pPr marL="5486400" indent="0" algn="ctr">
              <a:buNone/>
              <a:defRPr>
                <a:solidFill>
                  <a:schemeClr val="tx1">
                    <a:tint val="75000"/>
                  </a:schemeClr>
                </a:solidFill>
              </a:defRPr>
            </a:lvl5pPr>
            <a:lvl6pPr marL="6858000" indent="0" algn="ctr">
              <a:buNone/>
              <a:defRPr>
                <a:solidFill>
                  <a:schemeClr val="tx1">
                    <a:tint val="75000"/>
                  </a:schemeClr>
                </a:solidFill>
              </a:defRPr>
            </a:lvl6pPr>
            <a:lvl7pPr marL="8229600" indent="0" algn="ctr">
              <a:buNone/>
              <a:defRPr>
                <a:solidFill>
                  <a:schemeClr val="tx1">
                    <a:tint val="75000"/>
                  </a:schemeClr>
                </a:solidFill>
              </a:defRPr>
            </a:lvl7pPr>
            <a:lvl8pPr marL="9601200" indent="0" algn="ctr">
              <a:buNone/>
              <a:defRPr>
                <a:solidFill>
                  <a:schemeClr val="tx1">
                    <a:tint val="75000"/>
                  </a:schemeClr>
                </a:solidFill>
              </a:defRPr>
            </a:lvl8pPr>
            <a:lvl9pPr marL="109728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614F86-076A-402F-AADF-14068CBAE4CF}" type="slidenum">
              <a:rPr lang="en-US" smtClean="0"/>
              <a:pPr>
                <a:defRPr/>
              </a:pPr>
              <a:t>‹#›</a:t>
            </a:fld>
            <a:endParaRPr lang="en-US"/>
          </a:p>
        </p:txBody>
      </p:sp>
    </p:spTree>
    <p:extLst>
      <p:ext uri="{BB962C8B-B14F-4D97-AF65-F5344CB8AC3E}">
        <p14:creationId xmlns:p14="http://schemas.microsoft.com/office/powerpoint/2010/main" val="403093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950720"/>
            <a:ext cx="19043142" cy="10891520"/>
          </a:xfrm>
        </p:spPr>
        <p:txBody>
          <a:bodyPr anchor="ctr">
            <a:normAutofit/>
          </a:bodyPr>
          <a:lstStyle>
            <a:lvl1pPr algn="l">
              <a:defRPr sz="1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8800" y="14305280"/>
            <a:ext cx="19043142" cy="5027078"/>
          </a:xfrm>
        </p:spPr>
        <p:txBody>
          <a:bodyPr anchor="ctr">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33C157-C928-4123-A6A5-6C6A12DFC0EF}" type="slidenum">
              <a:rPr lang="en-US" smtClean="0"/>
              <a:pPr>
                <a:defRPr/>
              </a:pPr>
              <a:t>‹#›</a:t>
            </a:fld>
            <a:endParaRPr lang="en-US"/>
          </a:p>
        </p:txBody>
      </p:sp>
    </p:spTree>
    <p:extLst>
      <p:ext uri="{BB962C8B-B14F-4D97-AF65-F5344CB8AC3E}">
        <p14:creationId xmlns:p14="http://schemas.microsoft.com/office/powerpoint/2010/main" val="390802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4655" y="1950720"/>
            <a:ext cx="18216546" cy="9672320"/>
          </a:xfrm>
        </p:spPr>
        <p:txBody>
          <a:bodyPr anchor="ctr">
            <a:normAutofit/>
          </a:bodyPr>
          <a:lstStyle>
            <a:lvl1pPr algn="l">
              <a:defRPr sz="132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303222" y="11623040"/>
            <a:ext cx="16259412" cy="1219200"/>
          </a:xfrm>
        </p:spPr>
        <p:txBody>
          <a:bodyPr anchor="ctr">
            <a:noAutofit/>
          </a:bodyPr>
          <a:lstStyle>
            <a:lvl1pPr marL="0" indent="0">
              <a:buFontTx/>
              <a:buNone/>
              <a:defRPr sz="4800">
                <a:solidFill>
                  <a:schemeClr val="tx1">
                    <a:lumMod val="50000"/>
                    <a:lumOff val="50000"/>
                  </a:schemeClr>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828796" y="14305280"/>
            <a:ext cx="19043145" cy="5027078"/>
          </a:xfrm>
        </p:spPr>
        <p:txBody>
          <a:bodyPr anchor="ctr">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33C157-C928-4123-A6A5-6C6A12DFC0EF}" type="slidenum">
              <a:rPr lang="en-US" smtClean="0"/>
              <a:pPr>
                <a:defRPr/>
              </a:pPr>
              <a:t>‹#›</a:t>
            </a:fld>
            <a:endParaRPr lang="en-US"/>
          </a:p>
        </p:txBody>
      </p:sp>
      <p:sp>
        <p:nvSpPr>
          <p:cNvPr id="24" name="TextBox 23"/>
          <p:cNvSpPr txBox="1"/>
          <p:nvPr/>
        </p:nvSpPr>
        <p:spPr>
          <a:xfrm>
            <a:off x="1448135" y="2529210"/>
            <a:ext cx="1371957" cy="1871283"/>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243099" y="9236979"/>
            <a:ext cx="1371957" cy="1871283"/>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6211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28796" y="6182362"/>
            <a:ext cx="19043145" cy="8305472"/>
          </a:xfrm>
        </p:spPr>
        <p:txBody>
          <a:bodyPr anchor="b">
            <a:normAutofit/>
          </a:bodyPr>
          <a:lstStyle>
            <a:lvl1pPr algn="l">
              <a:defRPr sz="1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8796" y="14487834"/>
            <a:ext cx="19043145" cy="4844525"/>
          </a:xfrm>
        </p:spPr>
        <p:txBody>
          <a:bodyPr anchor="t">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33C157-C928-4123-A6A5-6C6A12DFC0EF}" type="slidenum">
              <a:rPr lang="en-US" smtClean="0"/>
              <a:pPr>
                <a:defRPr/>
              </a:pPr>
              <a:t>‹#›</a:t>
            </a:fld>
            <a:endParaRPr lang="en-US"/>
          </a:p>
        </p:txBody>
      </p:sp>
    </p:spTree>
    <p:extLst>
      <p:ext uri="{BB962C8B-B14F-4D97-AF65-F5344CB8AC3E}">
        <p14:creationId xmlns:p14="http://schemas.microsoft.com/office/powerpoint/2010/main" val="3221391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324655" y="1950720"/>
            <a:ext cx="18216546" cy="9672320"/>
          </a:xfrm>
        </p:spPr>
        <p:txBody>
          <a:bodyPr anchor="ctr">
            <a:normAutofit/>
          </a:bodyPr>
          <a:lstStyle>
            <a:lvl1pPr algn="l">
              <a:defRPr sz="132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828791" y="12842240"/>
            <a:ext cx="19043148" cy="1645594"/>
          </a:xfrm>
        </p:spPr>
        <p:txBody>
          <a:bodyPr anchor="b">
            <a:noAutofit/>
          </a:bodyPr>
          <a:lstStyle>
            <a:lvl1pPr marL="0" indent="0">
              <a:buFontTx/>
              <a:buNone/>
              <a:defRPr sz="7200">
                <a:solidFill>
                  <a:schemeClr val="tx1">
                    <a:lumMod val="75000"/>
                    <a:lumOff val="25000"/>
                  </a:schemeClr>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828796" y="14487834"/>
            <a:ext cx="19043145" cy="4844525"/>
          </a:xfrm>
        </p:spPr>
        <p:txBody>
          <a:bodyPr anchor="t">
            <a:normAutofit/>
          </a:bodyPr>
          <a:lstStyle>
            <a:lvl1pPr marL="0" indent="0" algn="l">
              <a:buNone/>
              <a:defRPr sz="54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33C157-C928-4123-A6A5-6C6A12DFC0EF}" type="slidenum">
              <a:rPr lang="en-US" smtClean="0"/>
              <a:pPr>
                <a:defRPr/>
              </a:pPr>
              <a:t>‹#›</a:t>
            </a:fld>
            <a:endParaRPr lang="en-US"/>
          </a:p>
        </p:txBody>
      </p:sp>
      <p:sp>
        <p:nvSpPr>
          <p:cNvPr id="24" name="TextBox 23"/>
          <p:cNvSpPr txBox="1"/>
          <p:nvPr/>
        </p:nvSpPr>
        <p:spPr>
          <a:xfrm>
            <a:off x="1448135" y="2529210"/>
            <a:ext cx="1371957" cy="1871283"/>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243099" y="9236979"/>
            <a:ext cx="1371957" cy="1871283"/>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870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847546" y="1950720"/>
            <a:ext cx="19024395" cy="9672320"/>
          </a:xfrm>
        </p:spPr>
        <p:txBody>
          <a:bodyPr anchor="ctr">
            <a:normAutofit/>
          </a:bodyPr>
          <a:lstStyle>
            <a:lvl1pPr algn="l">
              <a:defRPr sz="132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828791" y="12842240"/>
            <a:ext cx="19043148" cy="1645594"/>
          </a:xfrm>
        </p:spPr>
        <p:txBody>
          <a:bodyPr anchor="b">
            <a:noAutofit/>
          </a:bodyPr>
          <a:lstStyle>
            <a:lvl1pPr marL="0" indent="0">
              <a:buFontTx/>
              <a:buNone/>
              <a:defRPr sz="7200">
                <a:solidFill>
                  <a:schemeClr val="accent1"/>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828796" y="14487834"/>
            <a:ext cx="19043145" cy="4844525"/>
          </a:xfrm>
        </p:spPr>
        <p:txBody>
          <a:bodyPr anchor="t">
            <a:normAutofit/>
          </a:bodyPr>
          <a:lstStyle>
            <a:lvl1pPr marL="0" indent="0" algn="l">
              <a:buNone/>
              <a:defRPr sz="54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33C157-C928-4123-A6A5-6C6A12DFC0EF}" type="slidenum">
              <a:rPr lang="en-US" smtClean="0"/>
              <a:pPr>
                <a:defRPr/>
              </a:pPr>
              <a:t>‹#›</a:t>
            </a:fld>
            <a:endParaRPr lang="en-US"/>
          </a:p>
        </p:txBody>
      </p:sp>
    </p:spTree>
    <p:extLst>
      <p:ext uri="{BB962C8B-B14F-4D97-AF65-F5344CB8AC3E}">
        <p14:creationId xmlns:p14="http://schemas.microsoft.com/office/powerpoint/2010/main" val="514173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D7DC46-7FC0-4D48-9C7E-6AF46FA288E0}" type="slidenum">
              <a:rPr lang="en-US" smtClean="0"/>
              <a:pPr>
                <a:defRPr/>
              </a:pPr>
              <a:t>‹#›</a:t>
            </a:fld>
            <a:endParaRPr lang="en-US"/>
          </a:p>
        </p:txBody>
      </p:sp>
    </p:spTree>
    <p:extLst>
      <p:ext uri="{BB962C8B-B14F-4D97-AF65-F5344CB8AC3E}">
        <p14:creationId xmlns:p14="http://schemas.microsoft.com/office/powerpoint/2010/main" val="3485243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31936" y="1950722"/>
            <a:ext cx="2936436" cy="1680464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28797" y="1950722"/>
            <a:ext cx="15585078" cy="168046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0EED01-B442-4B55-A6E5-828DA6E07496}" type="slidenum">
              <a:rPr lang="en-US" smtClean="0"/>
              <a:pPr>
                <a:defRPr/>
              </a:pPr>
              <a:t>‹#›</a:t>
            </a:fld>
            <a:endParaRPr lang="en-US"/>
          </a:p>
        </p:txBody>
      </p:sp>
    </p:spTree>
    <p:extLst>
      <p:ext uri="{BB962C8B-B14F-4D97-AF65-F5344CB8AC3E}">
        <p14:creationId xmlns:p14="http://schemas.microsoft.com/office/powerpoint/2010/main" val="92245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5C5D32A-3646-44D8-82D7-96F12A5FF19F}" type="slidenum">
              <a:rPr lang="en-US" smtClean="0"/>
              <a:pPr>
                <a:defRPr/>
              </a:pPr>
              <a:t>‹#›</a:t>
            </a:fld>
            <a:endParaRPr lang="en-US"/>
          </a:p>
        </p:txBody>
      </p:sp>
    </p:spTree>
    <p:extLst>
      <p:ext uri="{BB962C8B-B14F-4D97-AF65-F5344CB8AC3E}">
        <p14:creationId xmlns:p14="http://schemas.microsoft.com/office/powerpoint/2010/main" val="95396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28796" y="8642779"/>
            <a:ext cx="19043145" cy="5845059"/>
          </a:xfrm>
        </p:spPr>
        <p:txBody>
          <a:bodyPr anchor="b"/>
          <a:lstStyle>
            <a:lvl1pPr algn="l">
              <a:defRPr sz="12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8796" y="14487834"/>
            <a:ext cx="19043145" cy="2753280"/>
          </a:xfrm>
        </p:spPr>
        <p:txBody>
          <a:bodyPr anchor="t"/>
          <a:lstStyle>
            <a:lvl1pPr marL="0" indent="0" algn="l">
              <a:buNone/>
              <a:defRPr sz="60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2A7C5EB-CAD2-4D53-BE68-82E198AE3400}" type="slidenum">
              <a:rPr lang="en-US" smtClean="0"/>
              <a:pPr>
                <a:defRPr/>
              </a:pPr>
              <a:t>‹#›</a:t>
            </a:fld>
            <a:endParaRPr lang="en-US"/>
          </a:p>
        </p:txBody>
      </p:sp>
    </p:spTree>
    <p:extLst>
      <p:ext uri="{BB962C8B-B14F-4D97-AF65-F5344CB8AC3E}">
        <p14:creationId xmlns:p14="http://schemas.microsoft.com/office/powerpoint/2010/main" val="150423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950720"/>
            <a:ext cx="19043142" cy="42265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28802" y="6913885"/>
            <a:ext cx="9264327" cy="12418470"/>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607612" y="6913889"/>
            <a:ext cx="9264330" cy="12418474"/>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9FA1C4-3A10-4BEF-BD16-7AE79C8E464D}" type="slidenum">
              <a:rPr lang="en-US" smtClean="0"/>
              <a:pPr>
                <a:defRPr/>
              </a:pPr>
              <a:t>‹#›</a:t>
            </a:fld>
            <a:endParaRPr lang="en-US"/>
          </a:p>
        </p:txBody>
      </p:sp>
    </p:spTree>
    <p:extLst>
      <p:ext uri="{BB962C8B-B14F-4D97-AF65-F5344CB8AC3E}">
        <p14:creationId xmlns:p14="http://schemas.microsoft.com/office/powerpoint/2010/main" val="316186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799" y="1950720"/>
            <a:ext cx="19043139" cy="42265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828797" y="6915146"/>
            <a:ext cx="9272016" cy="1844038"/>
          </a:xfrm>
        </p:spPr>
        <p:txBody>
          <a:bodyPr anchor="b">
            <a:noAutofit/>
          </a:bodyPr>
          <a:lstStyle>
            <a:lvl1pPr marL="0" indent="0">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28797" y="8759189"/>
            <a:ext cx="9272016" cy="105731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599920" y="6915146"/>
            <a:ext cx="9272016" cy="1844038"/>
          </a:xfrm>
        </p:spPr>
        <p:txBody>
          <a:bodyPr anchor="b">
            <a:noAutofit/>
          </a:bodyPr>
          <a:lstStyle>
            <a:lvl1pPr marL="0" indent="0">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1599920" y="8759189"/>
            <a:ext cx="9272016" cy="105731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1A4A75-9DD8-49B1-89CF-F89301DB2CA0}" type="slidenum">
              <a:rPr lang="en-US" smtClean="0"/>
              <a:pPr>
                <a:defRPr/>
              </a:pPr>
              <a:t>‹#›</a:t>
            </a:fld>
            <a:endParaRPr lang="en-US"/>
          </a:p>
        </p:txBody>
      </p:sp>
    </p:spTree>
    <p:extLst>
      <p:ext uri="{BB962C8B-B14F-4D97-AF65-F5344CB8AC3E}">
        <p14:creationId xmlns:p14="http://schemas.microsoft.com/office/powerpoint/2010/main" val="37171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797" y="1950720"/>
            <a:ext cx="19043142" cy="42265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5AA1ACD-4FB4-44F1-BEA3-4068C9396AAC}" type="slidenum">
              <a:rPr lang="en-US" smtClean="0"/>
              <a:pPr>
                <a:defRPr/>
              </a:pPr>
              <a:t>‹#›</a:t>
            </a:fld>
            <a:endParaRPr lang="en-US"/>
          </a:p>
        </p:txBody>
      </p:sp>
    </p:spTree>
    <p:extLst>
      <p:ext uri="{BB962C8B-B14F-4D97-AF65-F5344CB8AC3E}">
        <p14:creationId xmlns:p14="http://schemas.microsoft.com/office/powerpoint/2010/main" val="399832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64A8438-3D6C-47CA-93C8-B775E3F53DF0}" type="slidenum">
              <a:rPr lang="en-US" smtClean="0"/>
              <a:pPr>
                <a:defRPr/>
              </a:pPr>
              <a:t>‹#›</a:t>
            </a:fld>
            <a:endParaRPr lang="en-US"/>
          </a:p>
        </p:txBody>
      </p:sp>
    </p:spTree>
    <p:extLst>
      <p:ext uri="{BB962C8B-B14F-4D97-AF65-F5344CB8AC3E}">
        <p14:creationId xmlns:p14="http://schemas.microsoft.com/office/powerpoint/2010/main" val="205421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797" y="4795533"/>
            <a:ext cx="8370546" cy="4091091"/>
          </a:xfrm>
        </p:spPr>
        <p:txBody>
          <a:bodyPr anchor="b">
            <a:normAutofit/>
          </a:bodyPr>
          <a:lstStyle>
            <a:lvl1pPr>
              <a:defRPr sz="6000"/>
            </a:lvl1pPr>
          </a:lstStyle>
          <a:p>
            <a:r>
              <a:rPr lang="en-US" smtClean="0"/>
              <a:t>Click to edit Master title style</a:t>
            </a:r>
            <a:endParaRPr lang="en-US" dirty="0"/>
          </a:p>
        </p:txBody>
      </p:sp>
      <p:sp>
        <p:nvSpPr>
          <p:cNvPr id="3" name="Content Placeholder 2"/>
          <p:cNvSpPr>
            <a:spLocks noGrp="1"/>
          </p:cNvSpPr>
          <p:nvPr>
            <p:ph idx="1"/>
          </p:nvPr>
        </p:nvSpPr>
        <p:spPr>
          <a:xfrm>
            <a:off x="10713826" y="1647762"/>
            <a:ext cx="10158111" cy="1768459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28797" y="8886622"/>
            <a:ext cx="8370546" cy="8270237"/>
          </a:xfrm>
        </p:spPr>
        <p:txBody>
          <a:bodyPr>
            <a:normAutofit/>
          </a:bodyPr>
          <a:lstStyle>
            <a:lvl1pPr marL="0" indent="0">
              <a:buNone/>
              <a:defRPr sz="42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C3532EF-659D-4E6B-A578-2BD9E6A9FE3D}" type="slidenum">
              <a:rPr lang="en-US" smtClean="0"/>
              <a:pPr>
                <a:defRPr/>
              </a:pPr>
              <a:t>‹#›</a:t>
            </a:fld>
            <a:endParaRPr lang="en-US"/>
          </a:p>
        </p:txBody>
      </p:sp>
    </p:spTree>
    <p:extLst>
      <p:ext uri="{BB962C8B-B14F-4D97-AF65-F5344CB8AC3E}">
        <p14:creationId xmlns:p14="http://schemas.microsoft.com/office/powerpoint/2010/main" val="298146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797" y="15361920"/>
            <a:ext cx="19043142" cy="1813562"/>
          </a:xfrm>
        </p:spPr>
        <p:txBody>
          <a:bodyPr anchor="b">
            <a:normAutofit/>
          </a:bodyPr>
          <a:lstStyle>
            <a:lvl1pPr algn="l">
              <a:defRPr sz="7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28797" y="1950720"/>
            <a:ext cx="19043142" cy="12306298"/>
          </a:xfrm>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828797" y="17175482"/>
            <a:ext cx="19043142" cy="2156877"/>
          </a:xfrm>
        </p:spPr>
        <p:txBody>
          <a:bodyPr>
            <a:normAutofit/>
          </a:bodyPr>
          <a:lstStyle>
            <a:lvl1pPr marL="0" indent="0">
              <a:buNone/>
              <a:defRPr sz="36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0FC49FA-A099-4E1F-B7E8-5398EC143224}" type="slidenum">
              <a:rPr lang="en-US" smtClean="0"/>
              <a:pPr>
                <a:defRPr/>
              </a:pPr>
              <a:t>‹#›</a:t>
            </a:fld>
            <a:endParaRPr lang="en-US"/>
          </a:p>
        </p:txBody>
      </p:sp>
    </p:spTree>
    <p:extLst>
      <p:ext uri="{BB962C8B-B14F-4D97-AF65-F5344CB8AC3E}">
        <p14:creationId xmlns:p14="http://schemas.microsoft.com/office/powerpoint/2010/main" val="14388033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5400" y="-27096"/>
            <a:ext cx="27509415" cy="21999792"/>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828799" y="1950720"/>
            <a:ext cx="19043139" cy="42265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28797" y="6913889"/>
            <a:ext cx="19043142" cy="124184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215774" y="19332363"/>
            <a:ext cx="2052396" cy="1168400"/>
          </a:xfrm>
          <a:prstGeom prst="rect">
            <a:avLst/>
          </a:prstGeom>
        </p:spPr>
        <p:txBody>
          <a:bodyPr vert="horz" lIns="91440" tIns="45720" rIns="91440" bIns="45720" rtlCol="0" anchor="ctr"/>
          <a:lstStyle>
            <a:lvl1pPr algn="r">
              <a:defRPr sz="27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828799" y="19332363"/>
            <a:ext cx="13868919" cy="1168400"/>
          </a:xfrm>
          <a:prstGeom prst="rect">
            <a:avLst/>
          </a:prstGeom>
        </p:spPr>
        <p:txBody>
          <a:bodyPr vert="horz" lIns="91440" tIns="45720" rIns="91440" bIns="45720" rtlCol="0" anchor="ctr"/>
          <a:lstStyle>
            <a:lvl1pPr algn="l">
              <a:defRPr sz="27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9334028" y="19332363"/>
            <a:ext cx="1537914" cy="1168400"/>
          </a:xfrm>
          <a:prstGeom prst="rect">
            <a:avLst/>
          </a:prstGeom>
        </p:spPr>
        <p:txBody>
          <a:bodyPr vert="horz" lIns="91440" tIns="45720" rIns="91440" bIns="45720" rtlCol="0" anchor="ctr"/>
          <a:lstStyle>
            <a:lvl1pPr algn="r">
              <a:defRPr sz="2700">
                <a:solidFill>
                  <a:schemeClr val="accent1"/>
                </a:solidFill>
              </a:defRPr>
            </a:lvl1pPr>
          </a:lstStyle>
          <a:p>
            <a:pPr>
              <a:defRPr/>
            </a:pPr>
            <a:fld id="{2133C157-C928-4123-A6A5-6C6A12DFC0EF}" type="slidenum">
              <a:rPr lang="en-US" smtClean="0"/>
              <a:pPr>
                <a:defRPr/>
              </a:pPr>
              <a:t>‹#›</a:t>
            </a:fld>
            <a:endParaRPr lang="en-US"/>
          </a:p>
        </p:txBody>
      </p:sp>
    </p:spTree>
    <p:extLst>
      <p:ext uri="{BB962C8B-B14F-4D97-AF65-F5344CB8AC3E}">
        <p14:creationId xmlns:p14="http://schemas.microsoft.com/office/powerpoint/2010/main" val="121265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1371600" rtl="0" eaLnBrk="1" latinLnBrk="0" hangingPunct="1">
        <a:spcBef>
          <a:spcPct val="0"/>
        </a:spcBef>
        <a:buNone/>
        <a:defRPr sz="10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28700" indent="-1028700" algn="l" defTabSz="1371600" rtl="0" eaLnBrk="1" latinLnBrk="0" hangingPunct="1">
        <a:spcBef>
          <a:spcPts val="3000"/>
        </a:spcBef>
        <a:spcAft>
          <a:spcPts val="0"/>
        </a:spcAft>
        <a:buClr>
          <a:schemeClr val="accent1"/>
        </a:buClr>
        <a:buSzPct val="80000"/>
        <a:buFont typeface="Wingdings 3" charset="2"/>
        <a:buChar char=""/>
        <a:defRPr sz="5400" kern="1200">
          <a:solidFill>
            <a:schemeClr val="tx1">
              <a:lumMod val="75000"/>
              <a:lumOff val="25000"/>
            </a:schemeClr>
          </a:solidFill>
          <a:latin typeface="+mn-lt"/>
          <a:ea typeface="+mn-ea"/>
          <a:cs typeface="+mn-cs"/>
        </a:defRPr>
      </a:lvl1pPr>
      <a:lvl2pPr marL="2228850" indent="-857250" algn="l" defTabSz="1371600" rtl="0" eaLnBrk="1" latinLnBrk="0" hangingPunct="1">
        <a:spcBef>
          <a:spcPts val="3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2pPr>
      <a:lvl3pPr marL="3429000" indent="-685800" algn="l" defTabSz="1371600" rtl="0" eaLnBrk="1" latinLnBrk="0" hangingPunct="1">
        <a:spcBef>
          <a:spcPts val="3000"/>
        </a:spcBef>
        <a:spcAft>
          <a:spcPts val="0"/>
        </a:spcAft>
        <a:buClr>
          <a:schemeClr val="accent1"/>
        </a:buClr>
        <a:buSzPct val="80000"/>
        <a:buFont typeface="Wingdings 3" charset="2"/>
        <a:buChar char=""/>
        <a:defRPr sz="4200" kern="1200">
          <a:solidFill>
            <a:schemeClr val="tx1">
              <a:lumMod val="75000"/>
              <a:lumOff val="25000"/>
            </a:schemeClr>
          </a:solidFill>
          <a:latin typeface="+mn-lt"/>
          <a:ea typeface="+mn-ea"/>
          <a:cs typeface="+mn-cs"/>
        </a:defRPr>
      </a:lvl3pPr>
      <a:lvl4pPr marL="48006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4pPr>
      <a:lvl5pPr marL="61722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5pPr>
      <a:lvl6pPr marL="75438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6pPr>
      <a:lvl7pPr marL="89154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7pPr>
      <a:lvl8pPr marL="102870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8pPr>
      <a:lvl9pPr marL="116586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5400" kern="1200">
          <a:solidFill>
            <a:schemeClr val="tx1"/>
          </a:solidFill>
          <a:latin typeface="+mn-lt"/>
          <a:ea typeface="+mn-ea"/>
          <a:cs typeface="+mn-cs"/>
        </a:defRPr>
      </a:lvl1pPr>
      <a:lvl2pPr marL="1371600" algn="l" defTabSz="1371600" rtl="0" eaLnBrk="1" latinLnBrk="0" hangingPunct="1">
        <a:defRPr sz="5400" kern="1200">
          <a:solidFill>
            <a:schemeClr val="tx1"/>
          </a:solidFill>
          <a:latin typeface="+mn-lt"/>
          <a:ea typeface="+mn-ea"/>
          <a:cs typeface="+mn-cs"/>
        </a:defRPr>
      </a:lvl2pPr>
      <a:lvl3pPr marL="2743200" algn="l" defTabSz="1371600" rtl="0" eaLnBrk="1" latinLnBrk="0" hangingPunct="1">
        <a:defRPr sz="5400" kern="1200">
          <a:solidFill>
            <a:schemeClr val="tx1"/>
          </a:solidFill>
          <a:latin typeface="+mn-lt"/>
          <a:ea typeface="+mn-ea"/>
          <a:cs typeface="+mn-cs"/>
        </a:defRPr>
      </a:lvl3pPr>
      <a:lvl4pPr marL="4114800" algn="l" defTabSz="1371600" rtl="0" eaLnBrk="1" latinLnBrk="0" hangingPunct="1">
        <a:defRPr sz="5400" kern="1200">
          <a:solidFill>
            <a:schemeClr val="tx1"/>
          </a:solidFill>
          <a:latin typeface="+mn-lt"/>
          <a:ea typeface="+mn-ea"/>
          <a:cs typeface="+mn-cs"/>
        </a:defRPr>
      </a:lvl4pPr>
      <a:lvl5pPr marL="5486400" algn="l" defTabSz="1371600" rtl="0" eaLnBrk="1" latinLnBrk="0" hangingPunct="1">
        <a:defRPr sz="5400" kern="1200">
          <a:solidFill>
            <a:schemeClr val="tx1"/>
          </a:solidFill>
          <a:latin typeface="+mn-lt"/>
          <a:ea typeface="+mn-ea"/>
          <a:cs typeface="+mn-cs"/>
        </a:defRPr>
      </a:lvl5pPr>
      <a:lvl6pPr marL="6858000" algn="l" defTabSz="1371600" rtl="0" eaLnBrk="1" latinLnBrk="0" hangingPunct="1">
        <a:defRPr sz="5400" kern="1200">
          <a:solidFill>
            <a:schemeClr val="tx1"/>
          </a:solidFill>
          <a:latin typeface="+mn-lt"/>
          <a:ea typeface="+mn-ea"/>
          <a:cs typeface="+mn-cs"/>
        </a:defRPr>
      </a:lvl6pPr>
      <a:lvl7pPr marL="8229600" algn="l" defTabSz="1371600" rtl="0" eaLnBrk="1" latinLnBrk="0" hangingPunct="1">
        <a:defRPr sz="5400" kern="1200">
          <a:solidFill>
            <a:schemeClr val="tx1"/>
          </a:solidFill>
          <a:latin typeface="+mn-lt"/>
          <a:ea typeface="+mn-ea"/>
          <a:cs typeface="+mn-cs"/>
        </a:defRPr>
      </a:lvl7pPr>
      <a:lvl8pPr marL="9601200" algn="l" defTabSz="1371600" rtl="0" eaLnBrk="1" latinLnBrk="0" hangingPunct="1">
        <a:defRPr sz="5400" kern="1200">
          <a:solidFill>
            <a:schemeClr val="tx1"/>
          </a:solidFill>
          <a:latin typeface="+mn-lt"/>
          <a:ea typeface="+mn-ea"/>
          <a:cs typeface="+mn-cs"/>
        </a:defRPr>
      </a:lvl8pPr>
      <a:lvl9pPr marL="10972800" algn="l" defTabSz="13716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3.png"/><Relationship Id="rId11"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Rectangle 5"/>
          <p:cNvSpPr>
            <a:spLocks noChangeArrowheads="1"/>
          </p:cNvSpPr>
          <p:nvPr/>
        </p:nvSpPr>
        <p:spPr bwMode="auto">
          <a:xfrm>
            <a:off x="380363" y="280988"/>
            <a:ext cx="26671274" cy="2802547"/>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none" anchor="ctr"/>
          <a:lstStyle/>
          <a:p>
            <a:pPr algn="ctr"/>
            <a:endParaRPr lang="en-US">
              <a:solidFill>
                <a:schemeClr val="accent1"/>
              </a:solidFill>
            </a:endParaRPr>
          </a:p>
        </p:txBody>
      </p:sp>
      <p:sp>
        <p:nvSpPr>
          <p:cNvPr id="2051" name="Text Box 17"/>
          <p:cNvSpPr txBox="1">
            <a:spLocks noChangeArrowheads="1"/>
          </p:cNvSpPr>
          <p:nvPr/>
        </p:nvSpPr>
        <p:spPr bwMode="auto">
          <a:xfrm>
            <a:off x="0" y="685800"/>
            <a:ext cx="27432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820988" eaLnBrk="0" hangingPunct="0">
              <a:defRPr sz="5600">
                <a:solidFill>
                  <a:schemeClr val="tx1"/>
                </a:solidFill>
                <a:latin typeface="Arial" charset="0"/>
                <a:ea typeface="ＭＳ Ｐゴシック" pitchFamily="-109" charset="-128"/>
              </a:defRPr>
            </a:lvl1pPr>
            <a:lvl2pPr marL="742950" indent="-285750" defTabSz="2820988" eaLnBrk="0" hangingPunct="0">
              <a:defRPr sz="5600">
                <a:solidFill>
                  <a:schemeClr val="tx1"/>
                </a:solidFill>
                <a:latin typeface="Arial" charset="0"/>
                <a:ea typeface="ＭＳ Ｐゴシック" pitchFamily="-109" charset="-128"/>
              </a:defRPr>
            </a:lvl2pPr>
            <a:lvl3pPr marL="1143000" indent="-228600" defTabSz="2820988" eaLnBrk="0" hangingPunct="0">
              <a:defRPr sz="5600">
                <a:solidFill>
                  <a:schemeClr val="tx1"/>
                </a:solidFill>
                <a:latin typeface="Arial" charset="0"/>
                <a:ea typeface="ＭＳ Ｐゴシック" pitchFamily="-109" charset="-128"/>
              </a:defRPr>
            </a:lvl3pPr>
            <a:lvl4pPr marL="1600200" indent="-228600" defTabSz="2820988" eaLnBrk="0" hangingPunct="0">
              <a:defRPr sz="5600">
                <a:solidFill>
                  <a:schemeClr val="tx1"/>
                </a:solidFill>
                <a:latin typeface="Arial" charset="0"/>
                <a:ea typeface="ＭＳ Ｐゴシック" pitchFamily="-109" charset="-128"/>
              </a:defRPr>
            </a:lvl4pPr>
            <a:lvl5pPr marL="2057400" indent="-228600" defTabSz="2820988" eaLnBrk="0" hangingPunct="0">
              <a:defRPr sz="5600">
                <a:solidFill>
                  <a:schemeClr val="tx1"/>
                </a:solidFill>
                <a:latin typeface="Arial" charset="0"/>
                <a:ea typeface="ＭＳ Ｐゴシック" pitchFamily="-109" charset="-128"/>
              </a:defRPr>
            </a:lvl5pPr>
            <a:lvl6pPr marL="25146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6pPr>
            <a:lvl7pPr marL="29718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7pPr>
            <a:lvl8pPr marL="34290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8pPr>
            <a:lvl9pPr marL="38862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9pPr>
          </a:lstStyle>
          <a:p>
            <a:pPr algn="ctr" eaLnBrk="1" hangingPunct="1"/>
            <a:r>
              <a:rPr lang="en-US" sz="7200" b="1" dirty="0" smtClean="0"/>
              <a:t>Road Traffic Simulation</a:t>
            </a:r>
            <a:endParaRPr lang="en-US" sz="7200" b="1" dirty="0"/>
          </a:p>
        </p:txBody>
      </p:sp>
      <p:sp>
        <p:nvSpPr>
          <p:cNvPr id="2052" name="Text Box 18"/>
          <p:cNvSpPr txBox="1">
            <a:spLocks noChangeArrowheads="1"/>
          </p:cNvSpPr>
          <p:nvPr/>
        </p:nvSpPr>
        <p:spPr bwMode="auto">
          <a:xfrm>
            <a:off x="0" y="1828800"/>
            <a:ext cx="27432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820988" eaLnBrk="0" hangingPunct="0">
              <a:defRPr sz="5600">
                <a:solidFill>
                  <a:schemeClr val="tx1"/>
                </a:solidFill>
                <a:latin typeface="Arial" charset="0"/>
                <a:ea typeface="ＭＳ Ｐゴシック" pitchFamily="-109" charset="-128"/>
              </a:defRPr>
            </a:lvl1pPr>
            <a:lvl2pPr marL="742950" indent="-285750" defTabSz="2820988" eaLnBrk="0" hangingPunct="0">
              <a:defRPr sz="5600">
                <a:solidFill>
                  <a:schemeClr val="tx1"/>
                </a:solidFill>
                <a:latin typeface="Arial" charset="0"/>
                <a:ea typeface="ＭＳ Ｐゴシック" pitchFamily="-109" charset="-128"/>
              </a:defRPr>
            </a:lvl2pPr>
            <a:lvl3pPr marL="1143000" indent="-228600" defTabSz="2820988" eaLnBrk="0" hangingPunct="0">
              <a:defRPr sz="5600">
                <a:solidFill>
                  <a:schemeClr val="tx1"/>
                </a:solidFill>
                <a:latin typeface="Arial" charset="0"/>
                <a:ea typeface="ＭＳ Ｐゴシック" pitchFamily="-109" charset="-128"/>
              </a:defRPr>
            </a:lvl3pPr>
            <a:lvl4pPr marL="1600200" indent="-228600" defTabSz="2820988" eaLnBrk="0" hangingPunct="0">
              <a:defRPr sz="5600">
                <a:solidFill>
                  <a:schemeClr val="tx1"/>
                </a:solidFill>
                <a:latin typeface="Arial" charset="0"/>
                <a:ea typeface="ＭＳ Ｐゴシック" pitchFamily="-109" charset="-128"/>
              </a:defRPr>
            </a:lvl4pPr>
            <a:lvl5pPr marL="2057400" indent="-228600" defTabSz="2820988" eaLnBrk="0" hangingPunct="0">
              <a:defRPr sz="5600">
                <a:solidFill>
                  <a:schemeClr val="tx1"/>
                </a:solidFill>
                <a:latin typeface="Arial" charset="0"/>
                <a:ea typeface="ＭＳ Ｐゴシック" pitchFamily="-109" charset="-128"/>
              </a:defRPr>
            </a:lvl5pPr>
            <a:lvl6pPr marL="25146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6pPr>
            <a:lvl7pPr marL="29718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7pPr>
            <a:lvl8pPr marL="34290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8pPr>
            <a:lvl9pPr marL="3886200" indent="-228600" defTabSz="2820988" eaLnBrk="0" fontAlgn="base" hangingPunct="0">
              <a:spcBef>
                <a:spcPct val="0"/>
              </a:spcBef>
              <a:spcAft>
                <a:spcPct val="0"/>
              </a:spcAft>
              <a:defRPr sz="5600">
                <a:solidFill>
                  <a:schemeClr val="tx1"/>
                </a:solidFill>
                <a:latin typeface="Arial" charset="0"/>
                <a:ea typeface="ＭＳ Ｐゴシック" pitchFamily="-109" charset="-128"/>
              </a:defRPr>
            </a:lvl9pPr>
          </a:lstStyle>
          <a:p>
            <a:pPr algn="ctr" eaLnBrk="1" hangingPunct="1">
              <a:spcBef>
                <a:spcPct val="50000"/>
              </a:spcBef>
            </a:pPr>
            <a:r>
              <a:rPr lang="en-US" sz="2800" dirty="0" smtClean="0"/>
              <a:t>Stefan Henneking</a:t>
            </a:r>
            <a:r>
              <a:rPr lang="en-US" sz="2800" baseline="30000" dirty="0" smtClean="0"/>
              <a:t>1,3</a:t>
            </a:r>
            <a:r>
              <a:rPr lang="en-US" sz="2800" dirty="0" smtClean="0"/>
              <a:t>, Eisha Nathan</a:t>
            </a:r>
            <a:r>
              <a:rPr lang="en-US" sz="2800" baseline="30000" dirty="0" smtClean="0"/>
              <a:t>1,3</a:t>
            </a:r>
            <a:r>
              <a:rPr lang="en-US" sz="2800" dirty="0" smtClean="0"/>
              <a:t>, </a:t>
            </a:r>
            <a:r>
              <a:rPr lang="en-US" sz="2800" dirty="0" err="1" smtClean="0"/>
              <a:t>Lanssie</a:t>
            </a:r>
            <a:r>
              <a:rPr lang="en-US" sz="2800" dirty="0" smtClean="0"/>
              <a:t> Ma</a:t>
            </a:r>
            <a:r>
              <a:rPr lang="en-US" sz="2800" baseline="30000" dirty="0" smtClean="0"/>
              <a:t>2,3</a:t>
            </a:r>
            <a:endParaRPr lang="en-US" sz="2800" baseline="30000" dirty="0" smtClean="0"/>
          </a:p>
          <a:p>
            <a:pPr algn="ctr" eaLnBrk="1" hangingPunct="1">
              <a:spcBef>
                <a:spcPct val="50000"/>
              </a:spcBef>
            </a:pPr>
            <a:r>
              <a:rPr lang="en-US" sz="2000" baseline="30000" dirty="0" smtClean="0"/>
              <a:t>1</a:t>
            </a:r>
            <a:r>
              <a:rPr lang="en-US" sz="2000" dirty="0" smtClean="0"/>
              <a:t>College of Computing, </a:t>
            </a:r>
            <a:r>
              <a:rPr lang="en-US" sz="2000" baseline="30000" dirty="0" smtClean="0"/>
              <a:t>2</a:t>
            </a:r>
            <a:r>
              <a:rPr lang="en-US" sz="2000" dirty="0" smtClean="0"/>
              <a:t>College of Engineering, </a:t>
            </a:r>
            <a:r>
              <a:rPr lang="en-US" sz="2000" baseline="30000" dirty="0" smtClean="0"/>
              <a:t>3</a:t>
            </a:r>
            <a:r>
              <a:rPr lang="en-US" sz="2000" dirty="0" smtClean="0"/>
              <a:t>G</a:t>
            </a:r>
            <a:r>
              <a:rPr lang="en-US" sz="2000" dirty="0" smtClean="0"/>
              <a:t>eorgia Institute of Technology</a:t>
            </a:r>
            <a:endParaRPr lang="en-US" sz="2000" baseline="30000" dirty="0" smtClean="0"/>
          </a:p>
          <a:p>
            <a:pPr algn="ctr" eaLnBrk="1" hangingPunct="1">
              <a:spcBef>
                <a:spcPct val="50000"/>
              </a:spcBef>
            </a:pPr>
            <a:endParaRPr lang="en-US" sz="2800" dirty="0">
              <a:solidFill>
                <a:schemeClr val="bg1"/>
              </a:solidFill>
            </a:endParaRPr>
          </a:p>
        </p:txBody>
      </p:sp>
      <p:grpSp>
        <p:nvGrpSpPr>
          <p:cNvPr id="2056" name="Group 11"/>
          <p:cNvGrpSpPr>
            <a:grpSpLocks/>
          </p:cNvGrpSpPr>
          <p:nvPr/>
        </p:nvGrpSpPr>
        <p:grpSpPr bwMode="auto">
          <a:xfrm>
            <a:off x="532125" y="1869464"/>
            <a:ext cx="3581400" cy="1254735"/>
            <a:chOff x="507281" y="3181717"/>
            <a:chExt cx="3581482" cy="1254964"/>
          </a:xfrm>
        </p:grpSpPr>
        <p:sp>
          <p:nvSpPr>
            <p:cNvPr id="2057" name="Text Box 7"/>
            <p:cNvSpPr txBox="1">
              <a:spLocks noChangeArrowheads="1"/>
            </p:cNvSpPr>
            <p:nvPr/>
          </p:nvSpPr>
          <p:spPr bwMode="auto">
            <a:xfrm>
              <a:off x="962530" y="3790232"/>
              <a:ext cx="2670985" cy="646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chemeClr val="tx1"/>
                  </a:solidFill>
                  <a:latin typeface="Arial" charset="0"/>
                  <a:ea typeface="ＭＳ Ｐゴシック" pitchFamily="-109" charset="-128"/>
                </a:defRPr>
              </a:lvl1pPr>
              <a:lvl2pPr marL="742950" indent="-285750" eaLnBrk="0" hangingPunct="0">
                <a:defRPr sz="5600">
                  <a:solidFill>
                    <a:schemeClr val="tx1"/>
                  </a:solidFill>
                  <a:latin typeface="Arial" charset="0"/>
                  <a:ea typeface="ＭＳ Ｐゴシック" pitchFamily="-109" charset="-128"/>
                </a:defRPr>
              </a:lvl2pPr>
              <a:lvl3pPr marL="1143000" indent="-228600" eaLnBrk="0" hangingPunct="0">
                <a:defRPr sz="5600">
                  <a:solidFill>
                    <a:schemeClr val="tx1"/>
                  </a:solidFill>
                  <a:latin typeface="Arial" charset="0"/>
                  <a:ea typeface="ＭＳ Ｐゴシック" pitchFamily="-109" charset="-128"/>
                </a:defRPr>
              </a:lvl3pPr>
              <a:lvl4pPr marL="1600200" indent="-228600" eaLnBrk="0" hangingPunct="0">
                <a:defRPr sz="5600">
                  <a:solidFill>
                    <a:schemeClr val="tx1"/>
                  </a:solidFill>
                  <a:latin typeface="Arial" charset="0"/>
                  <a:ea typeface="ＭＳ Ｐゴシック" pitchFamily="-109" charset="-128"/>
                </a:defRPr>
              </a:lvl4pPr>
              <a:lvl5pPr marL="2057400" indent="-228600" eaLnBrk="0" hangingPunct="0">
                <a:defRPr sz="5600">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sz="5600">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sz="5600">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sz="5600">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sz="5600">
                  <a:solidFill>
                    <a:schemeClr val="tx1"/>
                  </a:solidFill>
                  <a:latin typeface="Arial" charset="0"/>
                  <a:ea typeface="ＭＳ Ｐゴシック" pitchFamily="-109" charset="-128"/>
                </a:defRPr>
              </a:lvl9pPr>
            </a:lstStyle>
            <a:p>
              <a:pPr eaLnBrk="1" hangingPunct="1"/>
              <a:r>
                <a:rPr lang="en-US" sz="3600" b="1" dirty="0" smtClean="0">
                  <a:latin typeface="Calibri" pitchFamily="34" charset="0"/>
                </a:rPr>
                <a:t>SPRING </a:t>
              </a:r>
              <a:r>
                <a:rPr lang="en-US" sz="3600" b="1" dirty="0" smtClean="0">
                  <a:latin typeface="Calibri" pitchFamily="34" charset="0"/>
                </a:rPr>
                <a:t>2015</a:t>
              </a:r>
              <a:endParaRPr lang="en-US" sz="3600" b="1" dirty="0">
                <a:latin typeface="Calibri" pitchFamily="34" charset="0"/>
              </a:endParaRPr>
            </a:p>
          </p:txBody>
        </p:sp>
        <p:sp>
          <p:nvSpPr>
            <p:cNvPr id="2058" name="Text Box 7"/>
            <p:cNvSpPr txBox="1">
              <a:spLocks noChangeArrowheads="1"/>
            </p:cNvSpPr>
            <p:nvPr/>
          </p:nvSpPr>
          <p:spPr bwMode="auto">
            <a:xfrm>
              <a:off x="1346775" y="3181717"/>
              <a:ext cx="1988841" cy="70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chemeClr val="tx1"/>
                  </a:solidFill>
                  <a:latin typeface="Arial" charset="0"/>
                  <a:ea typeface="ＭＳ Ｐゴシック" pitchFamily="-109" charset="-128"/>
                </a:defRPr>
              </a:lvl1pPr>
              <a:lvl2pPr marL="742950" indent="-285750" eaLnBrk="0" hangingPunct="0">
                <a:defRPr sz="5600">
                  <a:solidFill>
                    <a:schemeClr val="tx1"/>
                  </a:solidFill>
                  <a:latin typeface="Arial" charset="0"/>
                  <a:ea typeface="ＭＳ Ｐゴシック" pitchFamily="-109" charset="-128"/>
                </a:defRPr>
              </a:lvl2pPr>
              <a:lvl3pPr marL="1143000" indent="-228600" eaLnBrk="0" hangingPunct="0">
                <a:defRPr sz="5600">
                  <a:solidFill>
                    <a:schemeClr val="tx1"/>
                  </a:solidFill>
                  <a:latin typeface="Arial" charset="0"/>
                  <a:ea typeface="ＭＳ Ｐゴシック" pitchFamily="-109" charset="-128"/>
                </a:defRPr>
              </a:lvl3pPr>
              <a:lvl4pPr marL="1600200" indent="-228600" eaLnBrk="0" hangingPunct="0">
                <a:defRPr sz="5600">
                  <a:solidFill>
                    <a:schemeClr val="tx1"/>
                  </a:solidFill>
                  <a:latin typeface="Arial" charset="0"/>
                  <a:ea typeface="ＭＳ Ｐゴシック" pitchFamily="-109" charset="-128"/>
                </a:defRPr>
              </a:lvl4pPr>
              <a:lvl5pPr marL="2057400" indent="-228600" eaLnBrk="0" hangingPunct="0">
                <a:defRPr sz="5600">
                  <a:solidFill>
                    <a:schemeClr val="tx1"/>
                  </a:solidFill>
                  <a:latin typeface="Arial" charset="0"/>
                  <a:ea typeface="ＭＳ Ｐゴシック" pitchFamily="-109" charset="-128"/>
                </a:defRPr>
              </a:lvl5pPr>
              <a:lvl6pPr marL="2514600" indent="-228600" eaLnBrk="0" fontAlgn="base" hangingPunct="0">
                <a:spcBef>
                  <a:spcPct val="0"/>
                </a:spcBef>
                <a:spcAft>
                  <a:spcPct val="0"/>
                </a:spcAft>
                <a:defRPr sz="5600">
                  <a:solidFill>
                    <a:schemeClr val="tx1"/>
                  </a:solidFill>
                  <a:latin typeface="Arial" charset="0"/>
                  <a:ea typeface="ＭＳ Ｐゴシック" pitchFamily="-109" charset="-128"/>
                </a:defRPr>
              </a:lvl6pPr>
              <a:lvl7pPr marL="2971800" indent="-228600" eaLnBrk="0" fontAlgn="base" hangingPunct="0">
                <a:spcBef>
                  <a:spcPct val="0"/>
                </a:spcBef>
                <a:spcAft>
                  <a:spcPct val="0"/>
                </a:spcAft>
                <a:defRPr sz="5600">
                  <a:solidFill>
                    <a:schemeClr val="tx1"/>
                  </a:solidFill>
                  <a:latin typeface="Arial" charset="0"/>
                  <a:ea typeface="ＭＳ Ｐゴシック" pitchFamily="-109" charset="-128"/>
                </a:defRPr>
              </a:lvl7pPr>
              <a:lvl8pPr marL="3429000" indent="-228600" eaLnBrk="0" fontAlgn="base" hangingPunct="0">
                <a:spcBef>
                  <a:spcPct val="0"/>
                </a:spcBef>
                <a:spcAft>
                  <a:spcPct val="0"/>
                </a:spcAft>
                <a:defRPr sz="5600">
                  <a:solidFill>
                    <a:schemeClr val="tx1"/>
                  </a:solidFill>
                  <a:latin typeface="Arial" charset="0"/>
                  <a:ea typeface="ＭＳ Ｐゴシック" pitchFamily="-109" charset="-128"/>
                </a:defRPr>
              </a:lvl8pPr>
              <a:lvl9pPr marL="3886200" indent="-228600" eaLnBrk="0" fontAlgn="base" hangingPunct="0">
                <a:spcBef>
                  <a:spcPct val="0"/>
                </a:spcBef>
                <a:spcAft>
                  <a:spcPct val="0"/>
                </a:spcAft>
                <a:defRPr sz="5600">
                  <a:solidFill>
                    <a:schemeClr val="tx1"/>
                  </a:solidFill>
                  <a:latin typeface="Arial" charset="0"/>
                  <a:ea typeface="ＭＳ Ｐゴシック" pitchFamily="-109" charset="-128"/>
                </a:defRPr>
              </a:lvl9pPr>
            </a:lstStyle>
            <a:p>
              <a:pPr algn="ctr" eaLnBrk="1" hangingPunct="1"/>
              <a:r>
                <a:rPr lang="en-US" sz="4000" b="1" dirty="0" smtClean="0">
                  <a:latin typeface="Calibri" pitchFamily="34" charset="0"/>
                </a:rPr>
                <a:t>CSE6730</a:t>
              </a:r>
              <a:endParaRPr lang="en-US" sz="4000" b="1" dirty="0">
                <a:latin typeface="Calibri" pitchFamily="34" charset="0"/>
              </a:endParaRPr>
            </a:p>
          </p:txBody>
        </p:sp>
        <p:cxnSp>
          <p:nvCxnSpPr>
            <p:cNvPr id="2059" name="Straight Connector 14"/>
            <p:cNvCxnSpPr>
              <a:cxnSpLocks noChangeShapeType="1"/>
            </p:cNvCxnSpPr>
            <p:nvPr/>
          </p:nvCxnSpPr>
          <p:spPr bwMode="auto">
            <a:xfrm flipV="1">
              <a:off x="507281" y="3884314"/>
              <a:ext cx="3581482" cy="18870"/>
            </a:xfrm>
            <a:prstGeom prst="line">
              <a:avLst/>
            </a:prstGeom>
            <a:noFill/>
            <a:ln w="57150" algn="ctr">
              <a:solidFill>
                <a:schemeClr val="tx1"/>
              </a:solidFill>
              <a:round/>
              <a:headEnd/>
              <a:tailEnd/>
            </a:ln>
            <a:extLst>
              <a:ext uri="{909E8E84-426E-40dd-AFC4-6F175D3DCCD1}">
                <a14:hiddenFill xmlns:a14="http://schemas.microsoft.com/office/drawing/2010/main">
                  <a:noFill/>
                </a14:hiddenFill>
              </a:ext>
            </a:extLst>
          </p:spPr>
        </p:cxnSp>
      </p:grpSp>
      <p:sp>
        <p:nvSpPr>
          <p:cNvPr id="13" name="Rectangle 5"/>
          <p:cNvSpPr>
            <a:spLocks noChangeArrowheads="1"/>
          </p:cNvSpPr>
          <p:nvPr/>
        </p:nvSpPr>
        <p:spPr bwMode="auto">
          <a:xfrm>
            <a:off x="379726" y="3704351"/>
            <a:ext cx="8307074" cy="3458449"/>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pPr algn="just"/>
            <a:r>
              <a:rPr lang="en-US" sz="2600" b="1" dirty="0" smtClean="0">
                <a:latin typeface="Calibri" panose="020F0502020204030204" pitchFamily="34" charset="0"/>
              </a:rPr>
              <a:t>Problem Description</a:t>
            </a:r>
            <a:endParaRPr lang="en-US" sz="2600" b="1" dirty="0" smtClean="0">
              <a:latin typeface="Calibri" panose="020F0502020204030204" pitchFamily="34" charset="0"/>
            </a:endParaRPr>
          </a:p>
          <a:p>
            <a:pPr algn="just"/>
            <a:r>
              <a:rPr lang="en-US" sz="2600" dirty="0">
                <a:latin typeface="Calibri" panose="020F0502020204030204" pitchFamily="34" charset="0"/>
              </a:rPr>
              <a:t>When modeling traffic flows along a busy, congested street, minimizing average travel time to traverse portions of streets becomes key. The objective of this project is to compare the average travel time for vehicles traveling along a portion of Peachtree Street in midtown Atlanta between a model using synchronized traffic lights versus unsynchronized traffic lights</a:t>
            </a:r>
            <a:r>
              <a:rPr lang="en-US" sz="2600" dirty="0" smtClean="0">
                <a:latin typeface="Calibri" panose="020F0502020204030204" pitchFamily="34" charset="0"/>
              </a:rPr>
              <a:t>.</a:t>
            </a:r>
          </a:p>
        </p:txBody>
      </p:sp>
      <p:sp>
        <p:nvSpPr>
          <p:cNvPr id="20" name="Rectangle 5"/>
          <p:cNvSpPr>
            <a:spLocks noChangeArrowheads="1"/>
          </p:cNvSpPr>
          <p:nvPr/>
        </p:nvSpPr>
        <p:spPr bwMode="auto">
          <a:xfrm>
            <a:off x="18669000" y="6858000"/>
            <a:ext cx="8307074" cy="6167735"/>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pPr algn="just"/>
            <a:r>
              <a:rPr lang="en-US" sz="2800" b="1" dirty="0" smtClean="0">
                <a:latin typeface="Calibri" panose="020F0502020204030204" pitchFamily="34" charset="0"/>
              </a:rPr>
              <a:t>Random Variables</a:t>
            </a:r>
          </a:p>
          <a:p>
            <a:pPr algn="just"/>
            <a:r>
              <a:rPr lang="en-US" sz="2800" dirty="0">
                <a:latin typeface="Calibri" panose="020F0502020204030204" pitchFamily="34" charset="0"/>
              </a:rPr>
              <a:t>The </a:t>
            </a:r>
            <a:r>
              <a:rPr lang="en-US" sz="2800" dirty="0" smtClean="0">
                <a:latin typeface="Calibri" panose="020F0502020204030204" pitchFamily="34" charset="0"/>
              </a:rPr>
              <a:t>C </a:t>
            </a:r>
            <a:r>
              <a:rPr lang="en-US" sz="2800" dirty="0">
                <a:latin typeface="Calibri" panose="020F0502020204030204" pitchFamily="34" charset="0"/>
              </a:rPr>
              <a:t>standard library </a:t>
            </a:r>
            <a:r>
              <a:rPr lang="en-US" sz="2800" i="1" dirty="0" smtClean="0">
                <a:latin typeface="Calibri" panose="020F0502020204030204" pitchFamily="34" charset="0"/>
              </a:rPr>
              <a:t>rand</a:t>
            </a:r>
            <a:r>
              <a:rPr lang="en-US" sz="2800" i="1" dirty="0">
                <a:latin typeface="Calibri" panose="020F0502020204030204" pitchFamily="34" charset="0"/>
              </a:rPr>
              <a:t>(</a:t>
            </a:r>
            <a:r>
              <a:rPr lang="en-US" sz="2800" i="1" dirty="0" smtClean="0">
                <a:latin typeface="Calibri" panose="020F0502020204030204" pitchFamily="34" charset="0"/>
              </a:rPr>
              <a:t>)</a:t>
            </a:r>
            <a:r>
              <a:rPr lang="en-US" sz="2800" dirty="0" smtClean="0">
                <a:latin typeface="Calibri" panose="020F0502020204030204" pitchFamily="34" charset="0"/>
              </a:rPr>
              <a:t> </a:t>
            </a:r>
            <a:r>
              <a:rPr lang="en-US" sz="2800" dirty="0">
                <a:latin typeface="Calibri" panose="020F0502020204030204" pitchFamily="34" charset="0"/>
              </a:rPr>
              <a:t>function is assumed to return uniformly distributed random values in the </a:t>
            </a:r>
            <a:r>
              <a:rPr lang="en-US" sz="2800" i="1" dirty="0" smtClean="0">
                <a:latin typeface="Calibri" panose="020F0502020204030204" pitchFamily="34" charset="0"/>
              </a:rPr>
              <a:t>(</a:t>
            </a:r>
            <a:r>
              <a:rPr lang="en-US" sz="2800" i="1" dirty="0">
                <a:latin typeface="Calibri" panose="020F0502020204030204" pitchFamily="34" charset="0"/>
              </a:rPr>
              <a:t>0, R</a:t>
            </a:r>
            <a:r>
              <a:rPr lang="en-US" sz="2800" i="1" dirty="0" smtClean="0">
                <a:latin typeface="Calibri" panose="020F0502020204030204" pitchFamily="34" charset="0"/>
              </a:rPr>
              <a:t>)</a:t>
            </a:r>
            <a:r>
              <a:rPr lang="en-US" sz="2800" dirty="0" smtClean="0">
                <a:latin typeface="Calibri" panose="020F0502020204030204" pitchFamily="34" charset="0"/>
              </a:rPr>
              <a:t> </a:t>
            </a:r>
            <a:r>
              <a:rPr lang="en-US" sz="2800" dirty="0">
                <a:latin typeface="Calibri" panose="020F0502020204030204" pitchFamily="34" charset="0"/>
              </a:rPr>
              <a:t>interval such that </a:t>
            </a:r>
            <a:r>
              <a:rPr lang="en-US" sz="2800" dirty="0" smtClean="0">
                <a:latin typeface="Calibri" panose="020F0502020204030204" pitchFamily="34" charset="0"/>
              </a:rPr>
              <a:t>rand</a:t>
            </a:r>
            <a:r>
              <a:rPr lang="en-US" sz="2800" dirty="0">
                <a:latin typeface="Calibri" panose="020F0502020204030204" pitchFamily="34" charset="0"/>
              </a:rPr>
              <a:t>(</a:t>
            </a:r>
            <a:r>
              <a:rPr lang="en-US" sz="2800" dirty="0" smtClean="0">
                <a:latin typeface="Calibri" panose="020F0502020204030204" pitchFamily="34" charset="0"/>
              </a:rPr>
              <a:t>)/R </a:t>
            </a:r>
            <a:r>
              <a:rPr lang="en-US" sz="2800" dirty="0">
                <a:latin typeface="Calibri" panose="020F0502020204030204" pitchFamily="34" charset="0"/>
              </a:rPr>
              <a:t>is uniform in </a:t>
            </a:r>
            <a:r>
              <a:rPr lang="en-US" sz="2800" i="1" dirty="0" smtClean="0">
                <a:latin typeface="Calibri" panose="020F0502020204030204" pitchFamily="34" charset="0"/>
              </a:rPr>
              <a:t>(</a:t>
            </a:r>
            <a:r>
              <a:rPr lang="en-US" sz="2800" i="1" dirty="0">
                <a:latin typeface="Calibri" panose="020F0502020204030204" pitchFamily="34" charset="0"/>
              </a:rPr>
              <a:t>0,1</a:t>
            </a:r>
            <a:r>
              <a:rPr lang="en-US" sz="2800" i="1" dirty="0" smtClean="0">
                <a:latin typeface="Calibri" panose="020F0502020204030204" pitchFamily="34" charset="0"/>
              </a:rPr>
              <a:t>)</a:t>
            </a:r>
            <a:r>
              <a:rPr lang="en-US" sz="2800" dirty="0" smtClean="0">
                <a:latin typeface="Calibri" panose="020F0502020204030204" pitchFamily="34" charset="0"/>
              </a:rPr>
              <a:t>, </a:t>
            </a:r>
            <a:r>
              <a:rPr lang="en-US" sz="2800" dirty="0">
                <a:latin typeface="Calibri" panose="020F0502020204030204" pitchFamily="34" charset="0"/>
              </a:rPr>
              <a:t>where </a:t>
            </a:r>
            <a:r>
              <a:rPr lang="en-US" sz="2800" i="1" dirty="0" smtClean="0">
                <a:latin typeface="Calibri" panose="020F0502020204030204" pitchFamily="34" charset="0"/>
              </a:rPr>
              <a:t>R</a:t>
            </a:r>
            <a:r>
              <a:rPr lang="en-US" sz="2800" dirty="0" smtClean="0">
                <a:latin typeface="Calibri" panose="020F0502020204030204" pitchFamily="34" charset="0"/>
              </a:rPr>
              <a:t> </a:t>
            </a:r>
            <a:r>
              <a:rPr lang="en-US" sz="2800" dirty="0">
                <a:latin typeface="Calibri" panose="020F0502020204030204" pitchFamily="34" charset="0"/>
              </a:rPr>
              <a:t>is an integral constant defined in the </a:t>
            </a:r>
            <a:r>
              <a:rPr lang="en-US" sz="2800" dirty="0" smtClean="0">
                <a:latin typeface="Calibri" panose="020F0502020204030204" pitchFamily="34" charset="0"/>
              </a:rPr>
              <a:t>library. All input parameters were mapped to a uniform distribution except the inter-arrival time between vehicles, where an exponential distribution was used.</a:t>
            </a:r>
          </a:p>
          <a:p>
            <a:pPr algn="just"/>
            <a:endParaRPr lang="en-US" sz="2800" dirty="0" smtClean="0">
              <a:latin typeface="Calibri" panose="020F0502020204030204" pitchFamily="34" charset="0"/>
            </a:endParaRPr>
          </a:p>
          <a:p>
            <a:pPr algn="just"/>
            <a:endParaRPr lang="en-US" sz="2800" dirty="0">
              <a:latin typeface="Calibri" panose="020F0502020204030204" pitchFamily="34" charset="0"/>
            </a:endParaRPr>
          </a:p>
          <a:p>
            <a:pPr algn="just"/>
            <a:endParaRPr lang="en-US" sz="2800" dirty="0" smtClean="0">
              <a:latin typeface="Calibri" panose="020F0502020204030204" pitchFamily="34" charset="0"/>
            </a:endParaRPr>
          </a:p>
          <a:p>
            <a:pPr algn="just"/>
            <a:endParaRPr lang="en-US" sz="2800" dirty="0">
              <a:latin typeface="Calibri" panose="020F0502020204030204" pitchFamily="34" charset="0"/>
            </a:endParaRPr>
          </a:p>
          <a:p>
            <a:pPr algn="just"/>
            <a:endParaRPr lang="en-US" sz="2800" dirty="0" smtClean="0">
              <a:latin typeface="Calibri" panose="020F0502020204030204" pitchFamily="34" charset="0"/>
            </a:endParaRPr>
          </a:p>
          <a:p>
            <a:pPr algn="just"/>
            <a:endParaRPr lang="en-US" sz="2800" dirty="0">
              <a:latin typeface="Calibri" panose="020F0502020204030204" pitchFamily="34" charset="0"/>
            </a:endParaRPr>
          </a:p>
        </p:txBody>
      </p:sp>
      <p:sp>
        <p:nvSpPr>
          <p:cNvPr id="21" name="Rectangle 5"/>
          <p:cNvSpPr>
            <a:spLocks noChangeArrowheads="1"/>
          </p:cNvSpPr>
          <p:nvPr/>
        </p:nvSpPr>
        <p:spPr bwMode="auto">
          <a:xfrm>
            <a:off x="18669000" y="13335000"/>
            <a:ext cx="8307074" cy="8305800"/>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r>
              <a:rPr lang="en-US" sz="2800" b="1" dirty="0" smtClean="0">
                <a:latin typeface="Calibri" panose="020F0502020204030204" pitchFamily="34" charset="0"/>
              </a:rPr>
              <a:t>Results</a:t>
            </a:r>
            <a:endParaRPr lang="en-US" sz="2800" b="1" dirty="0" smtClean="0">
              <a:latin typeface="Calibri" panose="020F0502020204030204" pitchFamily="34" charset="0"/>
            </a:endParaRPr>
          </a:p>
          <a:p>
            <a:endParaRPr lang="en-US" sz="2800" dirty="0" smtClean="0">
              <a:latin typeface="Calibri" panose="020F0502020204030204" pitchFamily="34" charset="0"/>
            </a:endParaRPr>
          </a:p>
          <a:p>
            <a:pPr marL="457200" indent="-457200">
              <a:buFont typeface="Arial" panose="020B0604020202020204" pitchFamily="34" charset="0"/>
              <a:buChar char="•"/>
            </a:pPr>
            <a:endParaRPr lang="en-US" sz="800" baseline="-25000" dirty="0" smtClean="0">
              <a:latin typeface="Mistral" panose="03090702030407020403" pitchFamily="66" charset="0"/>
            </a:endParaRPr>
          </a:p>
          <a:p>
            <a:endParaRPr lang="en-US" sz="2800" dirty="0">
              <a:latin typeface="Calibri" panose="020F0502020204030204" pitchFamily="34" charset="0"/>
            </a:endParaRPr>
          </a:p>
        </p:txBody>
      </p:sp>
      <p:pic>
        <p:nvPicPr>
          <p:cNvPr id="11" name="Picture 10" descr="Screen Shot 2015-02-15 at 3.35.50 PM.png"/>
          <p:cNvPicPr>
            <a:picLocks noChangeAspect="1"/>
          </p:cNvPicPr>
          <p:nvPr/>
        </p:nvPicPr>
        <p:blipFill rotWithShape="1">
          <a:blip r:embed="rId3">
            <a:extLst>
              <a:ext uri="{28A0092B-C50C-407E-A947-70E740481C1C}">
                <a14:useLocalDpi xmlns:a14="http://schemas.microsoft.com/office/drawing/2010/main" val="0"/>
              </a:ext>
            </a:extLst>
          </a:blip>
          <a:srcRect t="4511"/>
          <a:stretch/>
        </p:blipFill>
        <p:spPr>
          <a:xfrm>
            <a:off x="21336000" y="914400"/>
            <a:ext cx="4991100" cy="1612900"/>
          </a:xfrm>
          <a:prstGeom prst="rect">
            <a:avLst/>
          </a:prstGeom>
        </p:spPr>
      </p:pic>
      <p:pic>
        <p:nvPicPr>
          <p:cNvPr id="14" name="Picture 13" descr="Screen Shot 2015-02-15 at 3.36.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99288"/>
            <a:ext cx="1578609" cy="1581912"/>
          </a:xfrm>
          <a:prstGeom prst="rect">
            <a:avLst/>
          </a:prstGeom>
        </p:spPr>
      </p:pic>
      <p:sp>
        <p:nvSpPr>
          <p:cNvPr id="37" name="Rectangle 5"/>
          <p:cNvSpPr>
            <a:spLocks noChangeArrowheads="1"/>
          </p:cNvSpPr>
          <p:nvPr/>
        </p:nvSpPr>
        <p:spPr bwMode="auto">
          <a:xfrm>
            <a:off x="381000" y="7467600"/>
            <a:ext cx="8307074" cy="12115800"/>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r>
              <a:rPr lang="en-US" sz="2800" b="1" dirty="0" smtClean="0">
                <a:latin typeface="Calibri"/>
                <a:cs typeface="Calibri"/>
              </a:rPr>
              <a:t>Conceptual Model</a:t>
            </a:r>
            <a:endParaRPr lang="en-US" sz="2800" dirty="0">
              <a:latin typeface="Calibri"/>
              <a:cs typeface="Calibri"/>
            </a:endParaRPr>
          </a:p>
        </p:txBody>
      </p:sp>
      <p:graphicFrame>
        <p:nvGraphicFramePr>
          <p:cNvPr id="16" name="Diagram 15"/>
          <p:cNvGraphicFramePr/>
          <p:nvPr>
            <p:extLst>
              <p:ext uri="{D42A27DB-BD31-4B8C-83A1-F6EECF244321}">
                <p14:modId xmlns:p14="http://schemas.microsoft.com/office/powerpoint/2010/main" val="1309223205"/>
              </p:ext>
            </p:extLst>
          </p:nvPr>
        </p:nvGraphicFramePr>
        <p:xfrm>
          <a:off x="482600" y="8001000"/>
          <a:ext cx="8128000" cy="11582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7" name="Picture 16" descr="exp-distr-IA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98874" y="11044535"/>
            <a:ext cx="2644627" cy="1847088"/>
          </a:xfrm>
          <a:prstGeom prst="rect">
            <a:avLst/>
          </a:prstGeom>
        </p:spPr>
      </p:pic>
      <p:sp>
        <p:nvSpPr>
          <p:cNvPr id="18" name="TextBox 17"/>
          <p:cNvSpPr txBox="1"/>
          <p:nvPr/>
        </p:nvSpPr>
        <p:spPr>
          <a:xfrm>
            <a:off x="21642074" y="11044535"/>
            <a:ext cx="4953000" cy="1815882"/>
          </a:xfrm>
          <a:prstGeom prst="rect">
            <a:avLst/>
          </a:prstGeom>
          <a:noFill/>
        </p:spPr>
        <p:txBody>
          <a:bodyPr wrap="square" rtlCol="0">
            <a:spAutoFit/>
          </a:bodyPr>
          <a:lstStyle/>
          <a:p>
            <a:r>
              <a:rPr lang="en-US" sz="2800" dirty="0" smtClean="0">
                <a:latin typeface="Calibri"/>
                <a:cs typeface="Calibri"/>
              </a:rPr>
              <a:t>P</a:t>
            </a:r>
            <a:r>
              <a:rPr lang="en-US" sz="2800" dirty="0" smtClean="0">
                <a:latin typeface="Calibri" panose="020F0502020204030204" pitchFamily="34" charset="0"/>
              </a:rPr>
              <a:t>lot of </a:t>
            </a:r>
            <a:r>
              <a:rPr lang="en-US" sz="2800" dirty="0">
                <a:latin typeface="Calibri" panose="020F0502020204030204" pitchFamily="34" charset="0"/>
              </a:rPr>
              <a:t>the inter-arrival time for a sample size of </a:t>
            </a:r>
            <a:r>
              <a:rPr lang="en-US" sz="2800" i="1" dirty="0" smtClean="0">
                <a:latin typeface="Calibri" panose="020F0502020204030204" pitchFamily="34" charset="0"/>
              </a:rPr>
              <a:t>n</a:t>
            </a:r>
            <a:r>
              <a:rPr lang="en-US" sz="2800" i="1" dirty="0">
                <a:latin typeface="Calibri" panose="020F0502020204030204" pitchFamily="34" charset="0"/>
              </a:rPr>
              <a:t>=</a:t>
            </a:r>
            <a:r>
              <a:rPr lang="en-US" sz="2800" i="1" dirty="0" smtClean="0">
                <a:latin typeface="Calibri" panose="020F0502020204030204" pitchFamily="34" charset="0"/>
              </a:rPr>
              <a:t>10,000</a:t>
            </a:r>
            <a:r>
              <a:rPr lang="en-US" sz="2800" dirty="0" smtClean="0">
                <a:latin typeface="Calibri" panose="020F0502020204030204" pitchFamily="34" charset="0"/>
              </a:rPr>
              <a:t> </a:t>
            </a:r>
            <a:r>
              <a:rPr lang="en-US" sz="2800" dirty="0">
                <a:latin typeface="Calibri" panose="020F0502020204030204" pitchFamily="34" charset="0"/>
              </a:rPr>
              <a:t>and expected mean </a:t>
            </a:r>
            <a:r>
              <a:rPr lang="en-US" sz="2800" i="1" dirty="0" smtClean="0">
                <a:latin typeface="Calibri" panose="020F0502020204030204" pitchFamily="34" charset="0"/>
              </a:rPr>
              <a:t>μ= 5</a:t>
            </a:r>
            <a:r>
              <a:rPr lang="en-US" sz="2800" dirty="0" smtClean="0">
                <a:latin typeface="Calibri" panose="020F0502020204030204" pitchFamily="34" charset="0"/>
              </a:rPr>
              <a:t>, </a:t>
            </a:r>
            <a:r>
              <a:rPr lang="en-US" sz="2800" dirty="0">
                <a:latin typeface="Calibri" panose="020F0502020204030204" pitchFamily="34" charset="0"/>
              </a:rPr>
              <a:t>sorted in decreasing </a:t>
            </a:r>
            <a:r>
              <a:rPr lang="en-US" sz="2800" dirty="0" smtClean="0">
                <a:latin typeface="Calibri" panose="020F0502020204030204" pitchFamily="34" charset="0"/>
              </a:rPr>
              <a:t>order</a:t>
            </a:r>
            <a:endParaRPr lang="en-US" sz="2800" dirty="0">
              <a:latin typeface="Calibri"/>
              <a:cs typeface="Calibri"/>
            </a:endParaRPr>
          </a:p>
        </p:txBody>
      </p:sp>
      <p:sp>
        <p:nvSpPr>
          <p:cNvPr id="42" name="Rectangle 5"/>
          <p:cNvSpPr>
            <a:spLocks noChangeArrowheads="1"/>
          </p:cNvSpPr>
          <p:nvPr/>
        </p:nvSpPr>
        <p:spPr bwMode="auto">
          <a:xfrm>
            <a:off x="18669000" y="3657601"/>
            <a:ext cx="8307074" cy="2971799"/>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r>
              <a:rPr lang="en-US" sz="2800" b="1" dirty="0" err="1" smtClean="0">
                <a:latin typeface="Calibri" panose="020F0502020204030204" pitchFamily="34" charset="0"/>
              </a:rPr>
              <a:t>Input/Output</a:t>
            </a:r>
            <a:r>
              <a:rPr lang="en-US" sz="2800" b="1" dirty="0" smtClean="0">
                <a:latin typeface="Calibri" panose="020F0502020204030204" pitchFamily="34" charset="0"/>
              </a:rPr>
              <a:t> Analysis</a:t>
            </a:r>
          </a:p>
          <a:p>
            <a:r>
              <a:rPr lang="en-US" sz="2800" dirty="0" smtClean="0">
                <a:latin typeface="Calibri" panose="020F0502020204030204" pitchFamily="34" charset="0"/>
              </a:rPr>
              <a:t>hi</a:t>
            </a:r>
            <a:endParaRPr lang="en-US" sz="2800" dirty="0">
              <a:latin typeface="Calibri" panose="020F0502020204030204" pitchFamily="34" charset="0"/>
            </a:endParaRPr>
          </a:p>
          <a:p>
            <a:endParaRPr lang="en-US" sz="2800" dirty="0" smtClean="0">
              <a:latin typeface="Calibri" panose="020F0502020204030204" pitchFamily="34" charset="0"/>
            </a:endParaRPr>
          </a:p>
          <a:p>
            <a:endParaRPr lang="en-US" sz="2800" dirty="0">
              <a:latin typeface="Calibri" panose="020F0502020204030204" pitchFamily="34" charset="0"/>
            </a:endParaRPr>
          </a:p>
        </p:txBody>
      </p:sp>
      <p:sp>
        <p:nvSpPr>
          <p:cNvPr id="45" name="Rectangle 5"/>
          <p:cNvSpPr>
            <a:spLocks noChangeArrowheads="1"/>
          </p:cNvSpPr>
          <p:nvPr/>
        </p:nvSpPr>
        <p:spPr bwMode="auto">
          <a:xfrm>
            <a:off x="9296400" y="3657600"/>
            <a:ext cx="8839200" cy="17983200"/>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pPr algn="just"/>
            <a:r>
              <a:rPr lang="en-US" sz="2600" b="1" dirty="0" smtClean="0">
                <a:latin typeface="Calibri" panose="020F0502020204030204" pitchFamily="34" charset="0"/>
              </a:rPr>
              <a:t>Implementation</a:t>
            </a:r>
            <a:endParaRPr lang="en-US" sz="2600" b="1" dirty="0" smtClean="0">
              <a:latin typeface="Calibri" panose="020F0502020204030204" pitchFamily="34" charset="0"/>
            </a:endParaRPr>
          </a:p>
          <a:p>
            <a:pPr algn="just"/>
            <a:r>
              <a:rPr lang="en-US" sz="2600" i="1" dirty="0" smtClean="0">
                <a:latin typeface="Calibri" panose="020F0502020204030204" pitchFamily="34" charset="0"/>
              </a:rPr>
              <a:t>Signal Lights &amp; Phases:</a:t>
            </a:r>
          </a:p>
          <a:p>
            <a:pPr algn="just"/>
            <a:endParaRPr lang="en-US" sz="2600" i="1" dirty="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2600" i="1" dirty="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2600" i="1" dirty="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500" i="1" dirty="0">
              <a:latin typeface="Calibri" panose="020F0502020204030204" pitchFamily="34" charset="0"/>
            </a:endParaRPr>
          </a:p>
          <a:p>
            <a:pPr algn="just"/>
            <a:r>
              <a:rPr lang="en-US" sz="2600" i="1" dirty="0" smtClean="0">
                <a:latin typeface="Calibri" panose="020F0502020204030204" pitchFamily="34" charset="0"/>
              </a:rPr>
              <a:t>Vehicle Queues &amp; Lanes:</a:t>
            </a:r>
          </a:p>
          <a:p>
            <a:pPr algn="just"/>
            <a:r>
              <a:rPr lang="en-US" sz="2600" dirty="0" smtClean="0">
                <a:latin typeface="Calibri" panose="020F0502020204030204" pitchFamily="34" charset="0"/>
              </a:rPr>
              <a:t>Each lane is modeled as a queue and each </a:t>
            </a:r>
            <a:r>
              <a:rPr lang="en-US" sz="2600" dirty="0">
                <a:latin typeface="Calibri" panose="020F0502020204030204" pitchFamily="34" charset="0"/>
              </a:rPr>
              <a:t>queue is a linked list of events (where the object of the event is a vehicle); when the vehicle arrives at a particular intersection, it is placed in the appropriate lane </a:t>
            </a:r>
            <a:r>
              <a:rPr lang="en-US" sz="2600" dirty="0" smtClean="0">
                <a:latin typeface="Calibri" panose="020F0502020204030204" pitchFamily="34" charset="0"/>
              </a:rPr>
              <a:t>queue. </a:t>
            </a:r>
            <a:r>
              <a:rPr lang="en-US" sz="2600" dirty="0">
                <a:latin typeface="Calibri" panose="020F0502020204030204" pitchFamily="34" charset="0"/>
              </a:rPr>
              <a:t>Each lane also has a </a:t>
            </a:r>
            <a:r>
              <a:rPr lang="en-US" sz="2600" i="1" dirty="0" smtClean="0">
                <a:latin typeface="Calibri" panose="020F0502020204030204" pitchFamily="34" charset="0"/>
              </a:rPr>
              <a:t>flag </a:t>
            </a:r>
            <a:r>
              <a:rPr lang="en-US" sz="2600" dirty="0">
                <a:latin typeface="Calibri" panose="020F0502020204030204" pitchFamily="34" charset="0"/>
              </a:rPr>
              <a:t>associated with it, to be used for </a:t>
            </a:r>
            <a:r>
              <a:rPr lang="en-US" sz="2600" dirty="0" smtClean="0">
                <a:latin typeface="Calibri" panose="020F0502020204030204" pitchFamily="34" charset="0"/>
              </a:rPr>
              <a:t>vehicles entering the portion </a:t>
            </a:r>
            <a:r>
              <a:rPr lang="en-US" sz="2600" dirty="0">
                <a:latin typeface="Calibri" panose="020F0502020204030204" pitchFamily="34" charset="0"/>
              </a:rPr>
              <a:t>of the lane entering the </a:t>
            </a:r>
            <a:r>
              <a:rPr lang="en-US" sz="2600" dirty="0" smtClean="0">
                <a:latin typeface="Calibri" panose="020F0502020204030204" pitchFamily="34" charset="0"/>
              </a:rPr>
              <a:t>intersection. </a:t>
            </a:r>
            <a:r>
              <a:rPr lang="en-US" sz="2600" dirty="0">
                <a:latin typeface="Calibri" panose="020F0502020204030204" pitchFamily="34" charset="0"/>
              </a:rPr>
              <a:t>Finally, each lane has an associated </a:t>
            </a:r>
            <a:r>
              <a:rPr lang="en-US" sz="2600" i="1" dirty="0" smtClean="0">
                <a:latin typeface="Calibri" panose="020F0502020204030204" pitchFamily="34" charset="0"/>
              </a:rPr>
              <a:t>lane counter </a:t>
            </a:r>
            <a:r>
              <a:rPr lang="en-US" sz="2600" dirty="0" smtClean="0">
                <a:latin typeface="Calibri" panose="020F0502020204030204" pitchFamily="34" charset="0"/>
              </a:rPr>
              <a:t>indicating </a:t>
            </a:r>
            <a:r>
              <a:rPr lang="en-US" sz="2600" dirty="0">
                <a:latin typeface="Calibri" panose="020F0502020204030204" pitchFamily="34" charset="0"/>
              </a:rPr>
              <a:t>how many vehicles are entering </a:t>
            </a:r>
            <a:r>
              <a:rPr lang="en-US" sz="2600" dirty="0" smtClean="0">
                <a:latin typeface="Calibri" panose="020F0502020204030204" pitchFamily="34" charset="0"/>
              </a:rPr>
              <a:t>and crossing </a:t>
            </a:r>
            <a:r>
              <a:rPr lang="en-US" sz="2600" dirty="0">
                <a:latin typeface="Calibri" panose="020F0502020204030204" pitchFamily="34" charset="0"/>
              </a:rPr>
              <a:t>the Intersection on this particular lane. </a:t>
            </a:r>
            <a:endParaRPr lang="en-US" sz="2600" dirty="0" smtClean="0">
              <a:latin typeface="Calibri" panose="020F0502020204030204" pitchFamily="34" charset="0"/>
            </a:endParaRPr>
          </a:p>
          <a:p>
            <a:pPr algn="just"/>
            <a:endParaRPr lang="en-US" sz="500" dirty="0">
              <a:latin typeface="Calibri" panose="020F0502020204030204" pitchFamily="34" charset="0"/>
            </a:endParaRPr>
          </a:p>
          <a:p>
            <a:pPr algn="just"/>
            <a:r>
              <a:rPr lang="en-US" sz="2600" i="1" dirty="0" smtClean="0">
                <a:latin typeface="Calibri" panose="020F0502020204030204" pitchFamily="34" charset="0"/>
              </a:rPr>
              <a:t>Intersection Event Handlers:</a:t>
            </a:r>
            <a:endParaRPr lang="en-US" sz="2600" i="1" dirty="0" smtClean="0">
              <a:latin typeface="Calibri"/>
              <a:cs typeface="Calibri"/>
            </a:endParaRPr>
          </a:p>
          <a:p>
            <a:r>
              <a:rPr lang="en-US" sz="2600" dirty="0" smtClean="0">
                <a:latin typeface="Calibri"/>
                <a:cs typeface="Calibri"/>
              </a:rPr>
              <a:t>When </a:t>
            </a:r>
            <a:r>
              <a:rPr lang="en-US" sz="2600" dirty="0">
                <a:latin typeface="Calibri"/>
                <a:cs typeface="Calibri"/>
              </a:rPr>
              <a:t>the simulation enters the signal event handler</a:t>
            </a:r>
            <a:r>
              <a:rPr lang="en-US" sz="2600" dirty="0" smtClean="0">
                <a:latin typeface="Calibri"/>
                <a:cs typeface="Calibri"/>
              </a:rPr>
              <a:t>, </a:t>
            </a:r>
            <a:r>
              <a:rPr lang="en-US" sz="2600" dirty="0">
                <a:latin typeface="Calibri"/>
                <a:cs typeface="Calibri"/>
              </a:rPr>
              <a:t>to simulate the switching of traffic lights, the current phase is </a:t>
            </a:r>
            <a:r>
              <a:rPr lang="en-US" sz="2600" dirty="0" smtClean="0">
                <a:latin typeface="Calibri"/>
                <a:cs typeface="Calibri"/>
              </a:rPr>
              <a:t>incremented </a:t>
            </a:r>
            <a:r>
              <a:rPr lang="en-US" sz="2600" dirty="0">
                <a:latin typeface="Calibri"/>
                <a:cs typeface="Calibri"/>
              </a:rPr>
              <a:t>by 1. </a:t>
            </a:r>
            <a:r>
              <a:rPr lang="en-US" sz="2600" dirty="0" smtClean="0">
                <a:latin typeface="Calibri"/>
                <a:cs typeface="Calibri"/>
              </a:rPr>
              <a:t>The </a:t>
            </a:r>
            <a:r>
              <a:rPr lang="en-US" sz="2600" dirty="0">
                <a:latin typeface="Calibri"/>
                <a:cs typeface="Calibri"/>
              </a:rPr>
              <a:t>next signal change will be scheduled using the current simulation time plus the time for the current phase as </a:t>
            </a:r>
            <a:r>
              <a:rPr lang="en-US" sz="2600" dirty="0" smtClean="0">
                <a:latin typeface="Calibri"/>
                <a:cs typeface="Calibri"/>
              </a:rPr>
              <a:t>timestamp. When </a:t>
            </a:r>
            <a:r>
              <a:rPr lang="en-US" sz="2600" dirty="0">
                <a:latin typeface="Calibri"/>
                <a:cs typeface="Calibri"/>
              </a:rPr>
              <a:t>arriving at an intersection, the vehicle </a:t>
            </a:r>
            <a:r>
              <a:rPr lang="en-US" sz="2600" dirty="0" smtClean="0">
                <a:latin typeface="Calibri"/>
                <a:cs typeface="Calibri"/>
              </a:rPr>
              <a:t>is </a:t>
            </a:r>
            <a:r>
              <a:rPr lang="en-US" sz="2600" dirty="0">
                <a:latin typeface="Calibri"/>
                <a:cs typeface="Calibri"/>
              </a:rPr>
              <a:t>put into the corresponding lane queue. If the vehicle is first in this queue and allowed to enter, the entering event is scheduled directly, and the vehicle velocity remains unchanged. In all other cases, the entering event will not yet be scheduled and the vehicle velocity is set to 0. </a:t>
            </a:r>
            <a:r>
              <a:rPr lang="en-US" sz="2600" dirty="0" smtClean="0">
                <a:latin typeface="Calibri"/>
                <a:cs typeface="Calibri"/>
              </a:rPr>
              <a:t> The </a:t>
            </a:r>
            <a:r>
              <a:rPr lang="en-US" sz="2600" dirty="0">
                <a:latin typeface="Calibri"/>
                <a:cs typeface="Calibri"/>
              </a:rPr>
              <a:t>entering event sets the corresponding lane flag to 1, indicating no other vehicle may enter the intersection on this lane. The following crossing event is scheduled depending on on the vehicle acceleration, current and maximum velocity, length and safety distance </a:t>
            </a:r>
            <a:r>
              <a:rPr lang="en-US" sz="2600" dirty="0" smtClean="0">
                <a:latin typeface="Calibri"/>
                <a:cs typeface="Calibri"/>
              </a:rPr>
              <a:t>parameters. When </a:t>
            </a:r>
            <a:r>
              <a:rPr lang="en-US" sz="2600" dirty="0">
                <a:latin typeface="Calibri"/>
                <a:cs typeface="Calibri"/>
              </a:rPr>
              <a:t>the vehicle starts crossing the Intersection, the corresponding lane flag is set to 0 so that the next vehicle may enter the Intersection and the Intersection departure is scheduled (again, dependent on the parameters mentioned above, as well as the Intersection crossing distance for this particular lane).</a:t>
            </a:r>
          </a:p>
          <a:p>
            <a:r>
              <a:rPr lang="en-US" sz="2600" dirty="0">
                <a:latin typeface="Calibri"/>
                <a:cs typeface="Calibri"/>
              </a:rPr>
              <a:t>The Intersection departure schedules either a new arrival at the following Intersection or a global departure in case the vehicle is leaving the simulated roadway network.</a:t>
            </a:r>
            <a:endParaRPr lang="en-US" sz="2600" dirty="0" smtClean="0">
              <a:latin typeface="Calibri"/>
              <a:cs typeface="Calibri"/>
            </a:endParaRPr>
          </a:p>
          <a:p>
            <a:pPr algn="just"/>
            <a:endParaRPr lang="en-US" sz="2600" dirty="0">
              <a:latin typeface="Calibri" panose="020F0502020204030204" pitchFamily="34" charset="0"/>
            </a:endParaRPr>
          </a:p>
          <a:p>
            <a:pPr algn="just"/>
            <a:endParaRPr lang="en-US" sz="2600" dirty="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2600" i="1" dirty="0" smtClean="0">
              <a:latin typeface="Calibri" panose="020F0502020204030204" pitchFamily="34" charset="0"/>
            </a:endParaRPr>
          </a:p>
          <a:p>
            <a:pPr algn="just"/>
            <a:endParaRPr lang="en-US" sz="2600" dirty="0" smtClean="0">
              <a:latin typeface="Calibri" panose="020F0502020204030204" pitchFamily="34" charset="0"/>
            </a:endParaRPr>
          </a:p>
          <a:p>
            <a:pPr algn="just"/>
            <a:endParaRPr lang="en-US" sz="2600" dirty="0" smtClean="0">
              <a:latin typeface="Calibri" panose="020F0502020204030204" pitchFamily="34" charset="0"/>
            </a:endParaRPr>
          </a:p>
          <a:p>
            <a:pPr algn="just"/>
            <a:endParaRPr lang="en-US" sz="2600" dirty="0" smtClean="0">
              <a:latin typeface="Calibri" panose="020F0502020204030204" pitchFamily="34" charset="0"/>
            </a:endParaRPr>
          </a:p>
        </p:txBody>
      </p:sp>
      <p:pic>
        <p:nvPicPr>
          <p:cNvPr id="23" name="Picture 22" descr="i1_v2.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86703" y="4803100"/>
            <a:ext cx="3120297" cy="1828800"/>
          </a:xfrm>
          <a:prstGeom prst="rect">
            <a:avLst/>
          </a:prstGeom>
        </p:spPr>
      </p:pic>
      <p:sp>
        <p:nvSpPr>
          <p:cNvPr id="46" name="TextBox 45"/>
          <p:cNvSpPr txBox="1"/>
          <p:nvPr/>
        </p:nvSpPr>
        <p:spPr>
          <a:xfrm>
            <a:off x="9601200" y="4574500"/>
            <a:ext cx="4953000" cy="2893100"/>
          </a:xfrm>
          <a:prstGeom prst="rect">
            <a:avLst/>
          </a:prstGeom>
          <a:noFill/>
        </p:spPr>
        <p:txBody>
          <a:bodyPr wrap="square" rtlCol="0">
            <a:spAutoFit/>
          </a:bodyPr>
          <a:lstStyle/>
          <a:p>
            <a:pPr algn="just"/>
            <a:r>
              <a:rPr lang="en-US" sz="2600" dirty="0" smtClean="0">
                <a:latin typeface="Calibri"/>
                <a:cs typeface="Calibri"/>
              </a:rPr>
              <a:t>Each intersection structure contains a pre-calculated array containing the various stages of each light during each phase, and the current phase is kept track of as well as the total number of phases (see Fig. 1). </a:t>
            </a:r>
            <a:endParaRPr lang="en-US" sz="2600" dirty="0">
              <a:latin typeface="Calibri"/>
              <a:cs typeface="Calibri"/>
            </a:endParaRPr>
          </a:p>
        </p:txBody>
      </p:sp>
      <p:sp>
        <p:nvSpPr>
          <p:cNvPr id="48" name="Rounded Rectangle 47"/>
          <p:cNvSpPr/>
          <p:nvPr/>
        </p:nvSpPr>
        <p:spPr>
          <a:xfrm>
            <a:off x="15773400" y="6784300"/>
            <a:ext cx="1361316" cy="438849"/>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solidFill>
                  <a:schemeClr val="tx1"/>
                </a:solidFill>
                <a:latin typeface="Calibri" panose="020F0502020204030204" pitchFamily="34" charset="0"/>
              </a:rPr>
              <a:t>Fig. </a:t>
            </a:r>
            <a:r>
              <a:rPr lang="en-US" sz="2600" dirty="0" smtClean="0">
                <a:solidFill>
                  <a:schemeClr val="tx1"/>
                </a:solidFill>
                <a:latin typeface="Calibri" panose="020F0502020204030204" pitchFamily="34" charset="0"/>
              </a:rPr>
              <a:t>1</a:t>
            </a:r>
            <a:endParaRPr lang="en-US" sz="2600" dirty="0">
              <a:solidFill>
                <a:schemeClr val="tx1"/>
              </a:solidFill>
              <a:latin typeface="Calibri" panose="020F0502020204030204" pitchFamily="34" charset="0"/>
            </a:endParaRPr>
          </a:p>
        </p:txBody>
      </p:sp>
      <p:sp>
        <p:nvSpPr>
          <p:cNvPr id="25" name="Rectangle 5"/>
          <p:cNvSpPr>
            <a:spLocks noChangeArrowheads="1"/>
          </p:cNvSpPr>
          <p:nvPr/>
        </p:nvSpPr>
        <p:spPr bwMode="auto">
          <a:xfrm>
            <a:off x="381000" y="19812000"/>
            <a:ext cx="8229600" cy="1828800"/>
          </a:xfrm>
          <a:prstGeom prst="rect">
            <a:avLst/>
          </a:prstGeom>
          <a:solidFill>
            <a:schemeClr val="bg1"/>
          </a:solidFill>
          <a:ln w="28575">
            <a:solidFill>
              <a:schemeClr val="accent2">
                <a:lumMod val="60000"/>
                <a:lumOff val="40000"/>
              </a:schemeClr>
            </a:solidFill>
          </a:ln>
          <a:scene3d>
            <a:camera prst="orthographicFront"/>
            <a:lightRig rig="threePt" dir="t"/>
          </a:scene3d>
          <a:sp3d extrusionH="63500">
            <a:bevelT/>
            <a:bevelB/>
          </a:sp3d>
          <a:extLst/>
        </p:spPr>
        <p:txBody>
          <a:bodyPr wrap="square" lIns="320040" tIns="137160" rIns="320040" bIns="320040" anchor="t" anchorCtr="0"/>
          <a:lstStyle/>
          <a:p>
            <a:pPr algn="just"/>
            <a:r>
              <a:rPr lang="en-US" sz="1800" b="1" dirty="0" smtClean="0">
                <a:latin typeface="Calibri" panose="020F0502020204030204" pitchFamily="34" charset="0"/>
              </a:rPr>
              <a:t>References</a:t>
            </a:r>
            <a:endParaRPr lang="en-US" sz="1800" dirty="0" smtClean="0">
              <a:latin typeface="Calibri" panose="020F0502020204030204" pitchFamily="34" charset="0"/>
            </a:endParaRPr>
          </a:p>
        </p:txBody>
      </p:sp>
    </p:spTree>
    <p:extLst>
      <p:ext uri="{BB962C8B-B14F-4D97-AF65-F5344CB8AC3E}">
        <p14:creationId xmlns:p14="http://schemas.microsoft.com/office/powerpoint/2010/main" val="18864914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10881</TotalTime>
  <Words>670</Words>
  <Application>Microsoft Macintosh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Facet</vt:lpstr>
      <vt:lpstr>PowerPoint Presentation</vt:lpstr>
    </vt:vector>
  </TitlesOfParts>
  <Company>University of Marylandddd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Eisha Nathan</cp:lastModifiedBy>
  <cp:revision>125</cp:revision>
  <dcterms:created xsi:type="dcterms:W3CDTF">2003-07-22T16:01:07Z</dcterms:created>
  <dcterms:modified xsi:type="dcterms:W3CDTF">2015-02-15T23:46:39Z</dcterms:modified>
</cp:coreProperties>
</file>