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B86A5E-16CC-4C4D-9CA5-9EA2AF9AD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9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9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1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BE2F-DEE3-4306-955F-45C29EF68C3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6D52-4E1B-42B0-A2DC-D2733EE86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ols/help/emul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sdk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aland-1415/p/6949964.html" TargetMode="External"/><Relationship Id="rId2" Type="http://schemas.openxmlformats.org/officeDocument/2006/relationships/hyperlink" Target="https://blog.csdn.net/qinglang0213/article/details/5001466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9280" y="1908575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4400" dirty="0" smtClean="0"/>
              <a:t>性能（稳定性）测试</a:t>
            </a:r>
            <a:r>
              <a:rPr lang="en-US" altLang="zh-CN" sz="4400" dirty="0" smtClean="0"/>
              <a:t>—</a:t>
            </a:r>
            <a:r>
              <a:rPr lang="en-US" altLang="zh-CN" sz="4400" dirty="0" err="1" smtClean="0"/>
              <a:t>MonkeyTest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347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03" y="225631"/>
            <a:ext cx="11258797" cy="5951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二</a:t>
            </a:r>
            <a:r>
              <a:rPr lang="en-US" altLang="zh-CN" sz="1800" dirty="0">
                <a:latin typeface="+mn-ea"/>
              </a:rPr>
              <a:t>.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命令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启动</a:t>
            </a:r>
            <a:r>
              <a:rPr lang="en-US" altLang="zh-CN" sz="1800" dirty="0">
                <a:latin typeface="+mn-ea"/>
              </a:rPr>
              <a:t>APP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shell am start -n </a:t>
            </a:r>
            <a:r>
              <a:rPr lang="en-US" altLang="zh-CN" sz="1800" dirty="0" err="1">
                <a:latin typeface="+mn-ea"/>
              </a:rPr>
              <a:t>com.lanlian.cayman.debug</a:t>
            </a:r>
            <a:r>
              <a:rPr lang="en-US" altLang="zh-CN" sz="1800" dirty="0">
                <a:latin typeface="+mn-ea"/>
              </a:rPr>
              <a:t>/</a:t>
            </a:r>
            <a:r>
              <a:rPr lang="en-US" altLang="zh-CN" sz="1800" dirty="0" err="1">
                <a:latin typeface="+mn-ea"/>
              </a:rPr>
              <a:t>com.lanlian.cayman.activity.MainActivity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关闭</a:t>
            </a:r>
            <a:r>
              <a:rPr lang="en-US" altLang="zh-CN" sz="1800" dirty="0">
                <a:latin typeface="+mn-ea"/>
              </a:rPr>
              <a:t>APP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shell am force-stop </a:t>
            </a:r>
            <a:r>
              <a:rPr lang="en-US" altLang="zh-CN" sz="1800" dirty="0" err="1">
                <a:latin typeface="+mn-ea"/>
              </a:rPr>
              <a:t>com.lanlian.cayman.debug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清除</a:t>
            </a:r>
            <a:r>
              <a:rPr lang="en-US" altLang="zh-CN" sz="1800" dirty="0">
                <a:latin typeface="+mn-ea"/>
              </a:rPr>
              <a:t>log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logcat</a:t>
            </a:r>
            <a:r>
              <a:rPr lang="en-US" altLang="zh-CN" sz="1800" dirty="0">
                <a:latin typeface="+mn-ea"/>
              </a:rPr>
              <a:t> –c</a:t>
            </a:r>
            <a:r>
              <a:rPr lang="zh-CN" altLang="en-US" sz="1800" dirty="0">
                <a:latin typeface="+mn-ea"/>
              </a:rPr>
              <a:t>重启设备：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reboot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安装</a:t>
            </a:r>
            <a:r>
              <a:rPr lang="en-US" altLang="zh-CN" sz="1800" dirty="0" err="1">
                <a:latin typeface="+mn-ea"/>
              </a:rPr>
              <a:t>apk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install </a:t>
            </a:r>
            <a:r>
              <a:rPr lang="zh-CN" altLang="en-US" sz="1800" dirty="0">
                <a:latin typeface="+mn-ea"/>
              </a:rPr>
              <a:t>放入</a:t>
            </a:r>
            <a:r>
              <a:rPr lang="en-US" altLang="zh-CN" sz="1800" dirty="0" err="1">
                <a:latin typeface="+mn-ea"/>
              </a:rPr>
              <a:t>apk</a:t>
            </a:r>
            <a:r>
              <a:rPr lang="en-US" altLang="zh-CN" sz="1800" dirty="0">
                <a:latin typeface="+mn-ea"/>
              </a:rPr>
              <a:t>        </a:t>
            </a:r>
            <a:r>
              <a:rPr lang="zh-CN" altLang="en-US" sz="1800" dirty="0">
                <a:latin typeface="+mn-ea"/>
              </a:rPr>
              <a:t>强制安装：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install –r </a:t>
            </a:r>
            <a:r>
              <a:rPr lang="zh-CN" altLang="en-US" sz="1800" dirty="0">
                <a:latin typeface="+mn-ea"/>
              </a:rPr>
              <a:t>放入</a:t>
            </a:r>
            <a:r>
              <a:rPr lang="en-US" altLang="zh-CN" sz="1800" dirty="0" err="1" smtClean="0">
                <a:latin typeface="+mn-ea"/>
              </a:rPr>
              <a:t>apk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卸载</a:t>
            </a:r>
            <a:r>
              <a:rPr lang="en-US" altLang="zh-CN" sz="1800" dirty="0" err="1">
                <a:latin typeface="+mn-ea"/>
              </a:rPr>
              <a:t>adp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uninstall </a:t>
            </a:r>
            <a:r>
              <a:rPr lang="zh-CN" altLang="en-US" sz="1800" dirty="0">
                <a:latin typeface="+mn-ea"/>
              </a:rPr>
              <a:t>包名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关闭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服务：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kill-server        </a:t>
            </a:r>
            <a:r>
              <a:rPr lang="zh-CN" altLang="en-US" sz="1800" dirty="0">
                <a:latin typeface="+mn-ea"/>
              </a:rPr>
              <a:t>启动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zh-CN" altLang="en-US" sz="1800" dirty="0">
                <a:latin typeface="+mn-ea"/>
              </a:rPr>
              <a:t>服务：</a:t>
            </a:r>
            <a:r>
              <a:rPr lang="en-US" altLang="zh-CN" sz="1800" dirty="0" err="1">
                <a:latin typeface="+mn-ea"/>
              </a:rPr>
              <a:t>adb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start-server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5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866899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内存占用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72" y="10537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Monkey</a:t>
            </a:r>
            <a:r>
              <a:rPr lang="zh-CN" altLang="en-US" dirty="0" smtClean="0"/>
              <a:t>与易测工具</a:t>
            </a:r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Monkey</a:t>
            </a:r>
            <a:r>
              <a:rPr lang="zh-CN" altLang="en-US" dirty="0"/>
              <a:t>是</a:t>
            </a:r>
            <a:r>
              <a:rPr lang="zh-CN" altLang="en-US" dirty="0" smtClean="0"/>
              <a:t>什么？猴子？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Monkey is a program that runs on your </a:t>
            </a:r>
            <a:r>
              <a:rPr lang="en-US" altLang="zh-CN" dirty="0">
                <a:hlinkClick r:id="rId2"/>
              </a:rPr>
              <a:t>emulator</a:t>
            </a:r>
            <a:r>
              <a:rPr lang="en-US" altLang="zh-CN" dirty="0"/>
              <a:t> or device and generates pseudo-random streams of user events such as clicks, touches, or gestures, as well as a number of system-level events. You can use the Monkey to stress-test applications that you are developing, in a random yet repeatable manner.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Monkey</a:t>
            </a:r>
            <a:r>
              <a:rPr lang="zh-CN" altLang="en-US" dirty="0"/>
              <a:t>是一个在您的</a:t>
            </a:r>
            <a:r>
              <a:rPr lang="zh-CN" altLang="en-US" dirty="0">
                <a:hlinkClick r:id="rId2"/>
              </a:rPr>
              <a:t>模拟器</a:t>
            </a:r>
            <a:r>
              <a:rPr lang="zh-CN" altLang="en-US" dirty="0"/>
              <a:t>或设备上运行的程序，可 生成用户事件的伪随机流，例如点击，触摸或手势，以及许多系统级事件。您可以使用</a:t>
            </a:r>
            <a:r>
              <a:rPr lang="en-US" altLang="zh-CN" dirty="0"/>
              <a:t>Monkey</a:t>
            </a:r>
            <a:r>
              <a:rPr lang="zh-CN" altLang="en-US" dirty="0"/>
              <a:t>以随机且可重复的方式对您正在开发的应用程序进行压力测试。</a:t>
            </a:r>
          </a:p>
        </p:txBody>
      </p:sp>
    </p:spTree>
    <p:extLst>
      <p:ext uri="{BB962C8B-B14F-4D97-AF65-F5344CB8AC3E}">
        <p14:creationId xmlns:p14="http://schemas.microsoft.com/office/powerpoint/2010/main" val="31337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717" y="0"/>
            <a:ext cx="10515600" cy="96801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环境准备及配置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464" y="871670"/>
            <a:ext cx="11776105" cy="5828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900" dirty="0" smtClean="0">
                <a:latin typeface="+mn-ea"/>
              </a:rPr>
              <a:t>一</a:t>
            </a:r>
            <a:r>
              <a:rPr lang="en-US" altLang="zh-CN" sz="1900" dirty="0" smtClean="0">
                <a:latin typeface="+mn-ea"/>
              </a:rPr>
              <a:t>.</a:t>
            </a:r>
            <a:r>
              <a:rPr lang="zh-CN" altLang="en-US" sz="1900" dirty="0" smtClean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JDK</a:t>
            </a:r>
            <a:r>
              <a:rPr lang="zh-CN" altLang="en-US" sz="1900" dirty="0" smtClean="0">
                <a:latin typeface="+mn-ea"/>
              </a:rPr>
              <a:t>安装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1.JDK</a:t>
            </a:r>
            <a:r>
              <a:rPr lang="zh-CN" altLang="en-US" sz="1900" dirty="0" smtClean="0">
                <a:latin typeface="+mn-ea"/>
              </a:rPr>
              <a:t>下载地址：</a:t>
            </a:r>
            <a:r>
              <a:rPr lang="en-US" altLang="zh-CN" sz="1900" dirty="0">
                <a:latin typeface="+mn-ea"/>
                <a:hlinkClick r:id="rId2"/>
              </a:rPr>
              <a:t>https://</a:t>
            </a:r>
            <a:r>
              <a:rPr lang="en-US" altLang="zh-CN" sz="1900" dirty="0" smtClean="0">
                <a:latin typeface="+mn-ea"/>
                <a:hlinkClick r:id="rId2"/>
              </a:rPr>
              <a:t>www.oracle.com/technetwork/java/javase/downloads/jdk8-downloads-2133151.html</a:t>
            </a:r>
            <a:endParaRPr lang="en-US" altLang="zh-CN" sz="1900" dirty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    2.</a:t>
            </a:r>
            <a:r>
              <a:rPr lang="zh-CN" altLang="en-US" sz="1900" dirty="0" smtClean="0">
                <a:latin typeface="+mn-ea"/>
              </a:rPr>
              <a:t>正常安装</a:t>
            </a:r>
            <a:r>
              <a:rPr lang="en-US" altLang="zh-CN" sz="1900" dirty="0" smtClean="0">
                <a:latin typeface="+mn-ea"/>
              </a:rPr>
              <a:t>JDK</a:t>
            </a:r>
            <a:r>
              <a:rPr lang="zh-CN" altLang="en-US" sz="1900" dirty="0" smtClean="0">
                <a:latin typeface="+mn-ea"/>
              </a:rPr>
              <a:t>安装包，最好安装至</a:t>
            </a:r>
            <a:r>
              <a:rPr lang="en-US" altLang="zh-CN" sz="1900" dirty="0" smtClean="0">
                <a:latin typeface="+mn-ea"/>
              </a:rPr>
              <a:t>C</a:t>
            </a:r>
            <a:r>
              <a:rPr lang="zh-CN" altLang="en-US" sz="1900" dirty="0" smtClean="0">
                <a:latin typeface="+mn-ea"/>
              </a:rPr>
              <a:t>盘。</a:t>
            </a:r>
            <a:endParaRPr lang="en-US" altLang="zh-CN" sz="1900" dirty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    3.JDK</a:t>
            </a:r>
            <a:r>
              <a:rPr lang="zh-CN" altLang="en-US" sz="1900" dirty="0">
                <a:latin typeface="+mn-ea"/>
              </a:rPr>
              <a:t>环境变量</a:t>
            </a:r>
            <a:r>
              <a:rPr lang="zh-CN" altLang="en-US" sz="1900" dirty="0" smtClean="0">
                <a:latin typeface="+mn-ea"/>
              </a:rPr>
              <a:t>配置：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</a:t>
            </a:r>
            <a:r>
              <a:rPr lang="en-US" altLang="zh-CN" sz="1900" dirty="0">
                <a:latin typeface="+mn-ea"/>
              </a:rPr>
              <a:t>          </a:t>
            </a:r>
            <a:r>
              <a:rPr lang="en-US" altLang="zh-CN" sz="1900" dirty="0" smtClean="0">
                <a:latin typeface="+mn-ea"/>
              </a:rPr>
              <a:t>a</a:t>
            </a:r>
            <a:r>
              <a:rPr lang="en-US" altLang="zh-CN" sz="1900" dirty="0">
                <a:latin typeface="+mn-ea"/>
              </a:rPr>
              <a:t>.</a:t>
            </a:r>
            <a:r>
              <a:rPr lang="zh-CN" altLang="en-US" sz="1900" dirty="0" smtClean="0">
                <a:latin typeface="+mn-ea"/>
              </a:rPr>
              <a:t>新建 </a:t>
            </a:r>
            <a:r>
              <a:rPr lang="en-US" altLang="zh-CN" sz="1900" dirty="0">
                <a:latin typeface="+mn-ea"/>
              </a:rPr>
              <a:t>JAVA_HOME </a:t>
            </a:r>
            <a:r>
              <a:rPr lang="zh-CN" altLang="en-US" sz="1900" dirty="0">
                <a:latin typeface="+mn-ea"/>
              </a:rPr>
              <a:t>环境变量</a:t>
            </a:r>
            <a:r>
              <a:rPr lang="zh-CN" altLang="en-US" sz="1900" dirty="0" smtClean="0">
                <a:latin typeface="+mn-ea"/>
              </a:rPr>
              <a:t>，变量值</a:t>
            </a:r>
            <a:r>
              <a:rPr lang="en-US" altLang="zh-CN" sz="1900" dirty="0" smtClean="0">
                <a:latin typeface="+mn-ea"/>
              </a:rPr>
              <a:t>JAVA_HOME=C</a:t>
            </a:r>
            <a:r>
              <a:rPr lang="en-US" altLang="zh-CN" sz="1900" dirty="0">
                <a:latin typeface="+mn-ea"/>
              </a:rPr>
              <a:t>:\Java\jdk1.8.0_144  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          b.</a:t>
            </a:r>
            <a:r>
              <a:rPr lang="zh-CN" altLang="en-US" sz="1900" dirty="0" smtClean="0">
                <a:latin typeface="+mn-ea"/>
              </a:rPr>
              <a:t>添加</a:t>
            </a:r>
            <a:r>
              <a:rPr lang="en-US" altLang="zh-CN" sz="1900" dirty="0" smtClean="0">
                <a:latin typeface="+mn-ea"/>
              </a:rPr>
              <a:t>path </a:t>
            </a:r>
            <a:r>
              <a:rPr lang="zh-CN" altLang="en-US" sz="1900" dirty="0">
                <a:latin typeface="+mn-ea"/>
              </a:rPr>
              <a:t>环境变量，在</a:t>
            </a:r>
            <a:r>
              <a:rPr lang="en-US" altLang="zh-CN" sz="1900" dirty="0">
                <a:latin typeface="+mn-ea"/>
              </a:rPr>
              <a:t>path</a:t>
            </a:r>
            <a:r>
              <a:rPr lang="zh-CN" altLang="en-US" sz="1900" dirty="0">
                <a:latin typeface="+mn-ea"/>
              </a:rPr>
              <a:t>变量尾部添加</a:t>
            </a:r>
            <a:r>
              <a:rPr lang="en-US" altLang="zh-CN" sz="1900" dirty="0">
                <a:latin typeface="+mn-ea"/>
              </a:rPr>
              <a:t>%JAVA_HOME%\bin  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          c</a:t>
            </a:r>
            <a:r>
              <a:rPr lang="en-US" altLang="zh-CN" sz="1900" dirty="0">
                <a:latin typeface="+mn-ea"/>
              </a:rPr>
              <a:t>.</a:t>
            </a:r>
            <a:r>
              <a:rPr lang="zh-CN" altLang="en-US" sz="1900" dirty="0" smtClean="0">
                <a:latin typeface="+mn-ea"/>
              </a:rPr>
              <a:t>新建 </a:t>
            </a:r>
            <a:r>
              <a:rPr lang="en-US" altLang="zh-CN" sz="1900" dirty="0" err="1" smtClean="0">
                <a:latin typeface="+mn-ea"/>
              </a:rPr>
              <a:t>classpath</a:t>
            </a:r>
            <a:r>
              <a:rPr lang="en-US" altLang="zh-CN" sz="1900" dirty="0" smtClean="0">
                <a:latin typeface="+mn-ea"/>
              </a:rPr>
              <a:t> </a:t>
            </a:r>
            <a:r>
              <a:rPr lang="zh-CN" altLang="en-US" sz="1900" dirty="0" smtClean="0">
                <a:latin typeface="+mn-ea"/>
              </a:rPr>
              <a:t>环境变量 ，</a:t>
            </a:r>
            <a:r>
              <a:rPr lang="en-US" altLang="zh-CN" sz="1900" dirty="0" err="1">
                <a:latin typeface="+mn-ea"/>
              </a:rPr>
              <a:t>classpath</a:t>
            </a:r>
            <a:r>
              <a:rPr lang="en-US" altLang="zh-CN" sz="1900" dirty="0">
                <a:latin typeface="+mn-ea"/>
              </a:rPr>
              <a:t>=.;%JAVA_HOME%\lib;%JAVA_HOME%\lib\dt.jar;%JAVA_HOME%\</a:t>
            </a:r>
            <a:r>
              <a:rPr lang="en-US" altLang="zh-CN" sz="1900" dirty="0" smtClean="0">
                <a:latin typeface="+mn-ea"/>
              </a:rPr>
              <a:t>tools.jar</a:t>
            </a: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4.</a:t>
            </a:r>
            <a:r>
              <a:rPr lang="zh-CN" altLang="en-US" sz="1900" dirty="0" smtClean="0">
                <a:latin typeface="+mn-ea"/>
              </a:rPr>
              <a:t>验证</a:t>
            </a:r>
            <a:r>
              <a:rPr lang="en-US" altLang="zh-CN" sz="1900" dirty="0" smtClean="0">
                <a:latin typeface="+mn-ea"/>
              </a:rPr>
              <a:t>JDK</a:t>
            </a:r>
            <a:r>
              <a:rPr lang="zh-CN" altLang="en-US" sz="1900" dirty="0" smtClean="0">
                <a:latin typeface="+mn-ea"/>
              </a:rPr>
              <a:t>是否安装成功：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  </a:t>
            </a:r>
            <a:r>
              <a:rPr lang="zh-CN" altLang="en-US" sz="1900" dirty="0" smtClean="0">
                <a:latin typeface="+mn-ea"/>
              </a:rPr>
              <a:t>在</a:t>
            </a:r>
            <a:r>
              <a:rPr lang="en-US" altLang="zh-CN" sz="1900" dirty="0" smtClean="0">
                <a:latin typeface="+mn-ea"/>
              </a:rPr>
              <a:t>CMD</a:t>
            </a:r>
            <a:r>
              <a:rPr lang="zh-CN" altLang="en-US" sz="1900" dirty="0" smtClean="0">
                <a:latin typeface="+mn-ea"/>
              </a:rPr>
              <a:t>终端中输入</a:t>
            </a:r>
            <a:r>
              <a:rPr lang="en-US" altLang="zh-CN" sz="1900" dirty="0">
                <a:latin typeface="+mn-ea"/>
              </a:rPr>
              <a:t>java </a:t>
            </a:r>
            <a:r>
              <a:rPr lang="en-US" altLang="zh-CN" sz="1900" dirty="0" smtClean="0">
                <a:latin typeface="+mn-ea"/>
              </a:rPr>
              <a:t>–version</a:t>
            </a:r>
            <a:r>
              <a:rPr lang="zh-CN" altLang="en-US" sz="1900" dirty="0" smtClean="0">
                <a:latin typeface="+mn-ea"/>
              </a:rPr>
              <a:t>，返回</a:t>
            </a:r>
            <a:r>
              <a:rPr lang="en-US" altLang="zh-CN" sz="1900" dirty="0" smtClean="0">
                <a:latin typeface="+mn-ea"/>
              </a:rPr>
              <a:t>java</a:t>
            </a:r>
            <a:r>
              <a:rPr lang="zh-CN" altLang="en-US" sz="1900" dirty="0" smtClean="0">
                <a:latin typeface="+mn-ea"/>
              </a:rPr>
              <a:t>版本号信息则代表安装成功。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900" dirty="0" smtClean="0">
                <a:latin typeface="+mn-ea"/>
              </a:rPr>
              <a:t>二</a:t>
            </a:r>
            <a:r>
              <a:rPr lang="en-US" altLang="zh-CN" sz="1900" dirty="0" smtClean="0">
                <a:latin typeface="+mn-ea"/>
              </a:rPr>
              <a:t>.SDK</a:t>
            </a:r>
            <a:r>
              <a:rPr lang="zh-CN" altLang="en-US" sz="1900" dirty="0" smtClean="0">
                <a:latin typeface="+mn-ea"/>
              </a:rPr>
              <a:t>安装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1.SDK</a:t>
            </a:r>
            <a:r>
              <a:rPr lang="zh-CN" altLang="en-US" sz="1900" dirty="0" smtClean="0">
                <a:latin typeface="+mn-ea"/>
              </a:rPr>
              <a:t>下载地址：</a:t>
            </a:r>
            <a:r>
              <a:rPr lang="en-US" altLang="zh-CN" sz="1900" dirty="0">
                <a:latin typeface="+mn-ea"/>
                <a:hlinkClick r:id="rId3"/>
              </a:rPr>
              <a:t>http://</a:t>
            </a:r>
            <a:r>
              <a:rPr lang="en-US" altLang="zh-CN" sz="1900" dirty="0" smtClean="0">
                <a:latin typeface="+mn-ea"/>
                <a:hlinkClick r:id="rId3"/>
              </a:rPr>
              <a:t>tools.android-studio.org/index.php/sdk</a:t>
            </a:r>
            <a:r>
              <a:rPr lang="en-US" altLang="zh-CN" sz="1900" dirty="0" smtClean="0">
                <a:latin typeface="+mn-ea"/>
              </a:rPr>
              <a:t> </a:t>
            </a:r>
            <a:endParaRPr lang="en-US" altLang="zh-CN" sz="1900" dirty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+mn-ea"/>
              </a:rPr>
              <a:t>      2.</a:t>
            </a:r>
            <a:r>
              <a:rPr lang="en-US" altLang="zh-CN" sz="1900" dirty="0">
                <a:latin typeface="+mn-ea"/>
              </a:rPr>
              <a:t> </a:t>
            </a:r>
            <a:r>
              <a:rPr lang="zh-CN" altLang="en-US" sz="1900" dirty="0" smtClean="0">
                <a:latin typeface="+mn-ea"/>
              </a:rPr>
              <a:t>正常安装</a:t>
            </a:r>
            <a:r>
              <a:rPr lang="en-US" altLang="zh-CN" sz="1900" dirty="0" smtClean="0">
                <a:latin typeface="+mn-ea"/>
              </a:rPr>
              <a:t>SDK</a:t>
            </a:r>
            <a:r>
              <a:rPr lang="zh-CN" altLang="en-US" sz="1900" dirty="0" smtClean="0">
                <a:latin typeface="+mn-ea"/>
              </a:rPr>
              <a:t>安装</a:t>
            </a:r>
            <a:r>
              <a:rPr lang="zh-CN" altLang="en-US" sz="1900" dirty="0">
                <a:latin typeface="+mn-ea"/>
              </a:rPr>
              <a:t>包，最好安装至</a:t>
            </a:r>
            <a:r>
              <a:rPr lang="en-US" altLang="zh-CN" sz="1900" dirty="0">
                <a:latin typeface="+mn-ea"/>
              </a:rPr>
              <a:t>C</a:t>
            </a:r>
            <a:r>
              <a:rPr lang="zh-CN" altLang="en-US" sz="1900" dirty="0">
                <a:latin typeface="+mn-ea"/>
              </a:rPr>
              <a:t>盘</a:t>
            </a:r>
            <a:r>
              <a:rPr lang="zh-CN" altLang="en-US" sz="1900" dirty="0" smtClean="0">
                <a:latin typeface="+mn-ea"/>
              </a:rPr>
              <a:t>。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3.SDK</a:t>
            </a:r>
            <a:r>
              <a:rPr lang="zh-CN" altLang="en-US" sz="1900" dirty="0" smtClean="0">
                <a:latin typeface="+mn-ea"/>
              </a:rPr>
              <a:t>环境变量配置：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      a.</a:t>
            </a:r>
            <a:r>
              <a:rPr lang="zh-CN" altLang="en-US" sz="1900" dirty="0" smtClean="0">
                <a:latin typeface="+mn-ea"/>
              </a:rPr>
              <a:t>新建</a:t>
            </a:r>
            <a:r>
              <a:rPr lang="zh-CN" altLang="en-US" sz="1900" dirty="0">
                <a:latin typeface="+mn-ea"/>
              </a:rPr>
              <a:t>一个</a:t>
            </a:r>
            <a:r>
              <a:rPr lang="en-US" altLang="zh-CN" sz="1900" dirty="0">
                <a:latin typeface="+mn-ea"/>
              </a:rPr>
              <a:t>ANDROID_HOME</a:t>
            </a:r>
            <a:r>
              <a:rPr lang="zh-CN" altLang="en-US" sz="1900" dirty="0">
                <a:latin typeface="+mn-ea"/>
              </a:rPr>
              <a:t>的环境</a:t>
            </a:r>
            <a:r>
              <a:rPr lang="zh-CN" altLang="en-US" sz="1900" dirty="0" smtClean="0">
                <a:latin typeface="+mn-ea"/>
              </a:rPr>
              <a:t>变量，变量值安装地址</a:t>
            </a:r>
            <a:r>
              <a:rPr lang="en-US" altLang="zh-CN" sz="1900" dirty="0">
                <a:latin typeface="+mn-ea"/>
              </a:rPr>
              <a:t>:D:\</a:t>
            </a:r>
            <a:r>
              <a:rPr lang="en-US" altLang="zh-CN" sz="1900" dirty="0" err="1">
                <a:latin typeface="+mn-ea"/>
              </a:rPr>
              <a:t>android_sdk</a:t>
            </a:r>
            <a:r>
              <a:rPr lang="zh-CN" altLang="en-US" sz="1900" dirty="0" smtClean="0">
                <a:latin typeface="+mn-ea"/>
              </a:rPr>
              <a:t>（到父目录就行）</a:t>
            </a:r>
            <a:endParaRPr lang="en-US" altLang="zh-CN" sz="19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      b.</a:t>
            </a:r>
            <a:r>
              <a:rPr lang="zh-CN" altLang="en-US" sz="1900" dirty="0">
                <a:latin typeface="+mn-ea"/>
              </a:rPr>
              <a:t>添加</a:t>
            </a:r>
            <a:r>
              <a:rPr lang="en-US" altLang="zh-CN" sz="1900" dirty="0">
                <a:latin typeface="+mn-ea"/>
              </a:rPr>
              <a:t>path </a:t>
            </a:r>
            <a:r>
              <a:rPr lang="zh-CN" altLang="en-US" sz="1900" dirty="0">
                <a:latin typeface="+mn-ea"/>
              </a:rPr>
              <a:t>环境变量，在</a:t>
            </a:r>
            <a:r>
              <a:rPr lang="en-US" altLang="zh-CN" sz="1900" dirty="0">
                <a:latin typeface="+mn-ea"/>
              </a:rPr>
              <a:t>path</a:t>
            </a:r>
            <a:r>
              <a:rPr lang="zh-CN" altLang="en-US" sz="1900" dirty="0">
                <a:latin typeface="+mn-ea"/>
              </a:rPr>
              <a:t>变量尾部</a:t>
            </a:r>
            <a:r>
              <a:rPr lang="zh-CN" altLang="en-US" sz="1900" dirty="0" smtClean="0">
                <a:latin typeface="+mn-ea"/>
              </a:rPr>
              <a:t>添加</a:t>
            </a:r>
            <a:r>
              <a:rPr lang="en-US" altLang="zh-CN" sz="1900" dirty="0">
                <a:latin typeface="+mn-ea"/>
              </a:rPr>
              <a:t>%ANDROID_HOME%\</a:t>
            </a:r>
            <a:r>
              <a:rPr lang="en-US" altLang="zh-CN" sz="1900" dirty="0" smtClean="0">
                <a:latin typeface="+mn-ea"/>
              </a:rPr>
              <a:t>platform-tools</a:t>
            </a:r>
            <a:r>
              <a:rPr lang="en-US" altLang="zh-CN" sz="1900" dirty="0">
                <a:latin typeface="+mn-ea"/>
              </a:rPr>
              <a:t>;</a:t>
            </a:r>
            <a:r>
              <a:rPr lang="en-US" altLang="zh-CN" sz="1900" dirty="0" smtClean="0">
                <a:latin typeface="+mn-ea"/>
              </a:rPr>
              <a:t>%ANDROID_HOME</a:t>
            </a:r>
            <a:r>
              <a:rPr lang="en-US" altLang="zh-CN" sz="1900" dirty="0">
                <a:latin typeface="+mn-ea"/>
              </a:rPr>
              <a:t>%\</a:t>
            </a:r>
            <a:r>
              <a:rPr lang="en-US" altLang="zh-CN" sz="1900" dirty="0" smtClean="0">
                <a:latin typeface="+mn-ea"/>
              </a:rPr>
              <a:t>tools  </a:t>
            </a:r>
          </a:p>
          <a:p>
            <a:pPr marL="0" indent="0">
              <a:buNone/>
            </a:pPr>
            <a:r>
              <a:rPr lang="en-US" altLang="zh-CN" sz="1900" dirty="0">
                <a:latin typeface="+mn-ea"/>
              </a:rPr>
              <a:t> </a:t>
            </a:r>
            <a:r>
              <a:rPr lang="en-US" altLang="zh-CN" sz="1900" dirty="0" smtClean="0">
                <a:latin typeface="+mn-ea"/>
              </a:rPr>
              <a:t>     4.</a:t>
            </a:r>
            <a:r>
              <a:rPr lang="zh-CN" altLang="en-US" sz="1900" dirty="0">
                <a:latin typeface="+mn-ea"/>
              </a:rPr>
              <a:t>验证</a:t>
            </a:r>
            <a:r>
              <a:rPr lang="en-US" altLang="zh-CN" sz="1900" dirty="0">
                <a:latin typeface="+mn-ea"/>
              </a:rPr>
              <a:t>JDK</a:t>
            </a:r>
            <a:r>
              <a:rPr lang="zh-CN" altLang="en-US" sz="1900" dirty="0">
                <a:latin typeface="+mn-ea"/>
              </a:rPr>
              <a:t>是否安装成功：</a:t>
            </a:r>
            <a:endParaRPr lang="en-US" altLang="zh-CN" sz="1900" dirty="0">
              <a:latin typeface="+mn-ea"/>
            </a:endParaRPr>
          </a:p>
          <a:p>
            <a:pPr marL="0" indent="0">
              <a:buNone/>
            </a:pPr>
            <a:r>
              <a:rPr lang="zh-CN" altLang="en-US" sz="1900" dirty="0" smtClean="0">
                <a:latin typeface="+mn-ea"/>
              </a:rPr>
              <a:t>         在</a:t>
            </a:r>
            <a:r>
              <a:rPr lang="en-US" altLang="zh-CN" sz="1900" dirty="0">
                <a:latin typeface="+mn-ea"/>
              </a:rPr>
              <a:t>CMD</a:t>
            </a:r>
            <a:r>
              <a:rPr lang="zh-CN" altLang="en-US" sz="1900" dirty="0">
                <a:latin typeface="+mn-ea"/>
              </a:rPr>
              <a:t>终端中</a:t>
            </a:r>
            <a:r>
              <a:rPr lang="zh-CN" altLang="en-US" sz="1900" dirty="0" smtClean="0">
                <a:latin typeface="+mn-ea"/>
              </a:rPr>
              <a:t>输入</a:t>
            </a:r>
            <a:r>
              <a:rPr lang="en-US" altLang="zh-CN" sz="1900" dirty="0" err="1" smtClean="0">
                <a:latin typeface="+mn-ea"/>
              </a:rPr>
              <a:t>adb</a:t>
            </a:r>
            <a:r>
              <a:rPr lang="zh-CN" altLang="en-US" sz="1900" dirty="0" smtClean="0">
                <a:latin typeface="+mn-ea"/>
              </a:rPr>
              <a:t>，返回</a:t>
            </a:r>
            <a:r>
              <a:rPr lang="en-US" altLang="zh-CN" sz="1900" dirty="0" err="1" smtClean="0">
                <a:latin typeface="+mn-ea"/>
              </a:rPr>
              <a:t>adb</a:t>
            </a:r>
            <a:r>
              <a:rPr lang="zh-CN" altLang="en-US" sz="1900" dirty="0" smtClean="0">
                <a:latin typeface="+mn-ea"/>
              </a:rPr>
              <a:t>版本号信息则代表安装成功。</a:t>
            </a:r>
            <a:endParaRPr lang="en-US" altLang="zh-CN" sz="1900" dirty="0">
              <a:latin typeface="+mn-ea"/>
            </a:endParaRP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14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545"/>
            <a:ext cx="10515600" cy="100840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怎么利用</a:t>
            </a:r>
            <a:r>
              <a:rPr lang="en-US" altLang="zh-CN" sz="2800" dirty="0" smtClean="0"/>
              <a:t>monkey</a:t>
            </a:r>
            <a:r>
              <a:rPr lang="zh-CN" altLang="en-US" sz="2800" dirty="0" smtClean="0"/>
              <a:t>测试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性能？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9859"/>
            <a:ext cx="10515600" cy="5588949"/>
          </a:xfrm>
        </p:spPr>
        <p:txBody>
          <a:bodyPr tIns="36000" bIns="3600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/>
              <a:t>一</a:t>
            </a:r>
            <a:r>
              <a:rPr lang="en-US" altLang="zh-CN" sz="1800" dirty="0"/>
              <a:t>.</a:t>
            </a:r>
            <a:r>
              <a:rPr lang="zh-CN" altLang="en-US" sz="1800" dirty="0"/>
              <a:t>连接手机设备</a:t>
            </a:r>
            <a:endParaRPr lang="en-US" altLang="zh-CN" sz="18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     1.PC</a:t>
            </a:r>
            <a:r>
              <a:rPr lang="zh-CN" altLang="en-US" sz="1800" dirty="0">
                <a:latin typeface="+mn-ea"/>
              </a:rPr>
              <a:t>连接手机设备，将设备开启</a:t>
            </a:r>
            <a:r>
              <a:rPr lang="en-US" altLang="zh-CN" sz="1800" dirty="0">
                <a:latin typeface="+mn-ea"/>
              </a:rPr>
              <a:t>USB</a:t>
            </a:r>
            <a:r>
              <a:rPr lang="zh-CN" altLang="en-US" sz="1800" dirty="0">
                <a:latin typeface="+mn-ea"/>
              </a:rPr>
              <a:t>调试模式，且打开开发者模式。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     2.</a:t>
            </a:r>
            <a:r>
              <a:rPr lang="zh-CN" altLang="en-US" sz="1800" dirty="0">
                <a:latin typeface="+mn-ea"/>
              </a:rPr>
              <a:t>判断</a:t>
            </a:r>
            <a:r>
              <a:rPr lang="en-US" altLang="zh-CN" sz="1800" dirty="0">
                <a:latin typeface="+mn-ea"/>
              </a:rPr>
              <a:t>PC</a:t>
            </a:r>
            <a:r>
              <a:rPr lang="zh-CN" altLang="en-US" sz="1800" dirty="0">
                <a:latin typeface="+mn-ea"/>
              </a:rPr>
              <a:t>是否连接到手机设备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          </a:t>
            </a:r>
            <a:r>
              <a:rPr lang="zh-CN" altLang="en-US" sz="1800" dirty="0"/>
              <a:t>在</a:t>
            </a:r>
            <a:r>
              <a:rPr lang="en-US" altLang="zh-CN" sz="1800" dirty="0"/>
              <a:t>CMD</a:t>
            </a:r>
            <a:r>
              <a:rPr lang="zh-CN" altLang="en-US" sz="1800" dirty="0"/>
              <a:t>终端输入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devices</a:t>
            </a:r>
            <a:r>
              <a:rPr lang="zh-CN" altLang="en-US" sz="1800" dirty="0"/>
              <a:t>命令，返回手机设备</a:t>
            </a:r>
            <a:r>
              <a:rPr lang="en-US" altLang="zh-CN" sz="1800" dirty="0"/>
              <a:t>ID</a:t>
            </a:r>
            <a:r>
              <a:rPr lang="zh-CN" altLang="en-US" sz="1800" dirty="0"/>
              <a:t>信息，且状态为</a:t>
            </a:r>
            <a:r>
              <a:rPr lang="en-US" altLang="zh-CN" sz="1800" dirty="0"/>
              <a:t>device</a:t>
            </a:r>
            <a:r>
              <a:rPr lang="zh-CN" altLang="en-US" sz="1800" dirty="0"/>
              <a:t>，则代表连接成功。状态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unauthorized</a:t>
            </a:r>
            <a:r>
              <a:rPr lang="zh-CN" altLang="en-US" sz="1800" dirty="0"/>
              <a:t>，则代表连接不成功，不可用。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      3.adb</a:t>
            </a:r>
            <a:r>
              <a:rPr lang="zh-CN" altLang="en-US" sz="1800" dirty="0"/>
              <a:t>命令同时只能操作一台设备，如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devices</a:t>
            </a:r>
            <a:r>
              <a:rPr lang="zh-CN" altLang="en-US" sz="1800" dirty="0"/>
              <a:t>下存在多台设备，则需要通过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–s </a:t>
            </a:r>
            <a:r>
              <a:rPr lang="zh-CN" altLang="en-US" sz="1800" dirty="0"/>
              <a:t>设备</a:t>
            </a:r>
            <a:r>
              <a:rPr lang="en-US" altLang="zh-CN" sz="1800" dirty="0"/>
              <a:t>ID</a:t>
            </a:r>
            <a:r>
              <a:rPr lang="zh-CN" altLang="en-US" sz="1800" dirty="0"/>
              <a:t>，控制其中一 台设备。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/>
              <a:t>二</a:t>
            </a:r>
            <a:r>
              <a:rPr lang="en-US" altLang="zh-CN" sz="1800" dirty="0"/>
              <a:t>.</a:t>
            </a:r>
            <a:r>
              <a:rPr lang="zh-CN" altLang="en-US" sz="1800" dirty="0"/>
              <a:t>查看被测应用</a:t>
            </a:r>
            <a:r>
              <a:rPr lang="en-US" altLang="zh-CN" sz="1800" dirty="0"/>
              <a:t>APP</a:t>
            </a:r>
            <a:r>
              <a:rPr lang="zh-CN" altLang="en-US" sz="1800" dirty="0"/>
              <a:t>包名及启动</a:t>
            </a:r>
            <a:r>
              <a:rPr lang="en-US" altLang="zh-CN" sz="1800" dirty="0"/>
              <a:t>APP</a:t>
            </a:r>
            <a:r>
              <a:rPr lang="zh-CN" altLang="en-US" sz="1800" dirty="0"/>
              <a:t>的</a:t>
            </a:r>
            <a:r>
              <a:rPr lang="en-US" altLang="zh-CN" sz="1800" dirty="0"/>
              <a:t>Activity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/>
              <a:t>      1.</a:t>
            </a:r>
            <a:r>
              <a:rPr lang="zh-CN" altLang="en-US" sz="1800" dirty="0" smtClean="0"/>
              <a:t>启动进入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，在</a:t>
            </a:r>
            <a:r>
              <a:rPr lang="en-US" altLang="zh-CN" sz="1800" dirty="0" smtClean="0"/>
              <a:t>CMD</a:t>
            </a:r>
            <a:r>
              <a:rPr lang="zh-CN" altLang="en-US" sz="1800" dirty="0" smtClean="0"/>
              <a:t>终端输入</a:t>
            </a:r>
            <a:r>
              <a:rPr lang="zh-CN" altLang="en-US" sz="1800" dirty="0" smtClean="0">
                <a:sym typeface="Wingdings" panose="05000000000000000000" pitchFamily="2" charset="2"/>
              </a:rPr>
              <a:t>：（当前页面</a:t>
            </a:r>
            <a:r>
              <a:rPr lang="en-US" altLang="zh-CN" sz="1800" dirty="0" smtClean="0"/>
              <a:t>Activity</a:t>
            </a:r>
            <a:r>
              <a:rPr lang="zh-CN" altLang="en-US" sz="1800" dirty="0" smtClean="0">
                <a:sym typeface="Wingdings" panose="05000000000000000000" pitchFamily="2" charset="2"/>
              </a:rPr>
              <a:t>）</a:t>
            </a:r>
            <a:endParaRPr lang="en-US" altLang="zh-CN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shell </a:t>
            </a:r>
            <a:r>
              <a:rPr lang="en-US" altLang="zh-CN" sz="1800" dirty="0" err="1"/>
              <a:t>dumpsys</a:t>
            </a:r>
            <a:r>
              <a:rPr lang="en-US" altLang="zh-CN" sz="1800" dirty="0"/>
              <a:t> activity activities | </a:t>
            </a:r>
            <a:r>
              <a:rPr lang="en-US" altLang="zh-CN" sz="1800" dirty="0" err="1"/>
              <a:t>sed</a:t>
            </a:r>
            <a:r>
              <a:rPr lang="en-US" altLang="zh-CN" sz="1800" dirty="0"/>
              <a:t> -En -e '/Running activities/,/Run #0/p‘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返回结果中查看包名：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com.lanlian.cayman.debug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      2.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CMD</a:t>
            </a:r>
            <a:r>
              <a:rPr lang="zh-CN" altLang="en-US" sz="1800" dirty="0" smtClean="0"/>
              <a:t>终端</a:t>
            </a:r>
            <a:r>
              <a:rPr lang="zh-CN" altLang="en-US" sz="1800" dirty="0"/>
              <a:t>输入：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shell </a:t>
            </a:r>
            <a:r>
              <a:rPr lang="en-US" altLang="zh-CN" sz="1800" dirty="0" err="1"/>
              <a:t>dumpsys</a:t>
            </a:r>
            <a:r>
              <a:rPr lang="en-US" altLang="zh-CN" sz="1800" dirty="0"/>
              <a:t> package </a:t>
            </a:r>
            <a:r>
              <a:rPr lang="en-US" altLang="zh-CN" sz="1800" dirty="0" err="1"/>
              <a:t>com.lanlian.cayman.debug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/>
              <a:t>        返回结果中查看启动</a:t>
            </a:r>
            <a:r>
              <a:rPr lang="en-US" altLang="zh-CN" sz="1800" dirty="0"/>
              <a:t>Activity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com.lanlian.cayman.activity.WelcomeActivity</a:t>
            </a:r>
            <a:endParaRPr lang="en-US" altLang="zh-CN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700" dirty="0" smtClean="0"/>
              <a:t>       3.</a:t>
            </a:r>
            <a:r>
              <a:rPr lang="zh-CN" altLang="en-US" sz="1700" dirty="0" smtClean="0"/>
              <a:t>在</a:t>
            </a:r>
            <a:r>
              <a:rPr lang="en-US" altLang="zh-CN" sz="1700" dirty="0" smtClean="0"/>
              <a:t>CMD</a:t>
            </a:r>
            <a:r>
              <a:rPr lang="zh-CN" altLang="en-US" sz="1700" dirty="0" smtClean="0"/>
              <a:t>终端输入：</a:t>
            </a:r>
            <a:r>
              <a:rPr lang="en-US" altLang="zh-CN" sz="1800" dirty="0" err="1"/>
              <a:t>adb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logcat</a:t>
            </a:r>
            <a:r>
              <a:rPr lang="en-US" altLang="zh-CN" sz="1800" dirty="0"/>
              <a:t> -c 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清除下</a:t>
            </a:r>
            <a:r>
              <a:rPr lang="en-US" altLang="zh-CN" sz="1800" dirty="0" err="1" smtClean="0"/>
              <a:t>logcat</a:t>
            </a:r>
            <a:r>
              <a:rPr lang="zh-CN" altLang="en-US" sz="1800" dirty="0" smtClean="0"/>
              <a:t>日志信息</a:t>
            </a:r>
            <a:endParaRPr lang="en-US" altLang="zh-CN" sz="17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700" dirty="0" smtClean="0"/>
              <a:t>                                                                  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289" y="358923"/>
            <a:ext cx="11511185" cy="62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三</a:t>
            </a:r>
            <a:r>
              <a:rPr lang="en-US" altLang="zh-CN" sz="1800" dirty="0" smtClean="0">
                <a:latin typeface="+mn-ea"/>
              </a:rPr>
              <a:t>.</a:t>
            </a:r>
            <a:r>
              <a:rPr lang="zh-CN" altLang="en-US" sz="1800" dirty="0" smtClean="0">
                <a:latin typeface="+mn-ea"/>
              </a:rPr>
              <a:t>之前工作准备好之后，开始进行</a:t>
            </a:r>
            <a:r>
              <a:rPr lang="en-US" altLang="zh-CN" sz="1800" dirty="0" smtClean="0">
                <a:latin typeface="+mn-ea"/>
              </a:rPr>
              <a:t>monkey</a:t>
            </a:r>
            <a:r>
              <a:rPr lang="zh-CN" altLang="en-US" sz="1800" dirty="0" smtClean="0">
                <a:latin typeface="+mn-ea"/>
              </a:rPr>
              <a:t>测试。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   1.</a:t>
            </a:r>
            <a:r>
              <a:rPr lang="zh-CN" altLang="en-US" sz="1800" dirty="0" smtClean="0">
                <a:latin typeface="+mn-ea"/>
              </a:rPr>
              <a:t>在</a:t>
            </a:r>
            <a:r>
              <a:rPr lang="en-US" altLang="zh-CN" sz="1800" dirty="0" smtClean="0">
                <a:latin typeface="+mn-ea"/>
              </a:rPr>
              <a:t>CMD</a:t>
            </a:r>
            <a:r>
              <a:rPr lang="zh-CN" altLang="en-US" sz="1800" dirty="0" smtClean="0">
                <a:latin typeface="+mn-ea"/>
              </a:rPr>
              <a:t>终端输入</a:t>
            </a:r>
            <a:r>
              <a:rPr lang="en-US" altLang="zh-CN" sz="1800" dirty="0" smtClean="0">
                <a:latin typeface="+mn-ea"/>
              </a:rPr>
              <a:t>monkey</a:t>
            </a:r>
            <a:r>
              <a:rPr lang="zh-CN" altLang="en-US" sz="1800" dirty="0" smtClean="0">
                <a:latin typeface="+mn-ea"/>
              </a:rPr>
              <a:t>命令：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adb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shell monkey -p </a:t>
            </a:r>
            <a:r>
              <a:rPr lang="en-US" altLang="zh-CN" sz="1800" dirty="0" err="1">
                <a:latin typeface="+mn-ea"/>
              </a:rPr>
              <a:t>com.lanlian.cayman.debug</a:t>
            </a:r>
            <a:r>
              <a:rPr lang="en-US" altLang="zh-CN" sz="1800" dirty="0">
                <a:latin typeface="+mn-ea"/>
              </a:rPr>
              <a:t> -v </a:t>
            </a:r>
            <a:r>
              <a:rPr lang="en-US" altLang="zh-CN" sz="1800" dirty="0" smtClean="0">
                <a:latin typeface="+mn-ea"/>
              </a:rPr>
              <a:t>100000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                              </a:t>
            </a:r>
            <a:r>
              <a:rPr lang="zh-CN" altLang="en-US" sz="1800" dirty="0" smtClean="0">
                <a:latin typeface="+mn-ea"/>
              </a:rPr>
              <a:t>包名              层级 执行次数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   2.</a:t>
            </a:r>
            <a:r>
              <a:rPr lang="zh-CN" altLang="en-US" sz="1800" dirty="0" smtClean="0">
                <a:latin typeface="+mn-ea"/>
              </a:rPr>
              <a:t>优化</a:t>
            </a:r>
            <a:r>
              <a:rPr lang="en-US" altLang="zh-CN" sz="1800" dirty="0" smtClean="0">
                <a:latin typeface="+mn-ea"/>
              </a:rPr>
              <a:t>monkey</a:t>
            </a:r>
            <a:r>
              <a:rPr lang="zh-CN" altLang="en-US" sz="1800" dirty="0" smtClean="0">
                <a:latin typeface="+mn-ea"/>
              </a:rPr>
              <a:t>命令：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 </a:t>
            </a:r>
            <a:r>
              <a:rPr lang="en-US" altLang="zh-CN" sz="1800" dirty="0" err="1" smtClean="0">
                <a:latin typeface="+mn-ea"/>
              </a:rPr>
              <a:t>adb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shell monkey -p </a:t>
            </a:r>
            <a:r>
              <a:rPr lang="en-US" altLang="zh-CN" sz="1800" dirty="0" err="1">
                <a:latin typeface="+mn-ea"/>
              </a:rPr>
              <a:t>com.lanlian.cayman.debug</a:t>
            </a:r>
            <a:r>
              <a:rPr lang="en-US" altLang="zh-CN" sz="1800" dirty="0">
                <a:latin typeface="+mn-ea"/>
              </a:rPr>
              <a:t> -</a:t>
            </a:r>
            <a:r>
              <a:rPr lang="en-US" altLang="zh-CN" sz="1800" dirty="0" err="1" smtClean="0">
                <a:latin typeface="+mn-ea"/>
              </a:rPr>
              <a:t>vvv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100000&gt;C:\</a:t>
            </a:r>
            <a:r>
              <a:rPr lang="en-US" altLang="zh-CN" sz="1800" dirty="0">
                <a:latin typeface="+mn-ea"/>
              </a:rPr>
              <a:t>Users\</a:t>
            </a:r>
            <a:r>
              <a:rPr lang="zh-CN" altLang="en-US" sz="1800" dirty="0">
                <a:latin typeface="+mn-ea"/>
              </a:rPr>
              <a:t>蓝色鲸鱼</a:t>
            </a:r>
            <a:r>
              <a:rPr lang="en-US" altLang="zh-CN" sz="1800" dirty="0">
                <a:latin typeface="+mn-ea"/>
              </a:rPr>
              <a:t>\</a:t>
            </a:r>
            <a:r>
              <a:rPr lang="en-US" altLang="zh-CN" sz="1800" dirty="0" smtClean="0">
                <a:latin typeface="+mn-ea"/>
              </a:rPr>
              <a:t>Desktop\123.txt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                                              </a:t>
            </a:r>
            <a:r>
              <a:rPr lang="zh-CN" altLang="en-US" sz="1800" dirty="0" smtClean="0">
                <a:latin typeface="+mn-ea"/>
              </a:rPr>
              <a:t>层级三           日志保存地址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</a:t>
            </a:r>
            <a:r>
              <a:rPr lang="en-US" altLang="zh-CN" sz="1600" dirty="0" err="1" smtClean="0">
                <a:latin typeface="+mn-ea"/>
              </a:rPr>
              <a:t>adb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shell monkey -p </a:t>
            </a:r>
            <a:r>
              <a:rPr lang="en-US" altLang="zh-CN" sz="1600" dirty="0" err="1">
                <a:latin typeface="+mn-ea"/>
              </a:rPr>
              <a:t>com.lanlian.cayman.debug</a:t>
            </a:r>
            <a:r>
              <a:rPr lang="en-US" altLang="zh-CN" sz="1600" dirty="0">
                <a:latin typeface="+mn-ea"/>
              </a:rPr>
              <a:t>  --</a:t>
            </a:r>
            <a:r>
              <a:rPr lang="en-US" altLang="zh-CN" sz="1600" dirty="0" smtClean="0">
                <a:latin typeface="+mn-ea"/>
              </a:rPr>
              <a:t>throttle 1000 </a:t>
            </a:r>
            <a:r>
              <a:rPr lang="en-US" altLang="zh-CN" sz="1600" dirty="0">
                <a:latin typeface="+mn-ea"/>
              </a:rPr>
              <a:t>-</a:t>
            </a:r>
            <a:r>
              <a:rPr lang="en-US" altLang="zh-CN" sz="1600" dirty="0" err="1">
                <a:latin typeface="+mn-ea"/>
              </a:rPr>
              <a:t>vvv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100000&gt;C</a:t>
            </a:r>
            <a:r>
              <a:rPr lang="en-US" altLang="zh-CN" sz="1600" dirty="0">
                <a:latin typeface="+mn-ea"/>
              </a:rPr>
              <a:t>:\Users\</a:t>
            </a:r>
            <a:r>
              <a:rPr lang="zh-CN" altLang="en-US" sz="1600" dirty="0">
                <a:latin typeface="+mn-ea"/>
              </a:rPr>
              <a:t>蓝色鲸鱼</a:t>
            </a:r>
            <a:r>
              <a:rPr lang="en-US" altLang="zh-CN" sz="1600" dirty="0">
                <a:latin typeface="+mn-ea"/>
              </a:rPr>
              <a:t>\</a:t>
            </a:r>
            <a:r>
              <a:rPr lang="en-US" altLang="zh-CN" sz="1600" dirty="0" smtClean="0">
                <a:latin typeface="+mn-ea"/>
              </a:rPr>
              <a:t>Desktop\123.txt</a:t>
            </a:r>
          </a:p>
          <a:p>
            <a:pPr marL="0" indent="0">
              <a:buNone/>
            </a:pPr>
            <a:r>
              <a:rPr lang="zh-CN" altLang="en-US" sz="1600" dirty="0" smtClean="0"/>
              <a:t>                                                                                                        每个</a:t>
            </a:r>
            <a:r>
              <a:rPr lang="zh-CN" altLang="en-US" sz="1600" dirty="0"/>
              <a:t>事件结束后的</a:t>
            </a:r>
            <a:r>
              <a:rPr lang="zh-CN" altLang="en-US" sz="1600" dirty="0" smtClean="0"/>
              <a:t>间隔时间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adb</a:t>
            </a:r>
            <a:r>
              <a:rPr lang="en-US" altLang="zh-CN" sz="1600" dirty="0">
                <a:latin typeface="+mn-ea"/>
              </a:rPr>
              <a:t> shell monkey -p </a:t>
            </a:r>
            <a:r>
              <a:rPr lang="en-US" altLang="zh-CN" sz="1600" dirty="0" err="1">
                <a:latin typeface="+mn-ea"/>
              </a:rPr>
              <a:t>com.lanlian.cayman.debug</a:t>
            </a:r>
            <a:r>
              <a:rPr lang="en-US" altLang="zh-CN" sz="1600" dirty="0">
                <a:latin typeface="+mn-ea"/>
              </a:rPr>
              <a:t>  --throttle </a:t>
            </a:r>
            <a:r>
              <a:rPr lang="en-US" altLang="zh-CN" sz="1600" dirty="0" smtClean="0">
                <a:latin typeface="+mn-ea"/>
              </a:rPr>
              <a:t>1000   </a:t>
            </a:r>
            <a:r>
              <a:rPr lang="en-US" altLang="zh-CN" sz="1600" dirty="0">
                <a:latin typeface="+mn-ea"/>
              </a:rPr>
              <a:t>--</a:t>
            </a:r>
            <a:r>
              <a:rPr lang="en-US" altLang="zh-CN" sz="1600" dirty="0" err="1">
                <a:latin typeface="+mn-ea"/>
              </a:rPr>
              <a:t>pct</a:t>
            </a:r>
            <a:r>
              <a:rPr lang="en-US" altLang="zh-CN" sz="1600" dirty="0">
                <a:latin typeface="+mn-ea"/>
              </a:rPr>
              <a:t>-touch 24  --</a:t>
            </a:r>
            <a:r>
              <a:rPr lang="en-US" altLang="zh-CN" sz="1600" dirty="0" err="1">
                <a:latin typeface="+mn-ea"/>
              </a:rPr>
              <a:t>pct-nav</a:t>
            </a:r>
            <a:r>
              <a:rPr lang="en-US" altLang="zh-CN" sz="1600" dirty="0">
                <a:latin typeface="+mn-ea"/>
              </a:rPr>
              <a:t> 23    --</a:t>
            </a:r>
            <a:r>
              <a:rPr lang="en-US" altLang="zh-CN" sz="1600" dirty="0" err="1">
                <a:latin typeface="+mn-ea"/>
              </a:rPr>
              <a:t>pct-majornav</a:t>
            </a:r>
            <a:r>
              <a:rPr lang="en-US" altLang="zh-CN" sz="1600" dirty="0">
                <a:latin typeface="+mn-ea"/>
              </a:rPr>
              <a:t> 23 --</a:t>
            </a:r>
            <a:r>
              <a:rPr lang="en-US" altLang="zh-CN" sz="1600" dirty="0" err="1">
                <a:latin typeface="+mn-ea"/>
              </a:rPr>
              <a:t>pct-syskeys</a:t>
            </a:r>
            <a:r>
              <a:rPr lang="en-US" altLang="zh-CN" sz="1600" dirty="0">
                <a:latin typeface="+mn-ea"/>
              </a:rPr>
              <a:t> 10  --</a:t>
            </a:r>
            <a:r>
              <a:rPr lang="en-US" altLang="zh-CN" sz="1600" dirty="0" err="1">
                <a:latin typeface="+mn-ea"/>
              </a:rPr>
              <a:t>pct-appswitch</a:t>
            </a:r>
            <a:r>
              <a:rPr lang="en-US" altLang="zh-CN" sz="1600" dirty="0">
                <a:latin typeface="+mn-ea"/>
              </a:rPr>
              <a:t> 15  --</a:t>
            </a:r>
            <a:r>
              <a:rPr lang="en-US" altLang="zh-CN" sz="1600" dirty="0" err="1">
                <a:latin typeface="+mn-ea"/>
              </a:rPr>
              <a:t>pct-anyevent</a:t>
            </a:r>
            <a:r>
              <a:rPr lang="en-US" altLang="zh-CN" sz="1600" dirty="0">
                <a:latin typeface="+mn-ea"/>
              </a:rPr>
              <a:t> 5 --ignore-crashes --ignore-timeouts --ignore-security-exceptions --ignore-native-crashes --monitor-native-crashes -v -v -v </a:t>
            </a:r>
            <a:r>
              <a:rPr lang="en-US" altLang="zh-CN" sz="1600" dirty="0" smtClean="0">
                <a:latin typeface="+mn-ea"/>
              </a:rPr>
              <a:t>100000&gt;C</a:t>
            </a:r>
            <a:r>
              <a:rPr lang="en-US" altLang="zh-CN" sz="1600" dirty="0">
                <a:latin typeface="+mn-ea"/>
              </a:rPr>
              <a:t>:\Users\</a:t>
            </a:r>
            <a:r>
              <a:rPr lang="zh-CN" altLang="en-US" sz="1600" dirty="0">
                <a:latin typeface="+mn-ea"/>
              </a:rPr>
              <a:t>蓝色鲸鱼</a:t>
            </a:r>
            <a:r>
              <a:rPr lang="en-US" altLang="zh-CN" sz="1600" dirty="0">
                <a:latin typeface="+mn-ea"/>
              </a:rPr>
              <a:t>\</a:t>
            </a:r>
            <a:r>
              <a:rPr lang="en-US" altLang="zh-CN" sz="1600" dirty="0" smtClean="0">
                <a:latin typeface="+mn-ea"/>
              </a:rPr>
              <a:t>Desktop\123.txt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latin typeface="+mn-ea"/>
              </a:rPr>
              <a:t>  -p</a:t>
            </a:r>
            <a:r>
              <a:rPr lang="zh-CN" altLang="en-US" sz="1600" dirty="0">
                <a:latin typeface="+mn-ea"/>
              </a:rPr>
              <a:t>后面接着的对应的包名，如果是整机测试，就不需要 </a:t>
            </a:r>
            <a:r>
              <a:rPr lang="en-US" altLang="zh-CN" sz="1600" dirty="0">
                <a:latin typeface="+mn-ea"/>
              </a:rPr>
              <a:t>-</a:t>
            </a:r>
            <a:r>
              <a:rPr lang="en-US" altLang="zh-CN" sz="1600" dirty="0" err="1" smtClean="0">
                <a:latin typeface="+mn-ea"/>
              </a:rPr>
              <a:t>ppackage_name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/>
              <a:t>参数指定一个或多个</a:t>
            </a:r>
            <a:r>
              <a:rPr lang="zh-CN" altLang="en-US" sz="1600" dirty="0" smtClean="0"/>
              <a:t>包。</a:t>
            </a:r>
            <a:r>
              <a:rPr lang="en-US" altLang="zh-CN" sz="1600" dirty="0">
                <a:latin typeface="+mn-ea"/>
              </a:rPr>
              <a:t>   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  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en-US" altLang="zh-CN" sz="1600" dirty="0">
                <a:latin typeface="+mn-ea"/>
              </a:rPr>
              <a:t>.   -</a:t>
            </a:r>
            <a:r>
              <a:rPr lang="en-US" altLang="zh-CN" sz="1600" dirty="0" smtClean="0">
                <a:latin typeface="+mn-ea"/>
              </a:rPr>
              <a:t>s</a:t>
            </a:r>
            <a:r>
              <a:rPr lang="zh-CN" altLang="en-US" sz="1600" dirty="0"/>
              <a:t>用于指定伪随机数生成器的</a:t>
            </a:r>
            <a:r>
              <a:rPr lang="en-US" altLang="zh-CN" sz="1600" dirty="0"/>
              <a:t>seed</a:t>
            </a:r>
            <a:r>
              <a:rPr lang="zh-CN" altLang="en-US" sz="1600" dirty="0"/>
              <a:t>值，如果</a:t>
            </a:r>
            <a:r>
              <a:rPr lang="en-US" altLang="zh-CN" sz="1600" dirty="0"/>
              <a:t>seed</a:t>
            </a:r>
            <a:r>
              <a:rPr lang="zh-CN" altLang="en-US" sz="1600" dirty="0"/>
              <a:t>相同，则两次</a:t>
            </a:r>
            <a:r>
              <a:rPr lang="en-US" altLang="zh-CN" sz="1600" dirty="0"/>
              <a:t>Monkey</a:t>
            </a:r>
            <a:r>
              <a:rPr lang="zh-CN" altLang="en-US" sz="1600" dirty="0"/>
              <a:t>测试所产生的事件序列也相同的。</a:t>
            </a:r>
            <a:r>
              <a:rPr lang="zh-CN" altLang="en-US" sz="1600" dirty="0">
                <a:latin typeface="+mn-ea"/>
              </a:rPr>
              <a:t>       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3</a:t>
            </a:r>
            <a:r>
              <a:rPr lang="en-US" altLang="zh-CN" sz="1600" dirty="0">
                <a:latin typeface="+mn-ea"/>
              </a:rPr>
              <a:t>.   --ignore-crashes --ignore-timeouts </a:t>
            </a:r>
            <a:r>
              <a:rPr lang="zh-CN" altLang="en-US" sz="1600" dirty="0">
                <a:latin typeface="+mn-ea"/>
              </a:rPr>
              <a:t>这里是在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测试的过程中遇到</a:t>
            </a:r>
            <a:r>
              <a:rPr lang="en-US" altLang="zh-CN" sz="1600" dirty="0" err="1">
                <a:latin typeface="+mn-ea"/>
              </a:rPr>
              <a:t>carash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timeout</a:t>
            </a:r>
            <a:r>
              <a:rPr lang="zh-CN" altLang="en-US" sz="1600" dirty="0">
                <a:latin typeface="+mn-ea"/>
              </a:rPr>
              <a:t>的情况时忽略掉，一般不设置时，出现</a:t>
            </a:r>
            <a:r>
              <a:rPr lang="en-US" altLang="zh-CN" sz="1600" dirty="0" err="1">
                <a:latin typeface="+mn-ea"/>
              </a:rPr>
              <a:t>carash</a:t>
            </a:r>
            <a:r>
              <a:rPr lang="zh-CN" altLang="en-US" sz="1600" dirty="0">
                <a:latin typeface="+mn-ea"/>
              </a:rPr>
              <a:t>或者</a:t>
            </a:r>
            <a:r>
              <a:rPr lang="en-US" altLang="zh-CN" sz="1600" dirty="0">
                <a:latin typeface="+mn-ea"/>
              </a:rPr>
              <a:t>timeout</a:t>
            </a:r>
            <a:r>
              <a:rPr lang="zh-CN" altLang="en-US" sz="1600" dirty="0">
                <a:latin typeface="+mn-ea"/>
              </a:rPr>
              <a:t>时，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测试会终止。这里是防止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测试终止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9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78" y="410198"/>
            <a:ext cx="11459910" cy="57667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4.  -v </a:t>
            </a:r>
            <a:r>
              <a:rPr lang="en-US" altLang="zh-CN" sz="1600" dirty="0"/>
              <a:t> </a:t>
            </a:r>
            <a:r>
              <a:rPr lang="zh-CN" altLang="en-US" sz="1600" dirty="0"/>
              <a:t>日志详细程度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Level 0  :  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>
                <a:latin typeface="+mn-ea"/>
              </a:rPr>
              <a:t>v 100   </a:t>
            </a:r>
            <a:r>
              <a:rPr lang="zh-CN" altLang="en-US" sz="1600" dirty="0">
                <a:latin typeface="+mn-ea"/>
              </a:rPr>
              <a:t>最简单（默认），除了启动、测试完成和最终结果外只提供较少的信息。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Level 1  :  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>
                <a:latin typeface="+mn-ea"/>
              </a:rPr>
              <a:t>v </a:t>
            </a:r>
            <a:r>
              <a:rPr lang="en-US" altLang="zh-CN" sz="1600" dirty="0" smtClean="0">
                <a:latin typeface="+mn-ea"/>
              </a:rPr>
              <a:t>-</a:t>
            </a:r>
            <a:r>
              <a:rPr lang="en-US" altLang="zh-CN" sz="1600" dirty="0">
                <a:latin typeface="+mn-ea"/>
              </a:rPr>
              <a:t>v 100  </a:t>
            </a:r>
            <a:r>
              <a:rPr lang="zh-CN" altLang="en-US" sz="1600" dirty="0">
                <a:latin typeface="+mn-ea"/>
              </a:rPr>
              <a:t>提供了较为详细的测试信息，如逐个发送到</a:t>
            </a:r>
            <a:r>
              <a:rPr lang="en-US" altLang="zh-CN" sz="1600" dirty="0">
                <a:latin typeface="+mn-ea"/>
              </a:rPr>
              <a:t>Activity</a:t>
            </a:r>
            <a:r>
              <a:rPr lang="zh-CN" altLang="en-US" sz="1600" dirty="0">
                <a:latin typeface="+mn-ea"/>
              </a:rPr>
              <a:t>的事件信息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ea"/>
              </a:rPr>
              <a:t>Level 2  : </a:t>
            </a:r>
            <a:r>
              <a:rPr lang="en-US" altLang="zh-CN" sz="1600" dirty="0" smtClean="0">
                <a:latin typeface="+mn-ea"/>
              </a:rPr>
              <a:t> -</a:t>
            </a:r>
            <a:r>
              <a:rPr lang="en-US" altLang="zh-CN" sz="1600" dirty="0">
                <a:latin typeface="+mn-ea"/>
              </a:rPr>
              <a:t>v  -v  -v 100 </a:t>
            </a:r>
            <a:r>
              <a:rPr lang="zh-CN" altLang="en-US" sz="1600" dirty="0">
                <a:latin typeface="+mn-ea"/>
              </a:rPr>
              <a:t>提供了更多的设置信息，如测试中选中或未选中的</a:t>
            </a:r>
            <a:r>
              <a:rPr lang="en-US" altLang="zh-CN" sz="1600" dirty="0">
                <a:latin typeface="+mn-ea"/>
              </a:rPr>
              <a:t>Activity</a:t>
            </a:r>
            <a:r>
              <a:rPr lang="zh-CN" altLang="en-US" sz="1600" dirty="0">
                <a:latin typeface="+mn-ea"/>
              </a:rPr>
              <a:t>信息比较常用的是</a:t>
            </a:r>
            <a:r>
              <a:rPr lang="en-US" altLang="zh-CN" sz="1600" dirty="0">
                <a:latin typeface="+mn-ea"/>
              </a:rPr>
              <a:t>-v -v -v</a:t>
            </a:r>
            <a:r>
              <a:rPr lang="zh-CN" altLang="en-US" sz="1600" dirty="0">
                <a:latin typeface="+mn-ea"/>
              </a:rPr>
              <a:t>，一般会保存到指定文件中供开发人员查找</a:t>
            </a:r>
            <a:r>
              <a:rPr lang="en-US" altLang="zh-CN" sz="1600" dirty="0">
                <a:latin typeface="+mn-ea"/>
              </a:rPr>
              <a:t>bug</a:t>
            </a:r>
            <a:r>
              <a:rPr lang="zh-CN" altLang="en-US" sz="1600" dirty="0">
                <a:latin typeface="+mn-ea"/>
              </a:rPr>
              <a:t>原因时</a:t>
            </a:r>
            <a:r>
              <a:rPr lang="zh-CN" altLang="en-US" sz="1600" dirty="0" smtClean="0">
                <a:latin typeface="+mn-ea"/>
              </a:rPr>
              <a:t>使用</a:t>
            </a:r>
            <a:endParaRPr lang="en-US" altLang="zh-CN" sz="1600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5.</a:t>
            </a:r>
            <a:r>
              <a:rPr lang="zh-CN" altLang="en-US" sz="1600" dirty="0" smtClean="0">
                <a:latin typeface="+mn-ea"/>
              </a:rPr>
              <a:t>异常忽略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--</a:t>
            </a:r>
            <a:r>
              <a:rPr lang="en-US" altLang="zh-CN" sz="1600" dirty="0">
                <a:latin typeface="+mn-ea"/>
              </a:rPr>
              <a:t>ignore-security-exception </a:t>
            </a:r>
            <a:r>
              <a:rPr lang="zh-CN" altLang="en-US" sz="1600" dirty="0">
                <a:latin typeface="+mn-ea"/>
              </a:rPr>
              <a:t>作用：通常，当程序发生许可错误（例如启动一些需要许可的</a:t>
            </a:r>
            <a:r>
              <a:rPr lang="en-US" altLang="zh-CN" sz="1600" dirty="0">
                <a:latin typeface="+mn-ea"/>
              </a:rPr>
              <a:t>Activity</a:t>
            </a:r>
            <a:r>
              <a:rPr lang="zh-CN" altLang="en-US" sz="1600" dirty="0">
                <a:latin typeface="+mn-ea"/>
              </a:rPr>
              <a:t>）导致的异常时，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将停止运行。设置此项，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将继续发送事件给系统，直到事件计数完成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--</a:t>
            </a:r>
            <a:r>
              <a:rPr lang="en-US" altLang="zh-CN" sz="1600" dirty="0">
                <a:latin typeface="+mn-ea"/>
              </a:rPr>
              <a:t>ignore-timeouts</a:t>
            </a:r>
            <a:r>
              <a:rPr lang="zh-CN" altLang="en-US" sz="1600" dirty="0">
                <a:latin typeface="+mn-ea"/>
              </a:rPr>
              <a:t>作用：通常，应用程序发生任何超时错误（如“</a:t>
            </a:r>
            <a:r>
              <a:rPr lang="en-US" altLang="zh-CN" sz="1600" dirty="0">
                <a:latin typeface="+mn-ea"/>
              </a:rPr>
              <a:t>Application Not responding”</a:t>
            </a:r>
            <a:r>
              <a:rPr lang="zh-CN" altLang="en-US" sz="1600" dirty="0">
                <a:latin typeface="+mn-ea"/>
              </a:rPr>
              <a:t>对话框）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将停止运行，设置此项，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将继续发送事件给系统，直到事件计数完成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--</a:t>
            </a:r>
            <a:r>
              <a:rPr lang="en-US" altLang="zh-CN" sz="1600" dirty="0">
                <a:latin typeface="+mn-ea"/>
              </a:rPr>
              <a:t>ignore-crashes</a:t>
            </a:r>
            <a:r>
              <a:rPr lang="zh-CN" altLang="en-US" sz="1600" dirty="0">
                <a:latin typeface="+mn-ea"/>
              </a:rPr>
              <a:t>作用：通常，应用发生崩溃或异常时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会停止运行。如果设置此项，</a:t>
            </a:r>
            <a:r>
              <a:rPr lang="en-US" altLang="zh-CN" sz="1600" dirty="0">
                <a:latin typeface="+mn-ea"/>
              </a:rPr>
              <a:t>Monkey</a:t>
            </a:r>
            <a:r>
              <a:rPr lang="zh-CN" altLang="en-US" sz="1600" dirty="0">
                <a:latin typeface="+mn-ea"/>
              </a:rPr>
              <a:t>将继续发送事件给系统，直到事件计数完成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</a:rPr>
              <a:t>6.</a:t>
            </a:r>
            <a:r>
              <a:rPr lang="zh-CN" altLang="en-US" sz="1600" dirty="0" smtClean="0">
                <a:latin typeface="+mn-ea"/>
              </a:rPr>
              <a:t>事件百分比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pct</a:t>
            </a:r>
            <a:r>
              <a:rPr lang="en-US" altLang="zh-CN" sz="1600" dirty="0"/>
              <a:t>-touch &lt;percent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调整触摸事件的</a:t>
            </a:r>
            <a:r>
              <a:rPr lang="zh-CN" altLang="en-US" sz="1600" dirty="0" smtClean="0"/>
              <a:t>百分比                                      </a:t>
            </a:r>
            <a:r>
              <a:rPr lang="en-US" altLang="zh-CN" sz="1600" dirty="0"/>
              <a:t>--ignore-security-exceptions  </a:t>
            </a:r>
            <a:r>
              <a:rPr lang="zh-CN" altLang="en-US" sz="1600" dirty="0"/>
              <a:t>忽略权限问题的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--</a:t>
            </a:r>
            <a:r>
              <a:rPr lang="en-US" altLang="zh-CN" sz="1600" dirty="0" err="1"/>
              <a:t>pct</a:t>
            </a:r>
            <a:r>
              <a:rPr lang="en-US" altLang="zh-CN" sz="1600" dirty="0"/>
              <a:t>-motion&lt;percent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直线滑动事件如从左到有滑动</a:t>
            </a:r>
            <a:r>
              <a:rPr lang="zh-CN" altLang="en-US" sz="1600" dirty="0" smtClean="0"/>
              <a:t>解                  </a:t>
            </a:r>
            <a:r>
              <a:rPr lang="en-US" altLang="zh-CN" sz="1600" dirty="0"/>
              <a:t>--kill-process-after-error </a:t>
            </a:r>
            <a:r>
              <a:rPr lang="zh-CN" altLang="en-US" sz="1600" dirty="0"/>
              <a:t>当错误发生时杀进程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--</a:t>
            </a:r>
            <a:r>
              <a:rPr lang="en-US" altLang="zh-CN" sz="1600" dirty="0" err="1"/>
              <a:t>pct</a:t>
            </a:r>
            <a:r>
              <a:rPr lang="en-US" altLang="zh-CN" sz="1600" dirty="0"/>
              <a:t>-trackball &lt;percent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调整滚动球事件</a:t>
            </a:r>
            <a:r>
              <a:rPr lang="zh-CN" altLang="en-US" sz="1600" dirty="0" smtClean="0"/>
              <a:t>百分比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不规则</a:t>
            </a:r>
            <a:r>
              <a:rPr lang="zh-CN" altLang="en-US" sz="1600" dirty="0"/>
              <a:t>滑动</a:t>
            </a:r>
            <a:r>
              <a:rPr lang="zh-CN" altLang="en-US" sz="1600" dirty="0" smtClean="0"/>
              <a:t>解锁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--</a:t>
            </a:r>
            <a:r>
              <a:rPr lang="en-US" altLang="zh-CN" sz="1600" dirty="0" err="1"/>
              <a:t>pct-nav</a:t>
            </a:r>
            <a:r>
              <a:rPr lang="en-US" altLang="zh-CN" sz="1600" dirty="0"/>
              <a:t>&lt;percent</a:t>
            </a:r>
            <a:r>
              <a:rPr lang="en-US" altLang="zh-CN" sz="1600" dirty="0" smtClean="0"/>
              <a:t>&gt;</a:t>
            </a:r>
            <a:r>
              <a:rPr lang="zh-CN" altLang="en-US" sz="1600" dirty="0"/>
              <a:t>导航，现在手机基本没有导航</a:t>
            </a:r>
            <a:r>
              <a:rPr lang="zh-CN" altLang="en-US" sz="1600" dirty="0" smtClean="0"/>
              <a:t>了                         </a:t>
            </a:r>
            <a:r>
              <a:rPr lang="en-US" altLang="zh-CN" sz="1600" dirty="0"/>
              <a:t>--monitor-native-crashes </a:t>
            </a:r>
            <a:r>
              <a:rPr lang="zh-CN" altLang="en-US" sz="1600" dirty="0"/>
              <a:t>监视崩溃时的本地代码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---</a:t>
            </a:r>
            <a:r>
              <a:rPr lang="en-US" altLang="zh-CN" sz="1600" dirty="0" err="1"/>
              <a:t>pct-syskeys</a:t>
            </a:r>
            <a:r>
              <a:rPr lang="en-US" altLang="zh-CN" sz="1600" dirty="0"/>
              <a:t>&lt;percent&gt; </a:t>
            </a:r>
            <a:r>
              <a:rPr lang="zh-CN" altLang="en-US" sz="1600" dirty="0"/>
              <a:t>按键消息比例，主页、后退、音量增减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0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384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Log</a:t>
            </a:r>
            <a:r>
              <a:rPr lang="zh-CN" altLang="en-US" sz="2800" dirty="0" smtClean="0"/>
              <a:t>日志分析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107" y="731762"/>
            <a:ext cx="11417181" cy="584849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zh-CN" altLang="en-US" sz="1800" dirty="0">
                <a:latin typeface="+mn-ea"/>
              </a:rPr>
              <a:t>一般的</a:t>
            </a:r>
            <a:r>
              <a:rPr lang="en-US" altLang="zh-CN" sz="1800" dirty="0">
                <a:latin typeface="+mn-ea"/>
              </a:rPr>
              <a:t>log</a:t>
            </a:r>
            <a:r>
              <a:rPr lang="zh-CN" altLang="en-US" sz="1800" dirty="0">
                <a:latin typeface="+mn-ea"/>
              </a:rPr>
              <a:t>日志结果分析：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     </a:t>
            </a:r>
            <a:r>
              <a:rPr lang="en-US" altLang="zh-CN" sz="1800" dirty="0" smtClean="0">
                <a:latin typeface="+mn-ea"/>
              </a:rPr>
              <a:t>1.ANR</a:t>
            </a:r>
            <a:r>
              <a:rPr lang="zh-CN" altLang="en-US" sz="1800" dirty="0" smtClean="0">
                <a:latin typeface="+mn-ea"/>
              </a:rPr>
              <a:t>（程序无响应）：</a:t>
            </a:r>
            <a:r>
              <a:rPr lang="zh-CN" altLang="en-US" sz="1800" dirty="0">
                <a:latin typeface="+mn-ea"/>
              </a:rPr>
              <a:t>在日志中搜索“</a:t>
            </a:r>
            <a:r>
              <a:rPr lang="en-US" altLang="zh-CN" sz="1800" dirty="0">
                <a:latin typeface="+mn-ea"/>
              </a:rPr>
              <a:t>ANR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     2.</a:t>
            </a:r>
            <a:r>
              <a:rPr lang="zh-CN" altLang="en-US" sz="1800" dirty="0" smtClean="0">
                <a:latin typeface="+mn-ea"/>
              </a:rPr>
              <a:t>异常：</a:t>
            </a:r>
            <a:r>
              <a:rPr lang="zh-CN" altLang="en-US" sz="1800" dirty="0">
                <a:latin typeface="+mn-ea"/>
              </a:rPr>
              <a:t>在日志中搜索“</a:t>
            </a:r>
            <a:r>
              <a:rPr lang="en-US" altLang="zh-CN" sz="1800" dirty="0">
                <a:latin typeface="+mn-ea"/>
              </a:rPr>
              <a:t>Exception</a:t>
            </a:r>
            <a:r>
              <a:rPr lang="zh-CN" altLang="en-US" sz="1800" dirty="0">
                <a:latin typeface="+mn-ea"/>
              </a:rPr>
              <a:t>”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     </a:t>
            </a: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en-US" sz="1800" dirty="0" smtClean="0">
                <a:latin typeface="+mn-ea"/>
              </a:rPr>
              <a:t>闪退：</a:t>
            </a:r>
            <a:r>
              <a:rPr lang="zh-CN" altLang="en-US" sz="1800" dirty="0">
                <a:latin typeface="+mn-ea"/>
              </a:rPr>
              <a:t>在日志中搜索“</a:t>
            </a:r>
            <a:r>
              <a:rPr lang="en-US" altLang="zh-CN" sz="1800" dirty="0">
                <a:latin typeface="+mn-ea"/>
              </a:rPr>
              <a:t>crash</a:t>
            </a:r>
            <a:r>
              <a:rPr lang="zh-CN" altLang="en-US" sz="1800" dirty="0" smtClean="0">
                <a:latin typeface="+mn-ea"/>
              </a:rPr>
              <a:t>”   </a:t>
            </a:r>
            <a:r>
              <a:rPr lang="en-US" altLang="zh-CN" sz="1800" dirty="0" smtClean="0"/>
              <a:t>//</a:t>
            </a:r>
            <a:r>
              <a:rPr lang="en-US" altLang="zh-CN" sz="1800" dirty="0"/>
              <a:t> CRASH: </a:t>
            </a:r>
            <a:r>
              <a:rPr lang="en-US" altLang="zh-CN" sz="1800" dirty="0" err="1"/>
              <a:t>com.onekchi.downloadmanager</a:t>
            </a:r>
            <a:r>
              <a:rPr lang="en-US" altLang="zh-CN" sz="1800" dirty="0"/>
              <a:t> (</a:t>
            </a:r>
            <a:r>
              <a:rPr lang="en-US" altLang="zh-CN" sz="1800" dirty="0" err="1"/>
              <a:t>pid</a:t>
            </a:r>
            <a:r>
              <a:rPr lang="en-US" altLang="zh-CN" sz="1800" dirty="0"/>
              <a:t> 12919)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  4.</a:t>
            </a:r>
            <a:r>
              <a:rPr lang="zh-CN" altLang="en-US" sz="1800" dirty="0" smtClean="0">
                <a:latin typeface="+mn-ea"/>
              </a:rPr>
              <a:t>强制退出：</a:t>
            </a:r>
            <a:r>
              <a:rPr lang="en-US" altLang="zh-CN" sz="1800" dirty="0" smtClean="0">
                <a:latin typeface="+mn-ea"/>
              </a:rPr>
              <a:t>force closed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  5.</a:t>
            </a:r>
            <a:r>
              <a:rPr lang="zh-CN" altLang="en-US" sz="1800" dirty="0" smtClean="0">
                <a:latin typeface="+mn-ea"/>
              </a:rPr>
              <a:t>内存溢出：</a:t>
            </a:r>
            <a:r>
              <a:rPr lang="en-US" altLang="zh-CN" sz="1800" dirty="0" smtClean="0">
                <a:latin typeface="+mn-ea"/>
              </a:rPr>
              <a:t>OOM    </a:t>
            </a:r>
            <a:r>
              <a:rPr lang="zh-CN" altLang="en-US" sz="1800" dirty="0">
                <a:latin typeface="+mn-ea"/>
              </a:rPr>
              <a:t>内存</a:t>
            </a:r>
            <a:r>
              <a:rPr lang="zh-CN" altLang="en-US" sz="1800" dirty="0" smtClean="0">
                <a:latin typeface="+mn-ea"/>
              </a:rPr>
              <a:t>泄露：</a:t>
            </a:r>
            <a:r>
              <a:rPr lang="en-US" altLang="zh-CN" sz="1800" dirty="0" smtClean="0">
                <a:latin typeface="+mn-ea"/>
              </a:rPr>
              <a:t>GC</a:t>
            </a:r>
            <a:endParaRPr lang="en-US" altLang="zh-CN" sz="1800" dirty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1800" dirty="0">
                <a:latin typeface="+mn-ea"/>
              </a:rPr>
              <a:t>如果</a:t>
            </a:r>
            <a:r>
              <a:rPr lang="en-US" altLang="zh-CN" sz="1800" dirty="0">
                <a:latin typeface="+mn-ea"/>
              </a:rPr>
              <a:t>Monkey</a:t>
            </a:r>
            <a:r>
              <a:rPr lang="zh-CN" altLang="en-US" sz="1800" dirty="0">
                <a:latin typeface="+mn-ea"/>
              </a:rPr>
              <a:t>测试顺利执行完成，在</a:t>
            </a:r>
            <a:r>
              <a:rPr lang="en-US" altLang="zh-CN" sz="1800" dirty="0">
                <a:latin typeface="+mn-ea"/>
              </a:rPr>
              <a:t>log</a:t>
            </a:r>
            <a:r>
              <a:rPr lang="zh-CN" altLang="en-US" sz="1800" dirty="0">
                <a:latin typeface="+mn-ea"/>
              </a:rPr>
              <a:t>的最后，会打印出当前执行事件的次数和所花费的时间；</a:t>
            </a:r>
            <a:r>
              <a:rPr lang="en-US" altLang="zh-CN" sz="1800" dirty="0">
                <a:latin typeface="+mn-ea"/>
              </a:rPr>
              <a:t>// Monkey finished</a:t>
            </a:r>
            <a:r>
              <a:rPr lang="zh-CN" altLang="en-US" sz="1800" dirty="0">
                <a:latin typeface="+mn-ea"/>
              </a:rPr>
              <a:t>代表执行完成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70" y="3184555"/>
            <a:ext cx="5981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651" y="179462"/>
            <a:ext cx="11271903" cy="599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Crash</a:t>
            </a:r>
            <a:r>
              <a:rPr lang="zh-CN" altLang="en-US" sz="1800" dirty="0" smtClean="0">
                <a:latin typeface="+mn-ea"/>
              </a:rPr>
              <a:t>输出的</a:t>
            </a:r>
            <a:r>
              <a:rPr lang="en-US" altLang="zh-CN" sz="1800" dirty="0" smtClean="0">
                <a:latin typeface="+mn-ea"/>
              </a:rPr>
              <a:t>log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i="1" dirty="0"/>
              <a:t>// CRASH: </a:t>
            </a:r>
            <a:r>
              <a:rPr lang="en-US" altLang="zh-CN" sz="1800" i="1" dirty="0" err="1"/>
              <a:t>cn</a:t>
            </a:r>
            <a:r>
              <a:rPr lang="en-US" altLang="zh-CN" sz="1800" i="1" dirty="0"/>
              <a:t>.</a:t>
            </a:r>
            <a:r>
              <a:rPr lang="zh-CN" altLang="en-US" sz="1800" i="1" dirty="0"/>
              <a:t>包名</a:t>
            </a:r>
            <a:r>
              <a:rPr lang="en-US" altLang="zh-CN" sz="1800" i="1" dirty="0"/>
              <a:t>1 (</a:t>
            </a:r>
            <a:r>
              <a:rPr lang="en-US" altLang="zh-CN" sz="1800" i="1" dirty="0" err="1"/>
              <a:t>pid</a:t>
            </a:r>
            <a:r>
              <a:rPr lang="en-US" altLang="zh-CN" sz="1800" i="1" dirty="0"/>
              <a:t> 3165)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Short </a:t>
            </a:r>
            <a:r>
              <a:rPr lang="en-US" altLang="zh-CN" sz="1800" i="1" dirty="0" err="1"/>
              <a:t>Msg</a:t>
            </a:r>
            <a:r>
              <a:rPr lang="en-US" altLang="zh-CN" sz="1800" i="1" dirty="0"/>
              <a:t>: </a:t>
            </a:r>
            <a:r>
              <a:rPr lang="en-US" altLang="zh-CN" sz="1800" i="1" dirty="0" err="1"/>
              <a:t>java.lang.IllegalStateException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Long </a:t>
            </a:r>
            <a:r>
              <a:rPr lang="en-US" altLang="zh-CN" sz="1800" i="1" dirty="0" err="1"/>
              <a:t>Msg</a:t>
            </a:r>
            <a:r>
              <a:rPr lang="en-US" altLang="zh-CN" sz="1800" i="1" dirty="0"/>
              <a:t>: </a:t>
            </a:r>
            <a:r>
              <a:rPr lang="en-US" altLang="zh-CN" sz="1800" i="1" dirty="0" err="1"/>
              <a:t>java.lang.IllegalStateException</a:t>
            </a:r>
            <a:r>
              <a:rPr lang="en-US" altLang="zh-CN" sz="1800" i="1" dirty="0"/>
              <a:t>: Fragment </a:t>
            </a:r>
            <a:r>
              <a:rPr lang="en-US" altLang="zh-CN" sz="1800" i="1" dirty="0" err="1"/>
              <a:t>SingleChatFragment</a:t>
            </a:r>
            <a:r>
              <a:rPr lang="en-US" altLang="zh-CN" sz="1800" i="1" dirty="0"/>
              <a:t>{366281} not attached to Activity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Build Label: </a:t>
            </a:r>
            <a:r>
              <a:rPr lang="en-US" altLang="zh-CN" sz="1800" i="1" dirty="0" err="1"/>
              <a:t>Xiaomi</a:t>
            </a:r>
            <a:r>
              <a:rPr lang="en-US" altLang="zh-CN" sz="1800" i="1" dirty="0"/>
              <a:t>/</a:t>
            </a:r>
            <a:r>
              <a:rPr lang="en-US" altLang="zh-CN" sz="1800" i="1" dirty="0" err="1"/>
              <a:t>sagit</a:t>
            </a:r>
            <a:r>
              <a:rPr lang="en-US" altLang="zh-CN" sz="1800" i="1" dirty="0"/>
              <a:t>/sagit:7.1.1/NMF26X/V9.2.4.0.NCACNEK:user/release-keys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Build </a:t>
            </a:r>
            <a:r>
              <a:rPr lang="en-US" altLang="zh-CN" sz="1800" i="1" dirty="0" err="1"/>
              <a:t>Changelist</a:t>
            </a:r>
            <a:r>
              <a:rPr lang="en-US" altLang="zh-CN" sz="1800" i="1" dirty="0"/>
              <a:t>: V9.2.4.0.NCACNEK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Build Time: 1516183841000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</a:t>
            </a:r>
            <a:r>
              <a:rPr lang="en-US" altLang="zh-CN" sz="1800" i="1" dirty="0" err="1"/>
              <a:t>java.lang.IllegalStateException</a:t>
            </a:r>
            <a:r>
              <a:rPr lang="en-US" altLang="zh-CN" sz="1800" i="1" dirty="0"/>
              <a:t>: Fragment </a:t>
            </a:r>
            <a:r>
              <a:rPr lang="en-US" altLang="zh-CN" sz="1800" i="1" dirty="0" err="1"/>
              <a:t>SingleChatFragment</a:t>
            </a:r>
            <a:r>
              <a:rPr lang="en-US" altLang="zh-CN" sz="1800" i="1" dirty="0"/>
              <a:t>{366281} not attached to Activity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i="1" dirty="0"/>
              <a:t>// at android.support.v4.app.Fragment.getResources(Fragment.java:646)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ANR</a:t>
            </a:r>
            <a:r>
              <a:rPr lang="zh-CN" altLang="en-US" sz="1800" dirty="0" smtClean="0">
                <a:latin typeface="+mn-ea"/>
              </a:rPr>
              <a:t>输出的</a:t>
            </a:r>
            <a:r>
              <a:rPr lang="en-US" altLang="zh-CN" sz="1800" dirty="0" smtClean="0">
                <a:latin typeface="+mn-ea"/>
              </a:rPr>
              <a:t>log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/>
              <a:t>05-18 09:31:14.101 1334 1431 E </a:t>
            </a:r>
            <a:r>
              <a:rPr lang="en-US" altLang="zh-CN" sz="1800" dirty="0" err="1"/>
              <a:t>ActivityManager</a:t>
            </a:r>
            <a:r>
              <a:rPr lang="en-US" altLang="zh-CN" sz="1800" dirty="0"/>
              <a:t>: ANR in </a:t>
            </a:r>
            <a:r>
              <a:rPr lang="en-US" altLang="zh-CN" sz="1800" dirty="0" err="1"/>
              <a:t>com.demo.code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com.demo.code</a:t>
            </a:r>
            <a:r>
              <a:rPr lang="en-US" altLang="zh-CN" sz="1800" dirty="0"/>
              <a:t>/.</a:t>
            </a:r>
            <a:r>
              <a:rPr lang="en-US" altLang="zh-CN" sz="1800" dirty="0" err="1"/>
              <a:t>SplashActivity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05-18 09:31:14.101 1334 1431 E </a:t>
            </a:r>
            <a:r>
              <a:rPr lang="en-US" altLang="zh-CN" sz="1800" dirty="0" err="1"/>
              <a:t>ActivityManager</a:t>
            </a:r>
            <a:r>
              <a:rPr lang="en-US" altLang="zh-CN" sz="1800" dirty="0"/>
              <a:t>: PID: 5843</a:t>
            </a:r>
            <a:br>
              <a:rPr lang="en-US" altLang="zh-CN" sz="1800" dirty="0"/>
            </a:br>
            <a:r>
              <a:rPr lang="en-US" altLang="zh-CN" sz="1800" dirty="0"/>
              <a:t>05-18 09:31:14.101 1334 1431 E </a:t>
            </a:r>
            <a:r>
              <a:rPr lang="en-US" altLang="zh-CN" sz="1800" dirty="0" err="1"/>
              <a:t>ActivityManager</a:t>
            </a:r>
            <a:r>
              <a:rPr lang="en-US" altLang="zh-CN" sz="1800" dirty="0"/>
              <a:t>: Reason: Input dispatching timed out (Waiting because no window has focus but there is a focused application that may eventually add a window when it finishes starting up</a:t>
            </a:r>
            <a:r>
              <a:rPr lang="en-US" altLang="zh-CN" sz="1800" dirty="0" smtClean="0"/>
              <a:t>.)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实例：</a:t>
            </a:r>
            <a:r>
              <a:rPr lang="en-US" altLang="zh-CN" sz="1800" dirty="0">
                <a:latin typeface="+mn-ea"/>
                <a:hlinkClick r:id="rId2"/>
              </a:rPr>
              <a:t>https://</a:t>
            </a:r>
            <a:r>
              <a:rPr lang="en-US" altLang="zh-CN" sz="1800" dirty="0" smtClean="0">
                <a:latin typeface="+mn-ea"/>
                <a:hlinkClick r:id="rId2"/>
              </a:rPr>
              <a:t>blog.csdn.net/qinglang0213/article/details/50014663</a:t>
            </a:r>
            <a:r>
              <a:rPr lang="en-US" altLang="zh-CN" sz="1800" dirty="0" smtClean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</a:t>
            </a:r>
            <a:r>
              <a:rPr lang="en-US" altLang="zh-CN" sz="1800" dirty="0">
                <a:latin typeface="+mn-ea"/>
                <a:hlinkClick r:id="rId3"/>
              </a:rPr>
              <a:t>https://</a:t>
            </a:r>
            <a:r>
              <a:rPr lang="en-US" altLang="zh-CN" sz="1800" dirty="0" smtClean="0">
                <a:latin typeface="+mn-ea"/>
                <a:hlinkClick r:id="rId3"/>
              </a:rPr>
              <a:t>www.cnblogs.com/aland-1415/p/6949964.html</a:t>
            </a:r>
            <a:r>
              <a:rPr lang="en-US" altLang="zh-CN" sz="1800" dirty="0" smtClean="0">
                <a:latin typeface="+mn-ea"/>
              </a:rPr>
              <a:t> 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77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10" y="213756"/>
            <a:ext cx="11400312" cy="596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一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指定</a:t>
            </a:r>
            <a:r>
              <a:rPr lang="zh-CN" altLang="en-US" sz="1800" dirty="0"/>
              <a:t>页面的</a:t>
            </a:r>
            <a:r>
              <a:rPr lang="en-US" altLang="zh-CN" sz="1800" dirty="0"/>
              <a:t>monkey</a:t>
            </a:r>
            <a:r>
              <a:rPr lang="zh-CN" altLang="en-US" sz="1800" dirty="0"/>
              <a:t>测试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工具：</a:t>
            </a:r>
            <a:r>
              <a:rPr lang="en-US" altLang="zh-CN" sz="1800" dirty="0" smtClean="0"/>
              <a:t>Demons </a:t>
            </a:r>
            <a:r>
              <a:rPr lang="zh-CN" altLang="en-US" sz="1800" dirty="0" smtClean="0"/>
              <a:t>守护程序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原理：</a:t>
            </a:r>
            <a:r>
              <a:rPr lang="zh-CN" altLang="en-US" sz="1800" dirty="0"/>
              <a:t>原理其实就是有一个后台任务可用定时巡检</a:t>
            </a:r>
            <a:r>
              <a:rPr lang="en-US" altLang="zh-CN" sz="1800" dirty="0"/>
              <a:t>PC</a:t>
            </a:r>
            <a:r>
              <a:rPr lang="zh-CN" altLang="en-US" sz="1800" dirty="0"/>
              <a:t>上所连的每个设备当前运行在哪个页面，如果发现设备已经</a:t>
            </a:r>
            <a:r>
              <a:rPr lang="en-US" altLang="zh-CN" sz="1800" dirty="0"/>
              <a:t>crash</a:t>
            </a:r>
            <a:r>
              <a:rPr lang="zh-CN" altLang="en-US" sz="1800" dirty="0"/>
              <a:t>或者当前页面不在我们指定的白名单页面，</a:t>
            </a:r>
            <a:r>
              <a:rPr lang="zh-CN" altLang="en-US" sz="1800" dirty="0" smtClean="0"/>
              <a:t>那么</a:t>
            </a:r>
            <a:r>
              <a:rPr lang="en-US" altLang="zh-CN" sz="1800" dirty="0"/>
              <a:t>Demons</a:t>
            </a:r>
            <a:r>
              <a:rPr lang="zh-CN" altLang="en-US" sz="1800" dirty="0"/>
              <a:t>会自动处理当前进程的数据并初始化回到主入口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检查主入口是否有跳转权限：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err="1"/>
              <a:t>adb</a:t>
            </a:r>
            <a:r>
              <a:rPr lang="en-US" altLang="zh-CN" sz="1800" dirty="0"/>
              <a:t> shell am start -n </a:t>
            </a:r>
            <a:r>
              <a:rPr lang="zh-CN" altLang="en-US" sz="1800" dirty="0"/>
              <a:t>包名</a:t>
            </a:r>
            <a:r>
              <a:rPr lang="en-US" altLang="zh-CN" sz="1800" dirty="0"/>
              <a:t>/Activity</a:t>
            </a:r>
            <a:r>
              <a:rPr lang="zh-CN" altLang="en-US" sz="1800" dirty="0" smtClean="0"/>
              <a:t>名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二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执行多个</a:t>
            </a:r>
            <a:r>
              <a:rPr lang="en-US" altLang="zh-CN" sz="1800" dirty="0" err="1" smtClean="0"/>
              <a:t>apk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monkey</a:t>
            </a:r>
          </a:p>
          <a:p>
            <a:pPr marL="0" indent="0">
              <a:buNone/>
            </a:pPr>
            <a:r>
              <a:rPr lang="zh-CN" altLang="en-US" sz="1800" dirty="0" smtClean="0"/>
              <a:t>      创建</a:t>
            </a:r>
            <a:r>
              <a:rPr lang="en-US" altLang="zh-CN" sz="1800" dirty="0" err="1" smtClean="0"/>
              <a:t>apk</a:t>
            </a:r>
            <a:r>
              <a:rPr lang="zh-CN" altLang="en-US" sz="1800" dirty="0" smtClean="0"/>
              <a:t>的黑名单（</a:t>
            </a:r>
            <a:r>
              <a:rPr lang="zh-CN" altLang="en-US" sz="1800" dirty="0"/>
              <a:t>执行除了黑名单中以外的</a:t>
            </a:r>
            <a:r>
              <a:rPr lang="en-US" altLang="zh-CN" sz="1800" dirty="0" err="1"/>
              <a:t>apk</a:t>
            </a:r>
            <a:r>
              <a:rPr lang="zh-CN" altLang="en-US" sz="1800" dirty="0" smtClean="0"/>
              <a:t>），白名单（</a:t>
            </a:r>
            <a:r>
              <a:rPr lang="zh-CN" altLang="en-US" sz="1800" dirty="0"/>
              <a:t>只执行在白名单中的</a:t>
            </a:r>
            <a:r>
              <a:rPr lang="en-US" altLang="zh-CN" sz="1800" dirty="0" err="1"/>
              <a:t>apk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黑名单创建：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1.</a:t>
            </a:r>
            <a:r>
              <a:rPr lang="zh-CN" altLang="en-US" sz="1800" dirty="0" smtClean="0"/>
              <a:t>创建</a:t>
            </a:r>
            <a:r>
              <a:rPr lang="zh-CN" altLang="en-US" sz="1800" dirty="0"/>
              <a:t>一个名称为</a:t>
            </a:r>
            <a:r>
              <a:rPr lang="en-US" altLang="zh-CN" sz="1800" dirty="0" smtClean="0"/>
              <a:t>blacklist</a:t>
            </a:r>
            <a:r>
              <a:rPr lang="en-US" altLang="zh-CN" sz="1800" dirty="0"/>
              <a:t>.</a:t>
            </a:r>
            <a:r>
              <a:rPr lang="en-US" altLang="zh-CN" sz="1800" dirty="0" smtClean="0"/>
              <a:t>txt</a:t>
            </a:r>
            <a:r>
              <a:rPr lang="zh-CN" altLang="en-US" sz="1800" dirty="0"/>
              <a:t>文档，在文件中输入应用程序的</a:t>
            </a:r>
            <a:r>
              <a:rPr lang="zh-CN" altLang="en-US" sz="1800" dirty="0" smtClean="0"/>
              <a:t>包名（多个包名用回车键分隔）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2.</a:t>
            </a:r>
            <a:r>
              <a:rPr lang="zh-CN" altLang="en-US" sz="1800" dirty="0" smtClean="0"/>
              <a:t>将黑名单导入手机</a:t>
            </a:r>
            <a:r>
              <a:rPr lang="en-US" altLang="zh-CN" sz="1800" dirty="0" smtClean="0"/>
              <a:t>/data/local/</a:t>
            </a:r>
            <a:r>
              <a:rPr lang="en-US" altLang="zh-CN" sz="1800" dirty="0" err="1" smtClean="0"/>
              <a:t>tmp</a:t>
            </a:r>
            <a:r>
              <a:rPr lang="zh-CN" altLang="en-US" sz="1800" dirty="0" smtClean="0"/>
              <a:t>目录下：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push blacklist.txt </a:t>
            </a:r>
            <a:r>
              <a:rPr lang="en-US" altLang="zh-CN" sz="1800" dirty="0"/>
              <a:t>/data/local/</a:t>
            </a:r>
            <a:r>
              <a:rPr lang="en-US" altLang="zh-CN" sz="1800" dirty="0" err="1"/>
              <a:t>tmp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3.</a:t>
            </a:r>
            <a:r>
              <a:rPr lang="zh-CN" altLang="en-US" sz="1800" dirty="0" smtClean="0"/>
              <a:t>执行</a:t>
            </a:r>
            <a:r>
              <a:rPr lang="en-US" altLang="zh-CN" sz="1800" dirty="0" smtClean="0"/>
              <a:t>monkey</a:t>
            </a:r>
            <a:r>
              <a:rPr lang="zh-CN" altLang="en-US" sz="1800" dirty="0" smtClean="0"/>
              <a:t>命令：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adb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shell monkey --</a:t>
            </a:r>
            <a:r>
              <a:rPr lang="en-US" altLang="zh-CN" sz="1800" dirty="0" err="1" smtClean="0"/>
              <a:t>pkg</a:t>
            </a:r>
            <a:r>
              <a:rPr lang="en-US" altLang="zh-CN" sz="1800" dirty="0" smtClean="0"/>
              <a:t>-blacklist-file 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data/local/</a:t>
            </a:r>
            <a:r>
              <a:rPr lang="en-US" altLang="zh-CN" sz="1800" dirty="0" err="1" smtClean="0"/>
              <a:t>tmp</a:t>
            </a:r>
            <a:r>
              <a:rPr lang="en-US" altLang="zh-CN" sz="1800" dirty="0" smtClean="0"/>
              <a:t>/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blacklist.txt -p </a:t>
            </a:r>
            <a:r>
              <a:rPr lang="zh-CN" altLang="en-US" sz="1800" dirty="0" smtClean="0"/>
              <a:t>包名 </a:t>
            </a:r>
            <a:r>
              <a:rPr lang="en-US" altLang="zh-CN" sz="1800" dirty="0" smtClean="0"/>
              <a:t>……….</a:t>
            </a:r>
          </a:p>
          <a:p>
            <a:pPr marL="0" indent="0">
              <a:buNone/>
            </a:pPr>
            <a:r>
              <a:rPr lang="zh-CN" altLang="en-US" sz="1800" dirty="0"/>
              <a:t>白</a:t>
            </a:r>
            <a:r>
              <a:rPr lang="zh-CN" altLang="en-US" sz="1800" dirty="0" smtClean="0"/>
              <a:t>名单创建：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与黑名单一致，文件问改为：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whitelist.txt      </a:t>
            </a:r>
            <a:r>
              <a:rPr lang="zh-CN" altLang="en-US" sz="1800" dirty="0" smtClean="0"/>
              <a:t>命令改为：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pkg</a:t>
            </a:r>
            <a:r>
              <a:rPr lang="en-US" altLang="zh-CN" sz="1800" dirty="0"/>
              <a:t>-whitelist-file /data/local/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/whitelist.txt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7955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68B4"/>
    </a:accent1>
    <a:accent2>
      <a:srgbClr val="009DDC"/>
    </a:accent2>
    <a:accent3>
      <a:srgbClr val="21CDF1"/>
    </a:accent3>
    <a:accent4>
      <a:srgbClr val="FF660A"/>
    </a:accent4>
    <a:accent5>
      <a:srgbClr val="76CEF5"/>
    </a:accent5>
    <a:accent6>
      <a:srgbClr val="ACACA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696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性能（稳定性）测试—MonkeyTest</vt:lpstr>
      <vt:lpstr>Monkey是什么？猴子？</vt:lpstr>
      <vt:lpstr>环境准备及配置</vt:lpstr>
      <vt:lpstr>怎么利用monkey测试APP性能？</vt:lpstr>
      <vt:lpstr>PowerPoint 演示文稿</vt:lpstr>
      <vt:lpstr>PowerPoint 演示文稿</vt:lpstr>
      <vt:lpstr>Log日志分析</vt:lpstr>
      <vt:lpstr>PowerPoint 演示文稿</vt:lpstr>
      <vt:lpstr>PowerPoint 演示文稿</vt:lpstr>
      <vt:lpstr>PowerPoint 演示文稿</vt:lpstr>
      <vt:lpstr>APP内存占用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自动化测试—MonkeyTest</dc:title>
  <dc:creator>蓝色鲸鱼</dc:creator>
  <cp:lastModifiedBy>蓝色鲸鱼</cp:lastModifiedBy>
  <cp:revision>29</cp:revision>
  <dcterms:created xsi:type="dcterms:W3CDTF">2019-05-16T05:30:57Z</dcterms:created>
  <dcterms:modified xsi:type="dcterms:W3CDTF">2019-07-18T05:18:21Z</dcterms:modified>
</cp:coreProperties>
</file>