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8" r:id="rId6"/>
    <p:sldId id="259" r:id="rId7"/>
    <p:sldId id="266" r:id="rId8"/>
    <p:sldId id="261" r:id="rId9"/>
    <p:sldId id="269" r:id="rId10"/>
    <p:sldId id="260" r:id="rId11"/>
    <p:sldId id="263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41"/>
    <a:srgbClr val="FFFFFF"/>
    <a:srgbClr val="B2B2B2"/>
    <a:srgbClr val="202020"/>
    <a:srgbClr val="323232"/>
    <a:srgbClr val="CC3300"/>
    <a:srgbClr val="CC0000"/>
    <a:srgbClr val="FF3300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815" y="2514600"/>
            <a:ext cx="4992370" cy="1016000"/>
          </a:xfrm>
        </p:spPr>
        <p:txBody>
          <a:bodyPr>
            <a:normAutofit fontScale="90000"/>
          </a:bodyPr>
          <a:lstStyle/>
          <a:p>
            <a:r>
              <a:rPr lang="en-US" sz="6500">
                <a:solidFill>
                  <a:srgbClr val="FF8D41"/>
                </a:solidFill>
                <a:latin typeface="Algerian" panose="04020705040A02060702" charset="0"/>
                <a:cs typeface="Algerian" panose="04020705040A02060702" charset="0"/>
              </a:rPr>
              <a:t>Films Going</a:t>
            </a:r>
            <a:endParaRPr lang="en-US" sz="6500">
              <a:solidFill>
                <a:srgbClr val="FF8D4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54720" y="5987415"/>
            <a:ext cx="3151505" cy="401955"/>
          </a:xfrm>
        </p:spPr>
        <p:txBody>
          <a:bodyPr>
            <a:normAutofit fontScale="80000"/>
          </a:bodyPr>
          <a:lstStyle/>
          <a:p>
            <a:pPr algn="ctr"/>
            <a:r>
              <a:rPr lang="ru-RU" sz="1800">
                <a:solidFill>
                  <a:srgbClr val="FF8D41"/>
                </a:solidFill>
                <a:latin typeface="Cascadia Mono" panose="020B0609020000020004" charset="0"/>
                <a:cs typeface="Cascadia Mono" panose="020B0609020000020004" charset="0"/>
              </a:rPr>
              <a:t>Автор проекта: Егор Ланщеков</a:t>
            </a:r>
            <a:endParaRPr lang="ru-RU" sz="1800">
              <a:solidFill>
                <a:srgbClr val="FF8D41"/>
              </a:solidFill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075" y="207645"/>
            <a:ext cx="9976485" cy="1003935"/>
          </a:xfrm>
        </p:spPr>
        <p:txBody>
          <a:bodyPr>
            <a:normAutofit fontScale="90000"/>
          </a:bodyPr>
          <a:lstStyle/>
          <a:p>
            <a:r>
              <a:rPr lang="ru-RU" altLang="en-US" sz="5555" b="1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Выводы</a:t>
            </a:r>
            <a:endParaRPr lang="ru-RU" altLang="en-US" sz="5555" b="1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6405" y="1903730"/>
            <a:ext cx="11339195" cy="351663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Проект </a:t>
            </a:r>
            <a:r>
              <a:rPr lang="en-US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Films Going </a:t>
            </a:r>
            <a:r>
              <a:rPr lang="ru-RU" altLang="en-US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может быть развит </a:t>
            </a: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добавлением </a:t>
            </a:r>
            <a:r>
              <a:rPr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функции подгрузки официального описания фильма из Интернета по названию самого фильма</a:t>
            </a: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, это </a:t>
            </a:r>
            <a:r>
              <a:rPr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было бы неплохой фишкой. Также если ставить перед собой цель создания полноценного приложения для потребления продуктов кино, то Films Going </a:t>
            </a: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может </a:t>
            </a:r>
            <a:r>
              <a:rPr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быть оснащен своим медиа проигрывателем и более мощной работой со внешними источниками.</a:t>
            </a:r>
            <a:endParaRPr sz="26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075" y="344170"/>
            <a:ext cx="9976485" cy="847090"/>
          </a:xfrm>
        </p:spPr>
        <p:txBody>
          <a:bodyPr>
            <a:normAutofit fontScale="90000"/>
          </a:bodyPr>
          <a:lstStyle/>
          <a:p>
            <a:r>
              <a:rPr lang="ru-RU" altLang="en-US" sz="4780" b="1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Использованные библиотеки</a:t>
            </a:r>
            <a:endParaRPr lang="ru-RU" altLang="en-US" sz="4780" b="1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45845" y="1903730"/>
            <a:ext cx="10100310" cy="215074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sz="28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PyQt5=5.15.10</a:t>
            </a:r>
            <a:endParaRPr sz="28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ctr">
              <a:lnSpc>
                <a:spcPct val="100000"/>
              </a:lnSpc>
            </a:pPr>
            <a:r>
              <a:rPr sz="28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PyQt5_sip==12.12.2</a:t>
            </a:r>
            <a:endParaRPr sz="28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ctr">
              <a:lnSpc>
                <a:spcPct val="100000"/>
              </a:lnSpc>
            </a:pPr>
            <a:r>
              <a:rPr sz="28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icrawler==0.6.7</a:t>
            </a:r>
            <a:endParaRPr sz="28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ctr">
              <a:lnSpc>
                <a:spcPct val="100000"/>
              </a:lnSpc>
            </a:pPr>
            <a:r>
              <a:rPr sz="28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Pillow==10.1.0</a:t>
            </a:r>
            <a:endParaRPr sz="28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0020" y="288925"/>
            <a:ext cx="4251325" cy="883920"/>
          </a:xfrm>
        </p:spPr>
        <p:txBody>
          <a:bodyPr>
            <a:normAutofit fontScale="90000"/>
          </a:bodyPr>
          <a:lstStyle/>
          <a:p>
            <a:r>
              <a:rPr lang="ru-RU" altLang="en-US" sz="5555" b="1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Введение</a:t>
            </a:r>
            <a:endParaRPr lang="ru-RU" altLang="en-US" sz="5555" b="1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9255" y="1864995"/>
            <a:ext cx="11412855" cy="215074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600" b="1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Films Going</a:t>
            </a: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 - поисковой сервис фильмов с возможностью модификации и расширения пользователями базы данных русского и зарубежного кинематографа. Приложение предоставляет краткое описание многих фильмов, снятых с 1908 года и по наше время.</a:t>
            </a:r>
            <a:endParaRPr lang="ru-RU" sz="26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075" y="346075"/>
            <a:ext cx="9976485" cy="776605"/>
          </a:xfrm>
        </p:spPr>
        <p:txBody>
          <a:bodyPr>
            <a:normAutofit fontScale="90000"/>
          </a:bodyPr>
          <a:lstStyle/>
          <a:p>
            <a:r>
              <a:rPr lang="ru-RU" altLang="en-US" sz="5110" b="1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Функционал программы</a:t>
            </a:r>
            <a:endParaRPr lang="ru-RU" altLang="en-US" sz="5110" b="1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0325" y="1903730"/>
            <a:ext cx="9531350" cy="279844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1.Поиск фильмов по названию</a:t>
            </a:r>
            <a:endParaRPr lang="ru-RU" sz="26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ctr">
              <a:lnSpc>
                <a:spcPct val="100000"/>
              </a:lnSpc>
            </a:pP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2.Поиск фильмов с помощью различных фильтров</a:t>
            </a:r>
            <a:endParaRPr lang="ru-RU" sz="26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ctr">
              <a:lnSpc>
                <a:spcPct val="100000"/>
              </a:lnSpc>
            </a:pP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3.Просмотр деталей о каждом фильме</a:t>
            </a:r>
            <a:endParaRPr lang="ru-RU" sz="26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ctr">
              <a:lnSpc>
                <a:spcPct val="100000"/>
              </a:lnSpc>
            </a:pP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4.Возможность добавления недостающих фильмов</a:t>
            </a:r>
            <a:endParaRPr lang="ru-RU" sz="26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ctr">
              <a:lnSpc>
                <a:spcPct val="100000"/>
              </a:lnSpc>
            </a:pP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5.Возможность изменить описание каждого фильма</a:t>
            </a:r>
            <a:endParaRPr lang="ru-RU" sz="26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075" y="2818765"/>
            <a:ext cx="9976485" cy="826770"/>
          </a:xfrm>
        </p:spPr>
        <p:txBody>
          <a:bodyPr>
            <a:normAutofit fontScale="90000"/>
          </a:bodyPr>
          <a:lstStyle/>
          <a:p>
            <a:r>
              <a:rPr lang="ru-RU" altLang="en-US" sz="5555" b="1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Реализация</a:t>
            </a:r>
            <a:endParaRPr lang="ru-RU" altLang="en-US" sz="5555" b="1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690" y="205105"/>
            <a:ext cx="11564620" cy="711835"/>
          </a:xfrm>
        </p:spPr>
        <p:txBody>
          <a:bodyPr>
            <a:normAutofit fontScale="90000"/>
          </a:bodyPr>
          <a:lstStyle/>
          <a:p>
            <a:r>
              <a:rPr lang="ru-RU" altLang="en-US" sz="3665" b="1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Классы программы и их краткое описание</a:t>
            </a:r>
            <a:endParaRPr lang="en-US" altLang="ru-RU" sz="3665" b="1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0325" y="1691640"/>
            <a:ext cx="9531350" cy="424878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sz="2500" b="1" u="sng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MainPage</a:t>
            </a:r>
            <a:r>
              <a:rPr sz="25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 - Главный класс программы. Представляет окно поиска всех фильмов. Содержит в себе часть дизайна.</a:t>
            </a:r>
            <a:endParaRPr sz="25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>
              <a:lnSpc>
                <a:spcPct val="90000"/>
              </a:lnSpc>
            </a:pPr>
            <a:endParaRPr sz="20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>
              <a:lnSpc>
                <a:spcPct val="90000"/>
              </a:lnSpc>
            </a:pPr>
            <a:r>
              <a:rPr sz="2500" b="1" u="sng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Ui_MainPage</a:t>
            </a:r>
            <a:r>
              <a:rPr sz="25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 - Дизайн главного экрана.</a:t>
            </a:r>
            <a:endParaRPr sz="25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>
              <a:lnSpc>
                <a:spcPct val="90000"/>
              </a:lnSpc>
            </a:pPr>
            <a:endParaRPr sz="20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>
              <a:lnSpc>
                <a:spcPct val="90000"/>
              </a:lnSpc>
            </a:pPr>
            <a:r>
              <a:rPr sz="2500" b="1" u="sng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FilmInfo</a:t>
            </a:r>
            <a:r>
              <a:rPr sz="25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 - Описывает страницу просмотра выбранного отдельного фильма из всего множества.</a:t>
            </a:r>
            <a:endParaRPr sz="25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>
              <a:lnSpc>
                <a:spcPct val="90000"/>
              </a:lnSpc>
            </a:pPr>
            <a:endParaRPr sz="20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l">
              <a:lnSpc>
                <a:spcPct val="90000"/>
              </a:lnSpc>
            </a:pPr>
            <a:r>
              <a:rPr sz="2500" b="1" u="sng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Ui_FilmInfo</a:t>
            </a:r>
            <a:r>
              <a:rPr sz="25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 - Дизайн вышеу</a:t>
            </a:r>
            <a:r>
              <a:rPr lang="ru-RU" sz="25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помянутого</a:t>
            </a:r>
            <a:r>
              <a:rPr sz="25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 класса.</a:t>
            </a:r>
            <a:endParaRPr sz="25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075" y="234315"/>
            <a:ext cx="9976485" cy="723265"/>
          </a:xfrm>
        </p:spPr>
        <p:txBody>
          <a:bodyPr>
            <a:normAutofit fontScale="90000"/>
          </a:bodyPr>
          <a:lstStyle/>
          <a:p>
            <a:r>
              <a:rPr lang="ru-RU" altLang="en-US" sz="3890" b="1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Особенности приложения</a:t>
            </a:r>
            <a:endParaRPr lang="en-US" altLang="en-US" sz="3890" b="1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0325" y="1710690"/>
            <a:ext cx="9531350" cy="401828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Интерфейс </a:t>
            </a:r>
            <a:r>
              <a:rPr lang="ru-RU" alt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всего приложения</a:t>
            </a:r>
            <a:r>
              <a:rPr 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 создавался с помощью </a:t>
            </a:r>
            <a:r>
              <a:rPr lang="en-US" sz="2600" b="1" u="sng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Qt Designer</a:t>
            </a:r>
            <a:r>
              <a:rPr lang="ru-RU" altLang="en-US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.</a:t>
            </a:r>
            <a:endParaRPr lang="ru-RU" altLang="en-US" sz="26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  <a:p>
            <a:pPr algn="ctr">
              <a:lnSpc>
                <a:spcPct val="100000"/>
              </a:lnSpc>
            </a:pPr>
            <a:r>
              <a:rPr lang="ru-RU" altLang="en-US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Чтобы добавить для каждого фильма соответствующее ему изображение была</a:t>
            </a:r>
            <a:r>
              <a:rPr lang="en-US" altLang="ru-RU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 </a:t>
            </a:r>
            <a:r>
              <a:rPr lang="ru-RU" altLang="en-US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использована библиотека </a:t>
            </a:r>
            <a:r>
              <a:rPr lang="en-US" altLang="en-US" sz="2600" b="1" u="sng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icrawler</a:t>
            </a:r>
            <a:r>
              <a:rPr lang="en-US" altLang="en-US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. </a:t>
            </a:r>
            <a:r>
              <a:rPr lang="ru-RU" altLang="en-US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</a:rPr>
              <a:t>Она </a:t>
            </a:r>
            <a:r>
              <a:rPr lang="ru-RU" altLang="en-US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по названию фильма загружает из Интернета соответствующее этому фильму картинку.</a:t>
            </a:r>
            <a:endParaRPr lang="ru-RU" altLang="en-US" sz="26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  <a:sym typeface="+mn-ea"/>
            </a:endParaRPr>
          </a:p>
          <a:p>
            <a:pPr algn="ctr">
              <a:lnSpc>
                <a:spcPct val="100000"/>
              </a:lnSpc>
            </a:pPr>
            <a:r>
              <a:rPr lang="ru-RU" altLang="en-US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Затем это изображение обрабатывается с помощью библиотеки </a:t>
            </a:r>
            <a:r>
              <a:rPr lang="en-US" altLang="en-US" sz="2600" b="1" u="sng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Pillow (PIL)</a:t>
            </a:r>
            <a:r>
              <a:rPr lang="ru-RU" altLang="en-US" sz="2600">
                <a:solidFill>
                  <a:srgbClr val="FF8D41"/>
                </a:solidFill>
                <a:latin typeface="Cascadia Code" panose="020B0609020000020004" charset="0"/>
                <a:cs typeface="Cascadia Code" panose="020B0609020000020004" charset="0"/>
                <a:sym typeface="+mn-ea"/>
              </a:rPr>
              <a:t>.</a:t>
            </a:r>
            <a:endParaRPr lang="en-US" altLang="en-US" sz="2600">
              <a:solidFill>
                <a:srgbClr val="FF8D41"/>
              </a:solidFill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395" y="2822575"/>
            <a:ext cx="11459210" cy="847090"/>
          </a:xfrm>
        </p:spPr>
        <p:txBody>
          <a:bodyPr>
            <a:normAutofit fontScale="90000"/>
          </a:bodyPr>
          <a:lstStyle/>
          <a:p>
            <a:r>
              <a:rPr lang="ru-RU" altLang="en-US" sz="5555" b="1">
                <a:solidFill>
                  <a:srgbClr val="202020"/>
                </a:solidFill>
                <a:uFillTx/>
                <a:latin typeface="Cascadia Code" panose="020B0609020000020004" charset="0"/>
                <a:cs typeface="Cascadia Code" panose="020B0609020000020004" charset="0"/>
              </a:rPr>
              <a:t>Иллюстрации</a:t>
            </a:r>
            <a:endParaRPr lang="ru-RU" altLang="en-US" sz="5555" b="1">
              <a:solidFill>
                <a:srgbClr val="202020"/>
              </a:solidFill>
              <a:uFillTx/>
              <a:latin typeface="Cascadia Code" panose="020B0609020000020004" charset="0"/>
              <a:cs typeface="Cascadia Code" panose="020B06090200000200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395" y="284480"/>
            <a:ext cx="11459210" cy="669925"/>
          </a:xfrm>
        </p:spPr>
        <p:txBody>
          <a:bodyPr>
            <a:normAutofit fontScale="90000"/>
          </a:bodyPr>
          <a:lstStyle/>
          <a:p>
            <a:r>
              <a:rPr lang="ru-RU" altLang="en-US" sz="4445" b="1">
                <a:solidFill>
                  <a:srgbClr val="202020"/>
                </a:solidFill>
                <a:uFillTx/>
                <a:latin typeface="Cascadia Code" panose="020B0609020000020004" charset="0"/>
                <a:cs typeface="Cascadia Code" panose="020B0609020000020004" charset="0"/>
              </a:rPr>
              <a:t>Пример главного окна приложения</a:t>
            </a:r>
            <a:endParaRPr lang="ru-RU" altLang="en-US" sz="4445" b="1">
              <a:solidFill>
                <a:srgbClr val="202020"/>
              </a:solidFill>
              <a:uFillTx/>
              <a:latin typeface="Cascadia Code" panose="020B0609020000020004" charset="0"/>
              <a:cs typeface="Cascadia Code" panose="020B0609020000020004" charset="0"/>
            </a:endParaRPr>
          </a:p>
        </p:txBody>
      </p:sp>
      <p:pic>
        <p:nvPicPr>
          <p:cNvPr id="3" name="Изображение 2" descr="Screensho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0" y="1273810"/>
            <a:ext cx="7568747" cy="528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395" y="284480"/>
            <a:ext cx="11459210" cy="669925"/>
          </a:xfrm>
        </p:spPr>
        <p:txBody>
          <a:bodyPr>
            <a:normAutofit fontScale="90000"/>
          </a:bodyPr>
          <a:lstStyle/>
          <a:p>
            <a:r>
              <a:rPr lang="ru-RU" altLang="en-US" sz="4220" b="1">
                <a:solidFill>
                  <a:srgbClr val="202020"/>
                </a:solidFill>
                <a:uFillTx/>
                <a:latin typeface="Cascadia Code" panose="020B0609020000020004" charset="0"/>
                <a:cs typeface="Cascadia Code" panose="020B0609020000020004" charset="0"/>
              </a:rPr>
              <a:t>Пример окна описания каждого фильма</a:t>
            </a:r>
            <a:endParaRPr lang="ru-RU" altLang="en-US" sz="4220" b="1">
              <a:solidFill>
                <a:srgbClr val="202020"/>
              </a:solidFill>
              <a:uFillTx/>
              <a:latin typeface="Cascadia Code" panose="020B0609020000020004" charset="0"/>
              <a:cs typeface="Cascadia Code" panose="020B0609020000020004" charset="0"/>
            </a:endParaRPr>
          </a:p>
        </p:txBody>
      </p:sp>
      <p:pic>
        <p:nvPicPr>
          <p:cNvPr id="6" name="Изображение 5" descr="Screenshot_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240" y="1238885"/>
            <a:ext cx="7589520" cy="5283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WPS Presentation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Algerian</vt:lpstr>
      <vt:lpstr>Cascadia Mono</vt:lpstr>
      <vt:lpstr>Cascadia Code</vt:lpstr>
      <vt:lpstr>Microsoft YaHei</vt:lpstr>
      <vt:lpstr>Arial Unicode MS</vt:lpstr>
      <vt:lpstr>Calibri</vt:lpstr>
      <vt:lpstr>Office Theme</vt:lpstr>
      <vt:lpstr>Films Going</vt:lpstr>
      <vt:lpstr>Введение</vt:lpstr>
      <vt:lpstr>Функционал программы</vt:lpstr>
      <vt:lpstr>Реализация</vt:lpstr>
      <vt:lpstr>Классы программы и их краткое описание</vt:lpstr>
      <vt:lpstr>Особенности приложения</vt:lpstr>
      <vt:lpstr>Иллюстрации</vt:lpstr>
      <vt:lpstr>Пример главного окна приложения</vt:lpstr>
      <vt:lpstr>Пример окна описания каждого фильма</vt:lpstr>
      <vt:lpstr>Выводы</vt:lpstr>
      <vt:lpstr>Использованные библиотеки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leral</cp:lastModifiedBy>
  <cp:revision>5</cp:revision>
  <dcterms:created xsi:type="dcterms:W3CDTF">2023-11-10T06:11:00Z</dcterms:created>
  <dcterms:modified xsi:type="dcterms:W3CDTF">2023-11-10T12:39:46Z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D73EE2BDF33C470CA2EDF1886204F42D_11</vt:lpwstr>
  </property>
</Properties>
</file>