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roy Bold" panose="00000800000000000000" charset="-52"/>
      <p:bold r:id="rId19"/>
    </p:embeddedFont>
    <p:embeddedFont>
      <p:font typeface="Gilroy Medium" panose="00000600000000000000" charset="-52"/>
      <p:regular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0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5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7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2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8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6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6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5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16.09.2025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16.09.2025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16.09.2025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16.09.2025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16.09.2025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16.09.2025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16.09.2025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16.09.2025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Интерфейс работы с </a:t>
            </a:r>
            <a:r>
              <a:rPr lang="ru-RU" sz="4800" dirty="0" err="1"/>
              <a:t>блокчейном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</a:t>
            </a:r>
            <a:r>
              <a:rPr lang="ru-RU" dirty="0" err="1"/>
              <a:t>Ланщеков</a:t>
            </a:r>
            <a:r>
              <a:rPr lang="ru-RU" dirty="0"/>
              <a:t> Егор Алексеевич</a:t>
            </a:r>
          </a:p>
          <a:p>
            <a:r>
              <a:rPr lang="ru-RU" dirty="0"/>
              <a:t>Группа: 241-326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Творческая модификация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93E3B6-4DBD-4463-AD27-F33FC711C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4713" y="1892503"/>
            <a:ext cx="3773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Кнопка «Попробовать удалить блок»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Сообщение об ошибке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Демонстрация неизменяемости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0832D1-CCAA-4293-AC49-9A90079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5154"/>
            <a:ext cx="5129280" cy="40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969572-6064-4C2F-B43C-94AD298FD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3701"/>
            <a:ext cx="64072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Изучены основы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Реализовано приложение PyQt5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Продемонстрированы свойства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01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Создать рабочее приложение для взаимодействия с </a:t>
            </a:r>
            <a:r>
              <a:rPr lang="ru-RU" sz="2400" dirty="0" err="1"/>
              <a:t>блокчейн</a:t>
            </a:r>
            <a:r>
              <a:rPr lang="ru-RU" sz="2400" dirty="0"/>
              <a:t> технологией, а также: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Изучить технологию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Реализовать учебное приложение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Продемонстрировать ключевые свойства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9D69D9-5070-426D-A2B9-999D8C8B3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84580"/>
            <a:ext cx="6223114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Ознакомиться с теорией </a:t>
            </a:r>
            <a:r>
              <a:rPr kumimoji="0" lang="ru-RU" altLang="ru-RU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блокчейна</a:t>
            </a:r>
            <a:endParaRPr kumimoji="0" lang="ru-RU" altLang="ru-RU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Воспроизвести реализацию кода на </a:t>
            </a:r>
            <a:r>
              <a:rPr kumimoji="0" lang="en-US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ru-RU" altLang="ru-RU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Создать GUI на PyQt5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Реализовать творческую модификацию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Подготовить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29803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ru-RU" dirty="0" err="1"/>
              <a:t>блокчейн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606E2F-DE2D-41FE-9740-981D0E79F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5858"/>
            <a:ext cx="4565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Цепочка блоков, связанных хэшами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Децентрализация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Прозрачность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Неизменяемость</a:t>
            </a:r>
          </a:p>
        </p:txBody>
      </p:sp>
      <p:pic>
        <p:nvPicPr>
          <p:cNvPr id="3076" name="Picture 4" descr="Технология блокчейн простыми словами">
            <a:extLst>
              <a:ext uri="{FF2B5EF4-FFF2-40B4-BE49-F238E27FC236}">
                <a16:creationId xmlns:a16="http://schemas.microsoft.com/office/drawing/2014/main" id="{AB7665F1-DBDC-4DC1-8147-11EA303F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48" y="1754624"/>
            <a:ext cx="5887447" cy="33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771520-F4F4-47D3-AE41-164A00454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4657" y="1690688"/>
            <a:ext cx="44630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create_genesis_block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next_block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PyQt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класс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BlockchainApp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2871B7-E8CE-466E-AFD6-2E4EAC484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7" y="1888379"/>
            <a:ext cx="6046347" cy="36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84933" y="288840"/>
            <a:ext cx="8877300" cy="1135517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2A5091-2CF7-4854-A91E-218EED17B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44" y="1602840"/>
            <a:ext cx="6417512" cy="42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EE72A1-8427-4B17-8DF7-2B93D72EF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4068"/>
            <a:ext cx="28705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логика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PyQt5 интерфейс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Связь: кнопки ↔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FA957-C1ED-4B06-A41C-4D31F96A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5" y="1328760"/>
            <a:ext cx="6012701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26A031-EB8A-4CCD-B380-3DF26E547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7373" y="1690688"/>
            <a:ext cx="3773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Кнопка «Добавить новый блок»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Кнопка «Показать весь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блокчейн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Кнопка «Попробовать удалить блок»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07BD9B-83D2-4AB8-BB20-DA1037B9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9" y="1690688"/>
            <a:ext cx="5291461" cy="42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546897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z="6000" smtClean="0"/>
              <a:t>9</a:t>
            </a:fld>
            <a:endParaRPr lang="ru-RU" sz="6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F980E7-1CFF-44AE-ADBC-A99052244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044"/>
            <a:ext cx="5181863" cy="41325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8CDC7F-C337-4F37-917B-A56A48ACB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5" y="1602307"/>
            <a:ext cx="5181864" cy="41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38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167</Words>
  <Application>Microsoft Office PowerPoint</Application>
  <PresentationFormat>Широкоэкранный</PresentationFormat>
  <Paragraphs>65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Gilroy Bold</vt:lpstr>
      <vt:lpstr>Arial</vt:lpstr>
      <vt:lpstr>Calibri</vt:lpstr>
      <vt:lpstr>Verdana</vt:lpstr>
      <vt:lpstr>Gilroy Medium</vt:lpstr>
      <vt:lpstr>Arial Unicode MS</vt:lpstr>
      <vt:lpstr>Тема2</vt:lpstr>
      <vt:lpstr>Интерфейс работы с блокчейном</vt:lpstr>
      <vt:lpstr>Цель</vt:lpstr>
      <vt:lpstr>Задачи проекта</vt:lpstr>
      <vt:lpstr>Теория блокчейн</vt:lpstr>
      <vt:lpstr>Реализация</vt:lpstr>
      <vt:lpstr>Реализация</vt:lpstr>
      <vt:lpstr>Архитектура приложения</vt:lpstr>
      <vt:lpstr>Интерфейс</vt:lpstr>
      <vt:lpstr>Интерфейс</vt:lpstr>
      <vt:lpstr>Творческая модификация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Матвеева Елизавета Игоревна</dc:creator>
  <cp:lastModifiedBy>Alexey Lanshchekov</cp:lastModifiedBy>
  <cp:revision>7</cp:revision>
  <dcterms:created xsi:type="dcterms:W3CDTF">2023-07-21T12:01:00Z</dcterms:created>
  <dcterms:modified xsi:type="dcterms:W3CDTF">2025-09-16T13:20:26Z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3E53D7E097794878B36E8DCA313D1A65_11</vt:lpwstr>
  </property>
  <property fmtid="{D5CDD505-2E9C-101B-9397-08002B2CF9AE}" pid="3" name="KSOProductBuildVer">
    <vt:lpwstr>1049-12.2.0.19307</vt:lpwstr>
  </property>
</Properties>
</file>