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0" r:id="rId4"/>
    <p:sldId id="259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4"/>
    <p:restoredTop sz="94694"/>
  </p:normalViewPr>
  <p:slideViewPr>
    <p:cSldViewPr snapToGrid="0">
      <p:cViewPr varScale="1">
        <p:scale>
          <a:sx n="77" d="100"/>
          <a:sy n="77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C18-6ED1-4318-0AFD-1CCD1D105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E4D80-E3AF-7D1C-33C8-A5A0A8912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DA70-19CB-0B14-7DFA-D95F2527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731F-F504-DF73-B617-873EB819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468E-2900-A532-90C8-9C67694D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D991-F032-9626-CFB4-943ABB17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0787-1E37-7D1D-3419-9DEA355CE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FA02-25AB-1F0C-6B10-B0F35A38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D8CD-DE76-6D93-BCB0-CCBC38D9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EA5F-5893-6443-CAB6-8E8D1E8F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8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BBC3C-208F-CA95-59EA-BE082F183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B7404-FEBA-D272-11A5-1A0BD9581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6524E-DAB6-710D-2CC0-DB7D49C3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EF25-5C1D-3704-C3A1-8EA08154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957C-44CE-6113-3196-662A1B74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7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F93E-41E4-429D-57E0-262C9562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AADD-AB05-607E-0409-84E4E453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6930E-FDFF-D168-2B7F-6F6024B7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5353-E6E7-F75D-0770-60EBAA34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0B892-FAE3-5B4F-7034-280A2ED5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D85F-9E26-158D-D943-7B97FE27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5598-13C7-A9D3-61B7-47140F4F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0956-54C6-E38C-045B-DDF5876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B5C9-E69E-4A62-F9D0-72D1ED47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8D4F-13F4-659B-682C-2B7B09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D044-C8B9-17FF-7A9B-9D8913BC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DF28-9402-260A-050B-9362E0795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6B4AD-54C2-19F7-B5D7-03A71F0B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790C-6371-4EB7-9490-54BD40A3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1233-B7B9-6979-9CD5-6F37953A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0B195-62EB-307E-914A-224209ED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7554-2FE8-0EF9-BDD6-E881714F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8EF89-EA05-A7EC-6A39-15D75429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05A6F-99CD-F0E0-E1ED-9A052CBB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EC073-446A-78EC-59BF-A5E053BF6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30311-A121-132B-CA0B-06082AA67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407B8-9835-8A3C-F668-6EE1A80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23866-D8B7-30DC-2B4D-49925D8B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38810-9232-0104-06D4-0801D576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6909-FD85-0774-E81D-12A080CE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BBECB-2438-631F-2CC1-A7EFE4CD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46794-0D48-2605-4028-1BDAEB2D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08C24-3062-3EE3-95B9-A3938DDF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CEB5C-5EF9-C7FC-BBF3-5C537BE2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6C3DB-CBAF-6266-5DE3-F9E86E58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61F8A-C51B-FB68-2ADC-4524ABAB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A2E5-0270-96DE-BE9F-1FF96C51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A5B9-4374-8ED6-1A6F-C48BC35B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4C85-9BE3-6DD3-BD14-282A8F73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D8291-24E2-BCA7-B54C-E5508E4E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A08BB-9AB9-5F80-E4BC-0B9DD7F5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D8A4-927B-8945-79FF-F7A7DEFE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750-1EFF-333C-CCB5-1E725F06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8B661-4608-CF85-07AC-9343C2559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D0454-4FE0-9640-6A3A-8A571494D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A9096-0CB8-E881-E000-7D4AEBDF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04F5E-8274-3F66-BC8C-053D4D12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66BEF-9531-22F1-F9D6-411D9DA8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7A1CC-05FA-6A27-53C4-BD0BB3CF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9CE80-E143-668A-4B7F-844F7A84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077C-F29F-29EA-6B4B-8F83C92AD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A1AF-EB43-8741-BF8D-263EEC109DDB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942A-8EB3-F9A9-BC5F-E7F71B886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B584-9622-2AB0-914E-26846F3B6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25F30-D38B-AE49-94C2-B7C188B2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checked Radio Button icon in Material Rounded Style">
            <a:extLst>
              <a:ext uri="{FF2B5EF4-FFF2-40B4-BE49-F238E27FC236}">
                <a16:creationId xmlns:a16="http://schemas.microsoft.com/office/drawing/2014/main" id="{00071086-749E-9984-B63F-CBDF3928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8" y="1771189"/>
            <a:ext cx="414251" cy="41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3F00C0-FDC4-563A-9CB1-957DC1F1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09" y="1771189"/>
            <a:ext cx="414251" cy="41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E93868F-1005-E49F-B34C-C0718643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47" y="1563370"/>
            <a:ext cx="829887" cy="82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eckbox icon font - Free checkbox icon fonts">
            <a:extLst>
              <a:ext uri="{FF2B5EF4-FFF2-40B4-BE49-F238E27FC236}">
                <a16:creationId xmlns:a16="http://schemas.microsoft.com/office/drawing/2014/main" id="{C3A794DE-5E1A-C555-4E59-4202433E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4" y="3162182"/>
            <a:ext cx="244736" cy="2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ser Interface Unchecked Checkbox Icon | Windows 8 Iconpack | Icons8">
            <a:extLst>
              <a:ext uri="{FF2B5EF4-FFF2-40B4-BE49-F238E27FC236}">
                <a16:creationId xmlns:a16="http://schemas.microsoft.com/office/drawing/2014/main" id="{7ECAB74A-7E64-473C-E39B-4ECC4D1E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88" y="3162182"/>
            <a:ext cx="229524" cy="2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0C7D16-8777-FCD6-6127-6CEF081CFA96}"/>
              </a:ext>
            </a:extLst>
          </p:cNvPr>
          <p:cNvSpPr/>
          <p:nvPr/>
        </p:nvSpPr>
        <p:spPr>
          <a:xfrm>
            <a:off x="213280" y="4358699"/>
            <a:ext cx="2144683" cy="66339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8372D4F-4030-B742-424A-3A65CCAE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22" y="5203189"/>
            <a:ext cx="430876" cy="4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X Icon in Tabler icons">
            <a:extLst>
              <a:ext uri="{FF2B5EF4-FFF2-40B4-BE49-F238E27FC236}">
                <a16:creationId xmlns:a16="http://schemas.microsoft.com/office/drawing/2014/main" id="{15FB0C6D-73D9-20C3-6A85-F2C64C43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1" y="5211719"/>
            <a:ext cx="329276" cy="3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lider - Free web icons">
            <a:extLst>
              <a:ext uri="{FF2B5EF4-FFF2-40B4-BE49-F238E27FC236}">
                <a16:creationId xmlns:a16="http://schemas.microsoft.com/office/drawing/2014/main" id="{461F5A87-F2B5-0E4D-A5B8-8D19772C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3" y="5699221"/>
            <a:ext cx="678411" cy="67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lider Button Icons - Free SVG &amp; PNG Slider Button Images - Noun Project">
            <a:extLst>
              <a:ext uri="{FF2B5EF4-FFF2-40B4-BE49-F238E27FC236}">
                <a16:creationId xmlns:a16="http://schemas.microsoft.com/office/drawing/2014/main" id="{7D3940D1-2EDB-DFE8-AB14-6C22E3DE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92" y="5714242"/>
            <a:ext cx="663390" cy="6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encil Icon in Material Design">
            <a:extLst>
              <a:ext uri="{FF2B5EF4-FFF2-40B4-BE49-F238E27FC236}">
                <a16:creationId xmlns:a16="http://schemas.microsoft.com/office/drawing/2014/main" id="{1831F01F-1DAC-956B-FB28-423E0B1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9" y="5754478"/>
            <a:ext cx="469207" cy="46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ursor - Free interface icons">
            <a:extLst>
              <a:ext uri="{FF2B5EF4-FFF2-40B4-BE49-F238E27FC236}">
                <a16:creationId xmlns:a16="http://schemas.microsoft.com/office/drawing/2014/main" id="{8A97F5F7-6CF7-D733-2405-317D292D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6" y="332509"/>
            <a:ext cx="435956" cy="4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xt Cursor Icons - Free SVG &amp; PNG Text Cursor Images - Noun Project">
            <a:extLst>
              <a:ext uri="{FF2B5EF4-FFF2-40B4-BE49-F238E27FC236}">
                <a16:creationId xmlns:a16="http://schemas.microsoft.com/office/drawing/2014/main" id="{C257D13B-F0C7-1E38-93C7-DB90D9B2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5" y="342207"/>
            <a:ext cx="426258" cy="42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earch icon font - Free user interface icon fonts">
            <a:extLst>
              <a:ext uri="{FF2B5EF4-FFF2-40B4-BE49-F238E27FC236}">
                <a16:creationId xmlns:a16="http://schemas.microsoft.com/office/drawing/2014/main" id="{33251327-F8DB-E0C0-92EA-2830BAA9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5" y="1002607"/>
            <a:ext cx="452582" cy="45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68511D51-B261-D3F0-B23F-53CDF782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6" y="1002607"/>
            <a:ext cx="488499" cy="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Slider - Free ui icons">
            <a:extLst>
              <a:ext uri="{FF2B5EF4-FFF2-40B4-BE49-F238E27FC236}">
                <a16:creationId xmlns:a16="http://schemas.microsoft.com/office/drawing/2014/main" id="{876314D7-8191-77AE-6FB2-119B0AF31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" y="2058556"/>
            <a:ext cx="1218044" cy="12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Settings Gear Icons - Free SVG &amp; PNG Settings Gear Images - Noun Project">
            <a:extLst>
              <a:ext uri="{FF2B5EF4-FFF2-40B4-BE49-F238E27FC236}">
                <a16:creationId xmlns:a16="http://schemas.microsoft.com/office/drawing/2014/main" id="{6198BF93-9DD2-DE7B-2A58-82680AA3C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02" y="2451693"/>
            <a:ext cx="442176" cy="4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ots Icons - Free SVG &amp; PNG Dots Images - Noun Project">
            <a:extLst>
              <a:ext uri="{FF2B5EF4-FFF2-40B4-BE49-F238E27FC236}">
                <a16:creationId xmlns:a16="http://schemas.microsoft.com/office/drawing/2014/main" id="{85CB8231-9BEB-BD55-C876-FCA1BDE2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3" y="3823612"/>
            <a:ext cx="301628" cy="30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0" descr="Download Vector SVG Icon (74) - SVG Repo">
            <a:extLst>
              <a:ext uri="{FF2B5EF4-FFF2-40B4-BE49-F238E27FC236}">
                <a16:creationId xmlns:a16="http://schemas.microsoft.com/office/drawing/2014/main" id="{FED83CD3-66EC-9C4E-AFD3-24C1A66912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6" name="Picture 52" descr="Download Icon in Zwicon">
            <a:extLst>
              <a:ext uri="{FF2B5EF4-FFF2-40B4-BE49-F238E27FC236}">
                <a16:creationId xmlns:a16="http://schemas.microsoft.com/office/drawing/2014/main" id="{1A415736-51E2-6608-B478-27E214A8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08" y="3757930"/>
            <a:ext cx="412404" cy="41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Share button - Free interface icons">
            <a:extLst>
              <a:ext uri="{FF2B5EF4-FFF2-40B4-BE49-F238E27FC236}">
                <a16:creationId xmlns:a16="http://schemas.microsoft.com/office/drawing/2014/main" id="{BCAD8D2C-3F53-7858-EB30-D23405EC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8" y="5265479"/>
            <a:ext cx="310699" cy="3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D1AFDF-061F-5AB3-885F-826FBEDFA8DB}"/>
              </a:ext>
            </a:extLst>
          </p:cNvPr>
          <p:cNvSpPr>
            <a:spLocks noChangeAspect="1"/>
          </p:cNvSpPr>
          <p:nvPr/>
        </p:nvSpPr>
        <p:spPr>
          <a:xfrm>
            <a:off x="4398753" y="184266"/>
            <a:ext cx="3394494" cy="624285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EC9B46-6778-9BA3-8107-3B047006BDD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35007" y="430876"/>
            <a:ext cx="3121985" cy="5407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CFA1E-DA60-8308-AFC6-177402BFF75B}"/>
              </a:ext>
            </a:extLst>
          </p:cNvPr>
          <p:cNvCxnSpPr>
            <a:cxnSpLocks/>
          </p:cNvCxnSpPr>
          <p:nvPr/>
        </p:nvCxnSpPr>
        <p:spPr>
          <a:xfrm flipV="1">
            <a:off x="4535007" y="1002607"/>
            <a:ext cx="3121985" cy="22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C70CB1-788C-2945-4787-F21BE7B9ADBC}"/>
              </a:ext>
            </a:extLst>
          </p:cNvPr>
          <p:cNvSpPr txBox="1"/>
          <p:nvPr/>
        </p:nvSpPr>
        <p:spPr>
          <a:xfrm>
            <a:off x="4688378" y="1246909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spent $</a:t>
            </a:r>
          </a:p>
        </p:txBody>
      </p:sp>
    </p:spTree>
    <p:extLst>
      <p:ext uri="{BB962C8B-B14F-4D97-AF65-F5344CB8AC3E}">
        <p14:creationId xmlns:p14="http://schemas.microsoft.com/office/powerpoint/2010/main" val="114034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D79C1B-612E-477A-AAD9-3F3E198F0E34}"/>
              </a:ext>
            </a:extLst>
          </p:cNvPr>
          <p:cNvSpPr txBox="1"/>
          <p:nvPr/>
        </p:nvSpPr>
        <p:spPr>
          <a:xfrm>
            <a:off x="2715666" y="2613487"/>
            <a:ext cx="82366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Chalkboard" panose="03050602040202020205" pitchFamily="66" charset="77"/>
              </a:rPr>
              <a:t>dining dollar</a:t>
            </a:r>
          </a:p>
        </p:txBody>
      </p:sp>
      <p:pic>
        <p:nvPicPr>
          <p:cNvPr id="4" name="Picture 2" descr="Wedding Dinner - Free food icons">
            <a:extLst>
              <a:ext uri="{FF2B5EF4-FFF2-40B4-BE49-F238E27FC236}">
                <a16:creationId xmlns:a16="http://schemas.microsoft.com/office/drawing/2014/main" id="{222173B9-CE4A-B076-59F4-8AFFC2D3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4" y="2653841"/>
            <a:ext cx="1862048" cy="18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1C8BF3D-D681-E7D3-CB59-262D5198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64" y="3266230"/>
            <a:ext cx="631252" cy="63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4C324AE-E738-A4D7-114B-AC8146791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26" y="3186626"/>
            <a:ext cx="935090" cy="93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2B11EF-0C02-4388-CEAF-097DF822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741218"/>
            <a:ext cx="7772400" cy="105687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323566-1668-9943-0981-BF2EC7BE9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516" y="5087924"/>
            <a:ext cx="7772400" cy="13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1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checked Radio Button icon in Material Rounded Style">
            <a:extLst>
              <a:ext uri="{FF2B5EF4-FFF2-40B4-BE49-F238E27FC236}">
                <a16:creationId xmlns:a16="http://schemas.microsoft.com/office/drawing/2014/main" id="{00071086-749E-9984-B63F-CBDF3928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8" y="1771189"/>
            <a:ext cx="414251" cy="41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3F00C0-FDC4-563A-9CB1-957DC1F1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09" y="1771189"/>
            <a:ext cx="414251" cy="41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E93868F-1005-E49F-B34C-C0718643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47" y="1563370"/>
            <a:ext cx="829887" cy="82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eckbox icon font - Free checkbox icon fonts">
            <a:extLst>
              <a:ext uri="{FF2B5EF4-FFF2-40B4-BE49-F238E27FC236}">
                <a16:creationId xmlns:a16="http://schemas.microsoft.com/office/drawing/2014/main" id="{C3A794DE-5E1A-C555-4E59-4202433E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4" y="3162182"/>
            <a:ext cx="244736" cy="2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ser Interface Unchecked Checkbox Icon | Windows 8 Iconpack | Icons8">
            <a:extLst>
              <a:ext uri="{FF2B5EF4-FFF2-40B4-BE49-F238E27FC236}">
                <a16:creationId xmlns:a16="http://schemas.microsoft.com/office/drawing/2014/main" id="{7ECAB74A-7E64-473C-E39B-4ECC4D1E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88" y="3162182"/>
            <a:ext cx="229524" cy="2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0C7D16-8777-FCD6-6127-6CEF081CFA96}"/>
              </a:ext>
            </a:extLst>
          </p:cNvPr>
          <p:cNvSpPr/>
          <p:nvPr/>
        </p:nvSpPr>
        <p:spPr>
          <a:xfrm>
            <a:off x="213280" y="4358699"/>
            <a:ext cx="2144683" cy="66339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8372D4F-4030-B742-424A-3A65CCAE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22" y="5203189"/>
            <a:ext cx="430876" cy="4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X Icon in Tabler icons">
            <a:extLst>
              <a:ext uri="{FF2B5EF4-FFF2-40B4-BE49-F238E27FC236}">
                <a16:creationId xmlns:a16="http://schemas.microsoft.com/office/drawing/2014/main" id="{15FB0C6D-73D9-20C3-6A85-F2C64C43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1" y="5211719"/>
            <a:ext cx="329276" cy="3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lider - Free web icons">
            <a:extLst>
              <a:ext uri="{FF2B5EF4-FFF2-40B4-BE49-F238E27FC236}">
                <a16:creationId xmlns:a16="http://schemas.microsoft.com/office/drawing/2014/main" id="{461F5A87-F2B5-0E4D-A5B8-8D19772C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3" y="5699221"/>
            <a:ext cx="678411" cy="67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lider Button Icons - Free SVG &amp; PNG Slider Button Images - Noun Project">
            <a:extLst>
              <a:ext uri="{FF2B5EF4-FFF2-40B4-BE49-F238E27FC236}">
                <a16:creationId xmlns:a16="http://schemas.microsoft.com/office/drawing/2014/main" id="{7D3940D1-2EDB-DFE8-AB14-6C22E3DE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92" y="5714242"/>
            <a:ext cx="663390" cy="6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encil Icon in Material Design">
            <a:extLst>
              <a:ext uri="{FF2B5EF4-FFF2-40B4-BE49-F238E27FC236}">
                <a16:creationId xmlns:a16="http://schemas.microsoft.com/office/drawing/2014/main" id="{1831F01F-1DAC-956B-FB28-423E0B1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9" y="5754478"/>
            <a:ext cx="469207" cy="46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ursor - Free interface icons">
            <a:extLst>
              <a:ext uri="{FF2B5EF4-FFF2-40B4-BE49-F238E27FC236}">
                <a16:creationId xmlns:a16="http://schemas.microsoft.com/office/drawing/2014/main" id="{8A97F5F7-6CF7-D733-2405-317D292D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6" y="332509"/>
            <a:ext cx="435956" cy="4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xt Cursor Icons - Free SVG &amp; PNG Text Cursor Images - Noun Project">
            <a:extLst>
              <a:ext uri="{FF2B5EF4-FFF2-40B4-BE49-F238E27FC236}">
                <a16:creationId xmlns:a16="http://schemas.microsoft.com/office/drawing/2014/main" id="{C257D13B-F0C7-1E38-93C7-DB90D9B2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5" y="342207"/>
            <a:ext cx="426258" cy="42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earch icon font - Free user interface icon fonts">
            <a:extLst>
              <a:ext uri="{FF2B5EF4-FFF2-40B4-BE49-F238E27FC236}">
                <a16:creationId xmlns:a16="http://schemas.microsoft.com/office/drawing/2014/main" id="{33251327-F8DB-E0C0-92EA-2830BAA9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5" y="1002607"/>
            <a:ext cx="452582" cy="45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68511D51-B261-D3F0-B23F-53CDF782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6" y="1002607"/>
            <a:ext cx="488499" cy="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Slider - Free ui icons">
            <a:extLst>
              <a:ext uri="{FF2B5EF4-FFF2-40B4-BE49-F238E27FC236}">
                <a16:creationId xmlns:a16="http://schemas.microsoft.com/office/drawing/2014/main" id="{876314D7-8191-77AE-6FB2-119B0AF31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" y="2058556"/>
            <a:ext cx="1218044" cy="12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Settings Gear Icons - Free SVG &amp; PNG Settings Gear Images - Noun Project">
            <a:extLst>
              <a:ext uri="{FF2B5EF4-FFF2-40B4-BE49-F238E27FC236}">
                <a16:creationId xmlns:a16="http://schemas.microsoft.com/office/drawing/2014/main" id="{6198BF93-9DD2-DE7B-2A58-82680AA3C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02" y="2451693"/>
            <a:ext cx="442176" cy="4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ots Icons - Free SVG &amp; PNG Dots Images - Noun Project">
            <a:extLst>
              <a:ext uri="{FF2B5EF4-FFF2-40B4-BE49-F238E27FC236}">
                <a16:creationId xmlns:a16="http://schemas.microsoft.com/office/drawing/2014/main" id="{85CB8231-9BEB-BD55-C876-FCA1BDE2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3" y="3823612"/>
            <a:ext cx="301628" cy="30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0" descr="Download Vector SVG Icon (74) - SVG Repo">
            <a:extLst>
              <a:ext uri="{FF2B5EF4-FFF2-40B4-BE49-F238E27FC236}">
                <a16:creationId xmlns:a16="http://schemas.microsoft.com/office/drawing/2014/main" id="{FED83CD3-66EC-9C4E-AFD3-24C1A66912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6" name="Picture 52" descr="Download Icon in Zwicon">
            <a:extLst>
              <a:ext uri="{FF2B5EF4-FFF2-40B4-BE49-F238E27FC236}">
                <a16:creationId xmlns:a16="http://schemas.microsoft.com/office/drawing/2014/main" id="{1A415736-51E2-6608-B478-27E214A8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08" y="3757930"/>
            <a:ext cx="412404" cy="41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Share button - Free interface icons">
            <a:extLst>
              <a:ext uri="{FF2B5EF4-FFF2-40B4-BE49-F238E27FC236}">
                <a16:creationId xmlns:a16="http://schemas.microsoft.com/office/drawing/2014/main" id="{BCAD8D2C-3F53-7858-EB30-D23405EC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8" y="5265479"/>
            <a:ext cx="310699" cy="3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D1AFDF-061F-5AB3-885F-826FBEDFA8DB}"/>
              </a:ext>
            </a:extLst>
          </p:cNvPr>
          <p:cNvSpPr>
            <a:spLocks noChangeAspect="1"/>
          </p:cNvSpPr>
          <p:nvPr/>
        </p:nvSpPr>
        <p:spPr>
          <a:xfrm rot="5400000">
            <a:off x="5980822" y="-421575"/>
            <a:ext cx="3394494" cy="624285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8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checked Radio Button icon in Material Rounded Style">
            <a:extLst>
              <a:ext uri="{FF2B5EF4-FFF2-40B4-BE49-F238E27FC236}">
                <a16:creationId xmlns:a16="http://schemas.microsoft.com/office/drawing/2014/main" id="{00071086-749E-9984-B63F-CBDF3928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8" y="1771189"/>
            <a:ext cx="414251" cy="41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3F00C0-FDC4-563A-9CB1-957DC1F1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09" y="1771189"/>
            <a:ext cx="414251" cy="41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E93868F-1005-E49F-B34C-C0718643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47" y="1563370"/>
            <a:ext cx="829887" cy="82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eckbox icon font - Free checkbox icon fonts">
            <a:extLst>
              <a:ext uri="{FF2B5EF4-FFF2-40B4-BE49-F238E27FC236}">
                <a16:creationId xmlns:a16="http://schemas.microsoft.com/office/drawing/2014/main" id="{C3A794DE-5E1A-C555-4E59-4202433E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4" y="3162182"/>
            <a:ext cx="244736" cy="2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ser Interface Unchecked Checkbox Icon | Windows 8 Iconpack | Icons8">
            <a:extLst>
              <a:ext uri="{FF2B5EF4-FFF2-40B4-BE49-F238E27FC236}">
                <a16:creationId xmlns:a16="http://schemas.microsoft.com/office/drawing/2014/main" id="{7ECAB74A-7E64-473C-E39B-4ECC4D1E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88" y="3162182"/>
            <a:ext cx="229524" cy="2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0C7D16-8777-FCD6-6127-6CEF081CFA96}"/>
              </a:ext>
            </a:extLst>
          </p:cNvPr>
          <p:cNvSpPr/>
          <p:nvPr/>
        </p:nvSpPr>
        <p:spPr>
          <a:xfrm>
            <a:off x="213280" y="4358699"/>
            <a:ext cx="2144683" cy="66339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8372D4F-4030-B742-424A-3A65CCAE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22" y="5203189"/>
            <a:ext cx="430876" cy="4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X Icon in Tabler icons">
            <a:extLst>
              <a:ext uri="{FF2B5EF4-FFF2-40B4-BE49-F238E27FC236}">
                <a16:creationId xmlns:a16="http://schemas.microsoft.com/office/drawing/2014/main" id="{15FB0C6D-73D9-20C3-6A85-F2C64C43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1" y="5211719"/>
            <a:ext cx="329276" cy="3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lider - Free web icons">
            <a:extLst>
              <a:ext uri="{FF2B5EF4-FFF2-40B4-BE49-F238E27FC236}">
                <a16:creationId xmlns:a16="http://schemas.microsoft.com/office/drawing/2014/main" id="{461F5A87-F2B5-0E4D-A5B8-8D19772C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3" y="5699221"/>
            <a:ext cx="678411" cy="67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lider Button Icons - Free SVG &amp; PNG Slider Button Images - Noun Project">
            <a:extLst>
              <a:ext uri="{FF2B5EF4-FFF2-40B4-BE49-F238E27FC236}">
                <a16:creationId xmlns:a16="http://schemas.microsoft.com/office/drawing/2014/main" id="{7D3940D1-2EDB-DFE8-AB14-6C22E3DE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92" y="5714242"/>
            <a:ext cx="663390" cy="6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encil Icon in Material Design">
            <a:extLst>
              <a:ext uri="{FF2B5EF4-FFF2-40B4-BE49-F238E27FC236}">
                <a16:creationId xmlns:a16="http://schemas.microsoft.com/office/drawing/2014/main" id="{1831F01F-1DAC-956B-FB28-423E0B1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9" y="5754478"/>
            <a:ext cx="469207" cy="46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ursor - Free interface icons">
            <a:extLst>
              <a:ext uri="{FF2B5EF4-FFF2-40B4-BE49-F238E27FC236}">
                <a16:creationId xmlns:a16="http://schemas.microsoft.com/office/drawing/2014/main" id="{8A97F5F7-6CF7-D733-2405-317D292D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6" y="332509"/>
            <a:ext cx="435956" cy="4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xt Cursor Icons - Free SVG &amp; PNG Text Cursor Images - Noun Project">
            <a:extLst>
              <a:ext uri="{FF2B5EF4-FFF2-40B4-BE49-F238E27FC236}">
                <a16:creationId xmlns:a16="http://schemas.microsoft.com/office/drawing/2014/main" id="{C257D13B-F0C7-1E38-93C7-DB90D9B2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5" y="342207"/>
            <a:ext cx="426258" cy="42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earch icon font - Free user interface icon fonts">
            <a:extLst>
              <a:ext uri="{FF2B5EF4-FFF2-40B4-BE49-F238E27FC236}">
                <a16:creationId xmlns:a16="http://schemas.microsoft.com/office/drawing/2014/main" id="{33251327-F8DB-E0C0-92EA-2830BAA9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5" y="1002607"/>
            <a:ext cx="452582" cy="45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68511D51-B261-D3F0-B23F-53CDF782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6" y="1002607"/>
            <a:ext cx="488499" cy="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Slider - Free ui icons">
            <a:extLst>
              <a:ext uri="{FF2B5EF4-FFF2-40B4-BE49-F238E27FC236}">
                <a16:creationId xmlns:a16="http://schemas.microsoft.com/office/drawing/2014/main" id="{876314D7-8191-77AE-6FB2-119B0AF31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" y="2058556"/>
            <a:ext cx="1218044" cy="12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Settings Gear Icons - Free SVG &amp; PNG Settings Gear Images - Noun Project">
            <a:extLst>
              <a:ext uri="{FF2B5EF4-FFF2-40B4-BE49-F238E27FC236}">
                <a16:creationId xmlns:a16="http://schemas.microsoft.com/office/drawing/2014/main" id="{6198BF93-9DD2-DE7B-2A58-82680AA3C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02" y="2451693"/>
            <a:ext cx="442176" cy="4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ots Icons - Free SVG &amp; PNG Dots Images - Noun Project">
            <a:extLst>
              <a:ext uri="{FF2B5EF4-FFF2-40B4-BE49-F238E27FC236}">
                <a16:creationId xmlns:a16="http://schemas.microsoft.com/office/drawing/2014/main" id="{85CB8231-9BEB-BD55-C876-FCA1BDE2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3" y="3823612"/>
            <a:ext cx="301628" cy="30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0" descr="Download Vector SVG Icon (74) - SVG Repo">
            <a:extLst>
              <a:ext uri="{FF2B5EF4-FFF2-40B4-BE49-F238E27FC236}">
                <a16:creationId xmlns:a16="http://schemas.microsoft.com/office/drawing/2014/main" id="{FED83CD3-66EC-9C4E-AFD3-24C1A66912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6" name="Picture 52" descr="Download Icon in Zwicon">
            <a:extLst>
              <a:ext uri="{FF2B5EF4-FFF2-40B4-BE49-F238E27FC236}">
                <a16:creationId xmlns:a16="http://schemas.microsoft.com/office/drawing/2014/main" id="{1A415736-51E2-6608-B478-27E214A8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08" y="3757930"/>
            <a:ext cx="412404" cy="41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Share button - Free interface icons">
            <a:extLst>
              <a:ext uri="{FF2B5EF4-FFF2-40B4-BE49-F238E27FC236}">
                <a16:creationId xmlns:a16="http://schemas.microsoft.com/office/drawing/2014/main" id="{BCAD8D2C-3F53-7858-EB30-D23405EC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8" y="5265479"/>
            <a:ext cx="310699" cy="3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D1AFDF-061F-5AB3-885F-826FBEDFA8DB}"/>
              </a:ext>
            </a:extLst>
          </p:cNvPr>
          <p:cNvSpPr>
            <a:spLocks noChangeAspect="1"/>
          </p:cNvSpPr>
          <p:nvPr/>
        </p:nvSpPr>
        <p:spPr>
          <a:xfrm rot="16200000">
            <a:off x="4874598" y="1174561"/>
            <a:ext cx="5939543" cy="425684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7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checked Radio Button icon in Material Rounded Style">
            <a:extLst>
              <a:ext uri="{FF2B5EF4-FFF2-40B4-BE49-F238E27FC236}">
                <a16:creationId xmlns:a16="http://schemas.microsoft.com/office/drawing/2014/main" id="{00071086-749E-9984-B63F-CBDF3928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8" y="1771189"/>
            <a:ext cx="414251" cy="41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3F00C0-FDC4-563A-9CB1-957DC1F1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09" y="1771189"/>
            <a:ext cx="414251" cy="41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E93868F-1005-E49F-B34C-C0718643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47" y="1563370"/>
            <a:ext cx="829887" cy="82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eckbox icon font - Free checkbox icon fonts">
            <a:extLst>
              <a:ext uri="{FF2B5EF4-FFF2-40B4-BE49-F238E27FC236}">
                <a16:creationId xmlns:a16="http://schemas.microsoft.com/office/drawing/2014/main" id="{C3A794DE-5E1A-C555-4E59-4202433E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4" y="3162182"/>
            <a:ext cx="244736" cy="2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ser Interface Unchecked Checkbox Icon | Windows 8 Iconpack | Icons8">
            <a:extLst>
              <a:ext uri="{FF2B5EF4-FFF2-40B4-BE49-F238E27FC236}">
                <a16:creationId xmlns:a16="http://schemas.microsoft.com/office/drawing/2014/main" id="{7ECAB74A-7E64-473C-E39B-4ECC4D1E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88" y="3162182"/>
            <a:ext cx="229524" cy="2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0C7D16-8777-FCD6-6127-6CEF081CFA96}"/>
              </a:ext>
            </a:extLst>
          </p:cNvPr>
          <p:cNvSpPr/>
          <p:nvPr/>
        </p:nvSpPr>
        <p:spPr>
          <a:xfrm>
            <a:off x="213280" y="4358699"/>
            <a:ext cx="2144683" cy="66339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8372D4F-4030-B742-424A-3A65CCAE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22" y="5203189"/>
            <a:ext cx="430876" cy="4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X Icon in Tabler icons">
            <a:extLst>
              <a:ext uri="{FF2B5EF4-FFF2-40B4-BE49-F238E27FC236}">
                <a16:creationId xmlns:a16="http://schemas.microsoft.com/office/drawing/2014/main" id="{15FB0C6D-73D9-20C3-6A85-F2C64C43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1" y="5211719"/>
            <a:ext cx="329276" cy="3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lider - Free web icons">
            <a:extLst>
              <a:ext uri="{FF2B5EF4-FFF2-40B4-BE49-F238E27FC236}">
                <a16:creationId xmlns:a16="http://schemas.microsoft.com/office/drawing/2014/main" id="{461F5A87-F2B5-0E4D-A5B8-8D19772C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3" y="5699221"/>
            <a:ext cx="678411" cy="67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lider Button Icons - Free SVG &amp; PNG Slider Button Images - Noun Project">
            <a:extLst>
              <a:ext uri="{FF2B5EF4-FFF2-40B4-BE49-F238E27FC236}">
                <a16:creationId xmlns:a16="http://schemas.microsoft.com/office/drawing/2014/main" id="{7D3940D1-2EDB-DFE8-AB14-6C22E3DE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92" y="5714242"/>
            <a:ext cx="663390" cy="6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encil Icon in Material Design">
            <a:extLst>
              <a:ext uri="{FF2B5EF4-FFF2-40B4-BE49-F238E27FC236}">
                <a16:creationId xmlns:a16="http://schemas.microsoft.com/office/drawing/2014/main" id="{1831F01F-1DAC-956B-FB28-423E0B1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9" y="5754478"/>
            <a:ext cx="469207" cy="46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ursor - Free interface icons">
            <a:extLst>
              <a:ext uri="{FF2B5EF4-FFF2-40B4-BE49-F238E27FC236}">
                <a16:creationId xmlns:a16="http://schemas.microsoft.com/office/drawing/2014/main" id="{8A97F5F7-6CF7-D733-2405-317D292D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6" y="332509"/>
            <a:ext cx="435956" cy="4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xt Cursor Icons - Free SVG &amp; PNG Text Cursor Images - Noun Project">
            <a:extLst>
              <a:ext uri="{FF2B5EF4-FFF2-40B4-BE49-F238E27FC236}">
                <a16:creationId xmlns:a16="http://schemas.microsoft.com/office/drawing/2014/main" id="{C257D13B-F0C7-1E38-93C7-DB90D9B2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5" y="342207"/>
            <a:ext cx="426258" cy="42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earch icon font - Free user interface icon fonts">
            <a:extLst>
              <a:ext uri="{FF2B5EF4-FFF2-40B4-BE49-F238E27FC236}">
                <a16:creationId xmlns:a16="http://schemas.microsoft.com/office/drawing/2014/main" id="{33251327-F8DB-E0C0-92EA-2830BAA9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5" y="1002607"/>
            <a:ext cx="452582" cy="45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68511D51-B261-D3F0-B23F-53CDF782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6" y="1002607"/>
            <a:ext cx="488499" cy="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Slider - Free ui icons">
            <a:extLst>
              <a:ext uri="{FF2B5EF4-FFF2-40B4-BE49-F238E27FC236}">
                <a16:creationId xmlns:a16="http://schemas.microsoft.com/office/drawing/2014/main" id="{876314D7-8191-77AE-6FB2-119B0AF31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" y="2058556"/>
            <a:ext cx="1218044" cy="12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Settings Gear Icons - Free SVG &amp; PNG Settings Gear Images - Noun Project">
            <a:extLst>
              <a:ext uri="{FF2B5EF4-FFF2-40B4-BE49-F238E27FC236}">
                <a16:creationId xmlns:a16="http://schemas.microsoft.com/office/drawing/2014/main" id="{6198BF93-9DD2-DE7B-2A58-82680AA3C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02" y="2451693"/>
            <a:ext cx="442176" cy="4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ots Icons - Free SVG &amp; PNG Dots Images - Noun Project">
            <a:extLst>
              <a:ext uri="{FF2B5EF4-FFF2-40B4-BE49-F238E27FC236}">
                <a16:creationId xmlns:a16="http://schemas.microsoft.com/office/drawing/2014/main" id="{85CB8231-9BEB-BD55-C876-FCA1BDE2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3" y="3823612"/>
            <a:ext cx="301628" cy="30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0" descr="Download Vector SVG Icon (74) - SVG Repo">
            <a:extLst>
              <a:ext uri="{FF2B5EF4-FFF2-40B4-BE49-F238E27FC236}">
                <a16:creationId xmlns:a16="http://schemas.microsoft.com/office/drawing/2014/main" id="{FED83CD3-66EC-9C4E-AFD3-24C1A66912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6" name="Picture 52" descr="Download Icon in Zwicon">
            <a:extLst>
              <a:ext uri="{FF2B5EF4-FFF2-40B4-BE49-F238E27FC236}">
                <a16:creationId xmlns:a16="http://schemas.microsoft.com/office/drawing/2014/main" id="{1A415736-51E2-6608-B478-27E214A8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08" y="3757930"/>
            <a:ext cx="412404" cy="41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Share button - Free interface icons">
            <a:extLst>
              <a:ext uri="{FF2B5EF4-FFF2-40B4-BE49-F238E27FC236}">
                <a16:creationId xmlns:a16="http://schemas.microsoft.com/office/drawing/2014/main" id="{BCAD8D2C-3F53-7858-EB30-D23405EC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8" y="5265479"/>
            <a:ext cx="310699" cy="3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D1AFDF-061F-5AB3-885F-826FBEDFA8DB}"/>
              </a:ext>
            </a:extLst>
          </p:cNvPr>
          <p:cNvSpPr>
            <a:spLocks noChangeAspect="1"/>
          </p:cNvSpPr>
          <p:nvPr/>
        </p:nvSpPr>
        <p:spPr>
          <a:xfrm>
            <a:off x="3998089" y="768464"/>
            <a:ext cx="7168277" cy="513746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44C751FF-32CC-E543-DE7F-12D7EC3632F4}"/>
              </a:ext>
            </a:extLst>
          </p:cNvPr>
          <p:cNvSpPr/>
          <p:nvPr/>
        </p:nvSpPr>
        <p:spPr>
          <a:xfrm>
            <a:off x="7438704" y="2923705"/>
            <a:ext cx="1828800" cy="1828800"/>
          </a:xfrm>
          <a:prstGeom prst="diamond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2A4171-AE55-5D8A-7481-1D1908521F58}"/>
              </a:ext>
            </a:extLst>
          </p:cNvPr>
          <p:cNvSpPr/>
          <p:nvPr/>
        </p:nvSpPr>
        <p:spPr>
          <a:xfrm>
            <a:off x="4455622" y="2923705"/>
            <a:ext cx="1828800" cy="18288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9D6DA8-D45E-F02A-1C4F-534BF427D400}"/>
              </a:ext>
            </a:extLst>
          </p:cNvPr>
          <p:cNvCxnSpPr/>
          <p:nvPr/>
        </p:nvCxnSpPr>
        <p:spPr>
          <a:xfrm>
            <a:off x="1673629" y="2144683"/>
            <a:ext cx="442237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0902-24B0-8354-4E18-203F48AFA07C}"/>
              </a:ext>
            </a:extLst>
          </p:cNvPr>
          <p:cNvSpPr/>
          <p:nvPr/>
        </p:nvSpPr>
        <p:spPr>
          <a:xfrm>
            <a:off x="1346663" y="3021083"/>
            <a:ext cx="2766951" cy="9310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3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Chalkboard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Williams</dc:creator>
  <cp:lastModifiedBy>Lance Williams</cp:lastModifiedBy>
  <cp:revision>1</cp:revision>
  <dcterms:created xsi:type="dcterms:W3CDTF">2023-02-04T14:50:54Z</dcterms:created>
  <dcterms:modified xsi:type="dcterms:W3CDTF">2023-02-04T17:34:58Z</dcterms:modified>
</cp:coreProperties>
</file>