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s_of_periodic_tables" TargetMode="External"/><Relationship Id="rId2" Type="http://schemas.openxmlformats.org/officeDocument/2006/relationships/hyperlink" Target="https://lanstonchu.wordpress.com/2024/11/14/the-hexaframe-periodic-tabl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phone&#10;&#10;Description automatically generated">
            <a:extLst>
              <a:ext uri="{FF2B5EF4-FFF2-40B4-BE49-F238E27FC236}">
                <a16:creationId xmlns:a16="http://schemas.microsoft.com/office/drawing/2014/main" id="{E370B9A7-C2CE-B261-D7DE-9F536AC7E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52698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Quantum Numbers (QNs) and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other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 (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(m</a:t>
                      </a:r>
                      <a:r>
                        <a:rPr lang="en-GB" baseline="-25000" dirty="0"/>
                        <a:t>l</a:t>
                      </a:r>
                      <a:r>
                        <a:rPr lang="en-GB" dirty="0"/>
                        <a:t>)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C0F1AEC6-E426-236B-251D-10D4BA7E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perform 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96810"/>
              </p:ext>
            </p:extLst>
          </p:nvPr>
        </p:nvGraphicFramePr>
        <p:xfrm>
          <a:off x="4184954" y="1661191"/>
          <a:ext cx="78926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37 → Sr 38 → Y 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subshells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No. of elements of block</a:t>
                      </a:r>
                      <a:br>
                        <a:rPr lang="en-GB" dirty="0"/>
                      </a:br>
                      <a:r>
                        <a:rPr lang="en-GB" dirty="0"/>
                        <a:t>(</a:t>
                      </a:r>
                      <a:r>
                        <a:rPr lang="en-GB" dirty="0" err="1"/>
                        <a:t>s:p:d:f</a:t>
                      </a:r>
                      <a:r>
                        <a:rPr lang="en-GB" dirty="0"/>
                        <a:t> = 1:3:5:7)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2848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748405" y="1257941"/>
            <a:ext cx="948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Blog post: </a:t>
            </a:r>
            <a:r>
              <a:rPr lang="en-GB" sz="2400" dirty="0">
                <a:hlinkClick r:id="rId2"/>
              </a:rPr>
              <a:t>The </a:t>
            </a:r>
            <a:r>
              <a:rPr lang="en-GB" sz="2400" dirty="0" err="1">
                <a:hlinkClick r:id="rId2"/>
              </a:rPr>
              <a:t>HexaFrame</a:t>
            </a:r>
            <a:r>
              <a:rPr lang="en-GB" sz="2400" dirty="0">
                <a:hlinkClick r:id="rId2"/>
              </a:rPr>
              <a:t> Periodic Table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3"/>
              </a:rPr>
              <a:t>Wikipedia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Traditional </a:t>
            </a:r>
            <a:r>
              <a:rPr lang="en-GB" sz="2400" dirty="0" err="1"/>
              <a:t>regtangular</a:t>
            </a:r>
            <a:r>
              <a:rPr lang="en-GB" sz="2400" dirty="0"/>
              <a:t> periodic table: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B52EE-34C0-1BF1-A712-58B2BF2C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1" y="2699585"/>
            <a:ext cx="673167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35</cp:revision>
  <dcterms:created xsi:type="dcterms:W3CDTF">2024-11-04T20:43:28Z</dcterms:created>
  <dcterms:modified xsi:type="dcterms:W3CDTF">2024-11-15T11:38:40Z</dcterms:modified>
</cp:coreProperties>
</file>