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s_of_periodic_tables" TargetMode="External"/><Relationship Id="rId2" Type="http://schemas.openxmlformats.org/officeDocument/2006/relationships/hyperlink" Target="https://lanstonchu.wordpress.com/2024/11/14/the-hexaframe-periodic-tabl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id="{95ABBEC5-FA3C-4D88-4E82-48463276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C0F1AEC6-E426-236B-251D-10D4BA7E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2848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48405" y="1257941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Blog post: </a:t>
            </a:r>
            <a:r>
              <a:rPr lang="en-GB" sz="2400" dirty="0">
                <a:hlinkClick r:id="rId2"/>
              </a:rPr>
              <a:t>The </a:t>
            </a:r>
            <a:r>
              <a:rPr lang="en-GB" sz="2400" dirty="0" err="1">
                <a:hlinkClick r:id="rId2"/>
              </a:rPr>
              <a:t>HexaFrame</a:t>
            </a:r>
            <a:r>
              <a:rPr lang="en-GB" sz="2400" dirty="0">
                <a:hlinkClick r:id="rId2"/>
              </a:rPr>
              <a:t> Periodic Table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3"/>
              </a:rPr>
              <a:t>Wikipedia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B52EE-34C0-1BF1-A712-58B2BF2C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1" y="2699585"/>
            <a:ext cx="673167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36</cp:revision>
  <dcterms:created xsi:type="dcterms:W3CDTF">2024-11-04T20:43:28Z</dcterms:created>
  <dcterms:modified xsi:type="dcterms:W3CDTF">2024-11-15T12:02:12Z</dcterms:modified>
</cp:coreProperties>
</file>