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9" r:id="rId3"/>
    <p:sldId id="267" r:id="rId4"/>
    <p:sldId id="268" r:id="rId5"/>
    <p:sldId id="266" r:id="rId6"/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2599" autoAdjust="0"/>
  </p:normalViewPr>
  <p:slideViewPr>
    <p:cSldViewPr>
      <p:cViewPr>
        <p:scale>
          <a:sx n="100" d="100"/>
          <a:sy n="100" d="100"/>
        </p:scale>
        <p:origin x="-18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D546F-912A-4A5E-9000-1A026DB713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BB4560-E873-4EC5-A4F1-37125AC2B53D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smtClean="0">
              <a:ea typeface="华文黑体" pitchFamily="49" charset="-122"/>
            </a:rPr>
            <a:t>业务</a:t>
          </a:r>
          <a:endParaRPr lang="en-US" altLang="zh-CN" b="1" smtClean="0">
            <a:ea typeface="华文黑体" pitchFamily="49" charset="-122"/>
          </a:endParaRPr>
        </a:p>
        <a:p>
          <a:r>
            <a:rPr lang="zh-CN" altLang="en-US" b="1" smtClean="0">
              <a:ea typeface="华文黑体" pitchFamily="49" charset="-122"/>
            </a:rPr>
            <a:t>方面</a:t>
          </a:r>
          <a:endParaRPr lang="zh-CN" altLang="en-US" b="1">
            <a:ea typeface="华文黑体" pitchFamily="49" charset="-122"/>
          </a:endParaRPr>
        </a:p>
      </dgm:t>
    </dgm:pt>
    <dgm:pt modelId="{5764BB19-FADE-4919-999B-A97197A05043}" type="parTrans" cxnId="{8B9B6DA0-1A50-41AF-9D7E-AAE5B4571491}">
      <dgm:prSet/>
      <dgm:spPr/>
      <dgm:t>
        <a:bodyPr/>
        <a:lstStyle/>
        <a:p>
          <a:endParaRPr lang="zh-CN" altLang="en-US"/>
        </a:p>
      </dgm:t>
    </dgm:pt>
    <dgm:pt modelId="{7012E42F-C6C1-4048-9C66-9156A2EEE6D3}" type="sibTrans" cxnId="{8B9B6DA0-1A50-41AF-9D7E-AAE5B4571491}">
      <dgm:prSet/>
      <dgm:spPr/>
      <dgm:t>
        <a:bodyPr/>
        <a:lstStyle/>
        <a:p>
          <a:endParaRPr lang="zh-CN" altLang="en-US"/>
        </a:p>
      </dgm:t>
    </dgm:pt>
    <dgm:pt modelId="{D4AE96AE-D605-4B41-AEEC-42F0375C928E}">
      <dgm:prSet phldrT="[文本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smtClean="0"/>
            <a:t>真正满足大型企业业务应用系统以及工作流系统对组织架构、角色、业务功能和数据资源换权限等方面需求的企业级权限平台。</a:t>
          </a:r>
          <a:endParaRPr lang="zh-CN" altLang="en-US" sz="1800"/>
        </a:p>
      </dgm:t>
    </dgm:pt>
    <dgm:pt modelId="{C445EB14-CCAB-4748-B668-01595CF1BDBA}" type="parTrans" cxnId="{1FB716B1-5EFE-4F53-83BC-920CAB46BEE2}">
      <dgm:prSet/>
      <dgm:spPr/>
      <dgm:t>
        <a:bodyPr/>
        <a:lstStyle/>
        <a:p>
          <a:endParaRPr lang="zh-CN" altLang="en-US"/>
        </a:p>
      </dgm:t>
    </dgm:pt>
    <dgm:pt modelId="{C0AFB1CD-63FF-45B3-86C6-D1DDF0F99BE3}" type="sibTrans" cxnId="{1FB716B1-5EFE-4F53-83BC-920CAB46BEE2}">
      <dgm:prSet/>
      <dgm:spPr/>
      <dgm:t>
        <a:bodyPr/>
        <a:lstStyle/>
        <a:p>
          <a:endParaRPr lang="zh-CN" altLang="en-US"/>
        </a:p>
      </dgm:t>
    </dgm:pt>
    <dgm:pt modelId="{3E5EF297-10FA-4A9F-9AB5-9B075E9ACCA8}">
      <dgm:prSet phldrT="[文本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smtClean="0">
              <a:ea typeface="华文黑体" pitchFamily="49" charset="-122"/>
            </a:rPr>
            <a:t>技术</a:t>
          </a:r>
          <a:endParaRPr lang="en-US" altLang="zh-CN" b="1" smtClean="0">
            <a:ea typeface="华文黑体" pitchFamily="49" charset="-122"/>
          </a:endParaRPr>
        </a:p>
        <a:p>
          <a:r>
            <a:rPr lang="zh-CN" altLang="en-US" b="1" smtClean="0">
              <a:ea typeface="华文黑体" pitchFamily="49" charset="-122"/>
            </a:rPr>
            <a:t>方面</a:t>
          </a:r>
        </a:p>
      </dgm:t>
    </dgm:pt>
    <dgm:pt modelId="{26F0E5CB-28A0-498A-85C0-B4D81BB58CDE}" type="parTrans" cxnId="{46DB0474-BC65-4129-A4EE-637AB1006964}">
      <dgm:prSet/>
      <dgm:spPr/>
      <dgm:t>
        <a:bodyPr/>
        <a:lstStyle/>
        <a:p>
          <a:endParaRPr lang="zh-CN" altLang="en-US"/>
        </a:p>
      </dgm:t>
    </dgm:pt>
    <dgm:pt modelId="{7826916F-4ED5-4304-983F-389924ED1F57}" type="sibTrans" cxnId="{46DB0474-BC65-4129-A4EE-637AB1006964}">
      <dgm:prSet/>
      <dgm:spPr/>
      <dgm:t>
        <a:bodyPr/>
        <a:lstStyle/>
        <a:p>
          <a:endParaRPr lang="zh-CN" altLang="en-US"/>
        </a:p>
      </dgm:t>
    </dgm:pt>
    <dgm:pt modelId="{18851E85-3E8F-49B7-86AF-5F1FF277B5EC}">
      <dgm:prSet phldrT="[文本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smtClean="0"/>
            <a:t>即可独立部署，也可嵌入到应用系统之中</a:t>
          </a:r>
          <a:endParaRPr lang="zh-CN" altLang="en-US" sz="1800"/>
        </a:p>
      </dgm:t>
    </dgm:pt>
    <dgm:pt modelId="{EF51BA64-3D8B-4D36-A725-9E68F59F9887}" type="parTrans" cxnId="{8F91B382-946D-48BA-A1E7-C692EE2F3D21}">
      <dgm:prSet/>
      <dgm:spPr/>
      <dgm:t>
        <a:bodyPr/>
        <a:lstStyle/>
        <a:p>
          <a:endParaRPr lang="zh-CN" altLang="en-US"/>
        </a:p>
      </dgm:t>
    </dgm:pt>
    <dgm:pt modelId="{822A4038-2924-46AD-82ED-11CB463F989A}" type="sibTrans" cxnId="{8F91B382-946D-48BA-A1E7-C692EE2F3D21}">
      <dgm:prSet/>
      <dgm:spPr/>
      <dgm:t>
        <a:bodyPr/>
        <a:lstStyle/>
        <a:p>
          <a:endParaRPr lang="zh-CN" altLang="en-US"/>
        </a:p>
      </dgm:t>
    </dgm:pt>
    <dgm:pt modelId="{2D089D0A-0907-4C79-808A-70D79B8F41A9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smtClean="0">
              <a:ea typeface="华文黑体" pitchFamily="49" charset="-122"/>
            </a:rPr>
            <a:t>咨询</a:t>
          </a:r>
          <a:endParaRPr lang="en-US" altLang="zh-CN" b="1" smtClean="0">
            <a:ea typeface="华文黑体" pitchFamily="49" charset="-122"/>
          </a:endParaRPr>
        </a:p>
        <a:p>
          <a:r>
            <a:rPr lang="zh-CN" altLang="en-US" b="1" smtClean="0">
              <a:ea typeface="华文黑体" pitchFamily="49" charset="-122"/>
            </a:rPr>
            <a:t>方面</a:t>
          </a:r>
        </a:p>
      </dgm:t>
    </dgm:pt>
    <dgm:pt modelId="{180BD3BE-7F0F-4565-A1BD-F75859B41644}" type="parTrans" cxnId="{CB592FA1-42C2-48A5-ACB2-ED2C79ED7208}">
      <dgm:prSet/>
      <dgm:spPr/>
      <dgm:t>
        <a:bodyPr/>
        <a:lstStyle/>
        <a:p>
          <a:endParaRPr lang="zh-CN" altLang="en-US"/>
        </a:p>
      </dgm:t>
    </dgm:pt>
    <dgm:pt modelId="{989DC77C-9974-4C3B-ADDF-BFB473C86DD5}" type="sibTrans" cxnId="{CB592FA1-42C2-48A5-ACB2-ED2C79ED7208}">
      <dgm:prSet/>
      <dgm:spPr/>
      <dgm:t>
        <a:bodyPr/>
        <a:lstStyle/>
        <a:p>
          <a:endParaRPr lang="zh-CN" altLang="en-US"/>
        </a:p>
      </dgm:t>
    </dgm:pt>
    <dgm:pt modelId="{08181DED-5AC1-4AAF-B22F-D604443329B7}">
      <dgm:prSet phldrT="[文本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smtClean="0"/>
            <a:t>成为引领国内基于</a:t>
          </a:r>
          <a:r>
            <a:rPr lang="en-US" altLang="en-US" sz="1800" smtClean="0"/>
            <a:t>Ja</a:t>
          </a:r>
          <a:r>
            <a:rPr lang="en-US" altLang="zh-CN" sz="1800" smtClean="0"/>
            <a:t>va</a:t>
          </a:r>
          <a:r>
            <a:rPr lang="en-US" altLang="en-US" sz="1800" smtClean="0"/>
            <a:t>EE6(EJB3.1,JPA2.0,CDI1.0)</a:t>
          </a:r>
          <a:r>
            <a:rPr lang="zh-CN" altLang="en-US" sz="1800" smtClean="0"/>
            <a:t>企业级应用规范开发的典范。</a:t>
          </a:r>
          <a:endParaRPr lang="zh-CN" altLang="en-US" sz="1800"/>
        </a:p>
      </dgm:t>
    </dgm:pt>
    <dgm:pt modelId="{EC2757C3-8AB9-4C69-B495-5FAF66018B3B}" type="parTrans" cxnId="{E5F799B8-3D92-49AC-84EA-3D596AB49CB2}">
      <dgm:prSet/>
      <dgm:spPr/>
      <dgm:t>
        <a:bodyPr/>
        <a:lstStyle/>
        <a:p>
          <a:endParaRPr lang="zh-CN" altLang="en-US"/>
        </a:p>
      </dgm:t>
    </dgm:pt>
    <dgm:pt modelId="{3D080A33-ACB5-4397-B6A1-D7B81010B3B4}" type="sibTrans" cxnId="{E5F799B8-3D92-49AC-84EA-3D596AB49CB2}">
      <dgm:prSet/>
      <dgm:spPr/>
      <dgm:t>
        <a:bodyPr/>
        <a:lstStyle/>
        <a:p>
          <a:endParaRPr lang="zh-CN" altLang="en-US"/>
        </a:p>
      </dgm:t>
    </dgm:pt>
    <dgm:pt modelId="{E25C747A-6C1C-4BC1-896D-36E87A38C138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smtClean="0"/>
            <a:t>成为引领国内</a:t>
          </a:r>
          <a:r>
            <a:rPr lang="en-US" altLang="en-US" sz="1800" smtClean="0"/>
            <a:t>Flex</a:t>
          </a:r>
          <a:r>
            <a:rPr lang="zh-CN" altLang="en-US" sz="1800" smtClean="0"/>
            <a:t>与</a:t>
          </a:r>
          <a:r>
            <a:rPr lang="en-US" altLang="en-US" sz="1800" smtClean="0"/>
            <a:t>Java</a:t>
          </a:r>
          <a:r>
            <a:rPr lang="en-US" altLang="zh-CN" sz="1800" smtClean="0"/>
            <a:t>EE</a:t>
          </a:r>
          <a:r>
            <a:rPr lang="zh-CN" altLang="en-US" sz="1800" smtClean="0"/>
            <a:t>结合的典范。</a:t>
          </a:r>
        </a:p>
      </dgm:t>
    </dgm:pt>
    <dgm:pt modelId="{5DC20E57-AE6F-4BC9-B5BA-89758EB3D638}" type="parTrans" cxnId="{FB0DC105-5660-41BC-B887-7FE325C522AE}">
      <dgm:prSet/>
      <dgm:spPr/>
      <dgm:t>
        <a:bodyPr/>
        <a:lstStyle/>
        <a:p>
          <a:endParaRPr lang="zh-CN" altLang="en-US"/>
        </a:p>
      </dgm:t>
    </dgm:pt>
    <dgm:pt modelId="{F0124DE5-CAD1-4A6A-A356-8FC3D5AEA6C7}" type="sibTrans" cxnId="{FB0DC105-5660-41BC-B887-7FE325C522AE}">
      <dgm:prSet/>
      <dgm:spPr/>
      <dgm:t>
        <a:bodyPr/>
        <a:lstStyle/>
        <a:p>
          <a:endParaRPr lang="zh-CN" altLang="en-US"/>
        </a:p>
      </dgm:t>
    </dgm:pt>
    <dgm:pt modelId="{C4315435-96DC-4ADF-B61F-A352148335B5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smtClean="0"/>
            <a:t>成为国际支持</a:t>
          </a:r>
          <a:r>
            <a:rPr lang="en-US" altLang="en-US" sz="1800" smtClean="0"/>
            <a:t>RBAC</a:t>
          </a:r>
          <a:r>
            <a:rPr lang="zh-CN" altLang="en-US" sz="1800" smtClean="0"/>
            <a:t>标准的权限平台典范。</a:t>
          </a:r>
          <a:endParaRPr lang="zh-CN" altLang="en-US" sz="1800"/>
        </a:p>
      </dgm:t>
    </dgm:pt>
    <dgm:pt modelId="{36DBB4F5-A043-4D9F-8224-0489F80EB9E2}" type="parTrans" cxnId="{B31401C3-CF31-42D7-9C92-A9D9B404F95F}">
      <dgm:prSet/>
      <dgm:spPr/>
      <dgm:t>
        <a:bodyPr/>
        <a:lstStyle/>
        <a:p>
          <a:endParaRPr lang="zh-CN" altLang="en-US"/>
        </a:p>
      </dgm:t>
    </dgm:pt>
    <dgm:pt modelId="{1207A93F-0833-46EC-8EEF-FAF74198CA07}" type="sibTrans" cxnId="{B31401C3-CF31-42D7-9C92-A9D9B404F95F}">
      <dgm:prSet/>
      <dgm:spPr/>
      <dgm:t>
        <a:bodyPr/>
        <a:lstStyle/>
        <a:p>
          <a:endParaRPr lang="zh-CN" altLang="en-US"/>
        </a:p>
      </dgm:t>
    </dgm:pt>
    <dgm:pt modelId="{8C4A3CC5-BCA2-4745-B51F-9DFD0CEC7F8A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smtClean="0"/>
            <a:t>成为引领国内领域模型驱动开发的典范</a:t>
          </a:r>
          <a:endParaRPr lang="zh-CN" altLang="en-US" sz="1800"/>
        </a:p>
      </dgm:t>
    </dgm:pt>
    <dgm:pt modelId="{837916D0-8897-444C-A6D7-5FB47DFBAC2F}" type="parTrans" cxnId="{F8A76367-D552-4A61-A413-CCD68FFEFA30}">
      <dgm:prSet/>
      <dgm:spPr/>
      <dgm:t>
        <a:bodyPr/>
        <a:lstStyle/>
        <a:p>
          <a:endParaRPr lang="zh-CN" altLang="en-US"/>
        </a:p>
      </dgm:t>
    </dgm:pt>
    <dgm:pt modelId="{6AC81FCF-474E-4BDF-BF74-C341D185183C}" type="sibTrans" cxnId="{F8A76367-D552-4A61-A413-CCD68FFEFA30}">
      <dgm:prSet/>
      <dgm:spPr/>
      <dgm:t>
        <a:bodyPr/>
        <a:lstStyle/>
        <a:p>
          <a:endParaRPr lang="zh-CN" altLang="en-US"/>
        </a:p>
      </dgm:t>
    </dgm:pt>
    <dgm:pt modelId="{C71EF87B-D25F-469B-873C-2C182CA871B8}">
      <dgm:prSet phldrT="[文本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smtClean="0"/>
            <a:t>支持集群方式的横向扩展、支持大规模并发访问。</a:t>
          </a:r>
          <a:endParaRPr lang="zh-CN" altLang="en-US" sz="1800"/>
        </a:p>
      </dgm:t>
    </dgm:pt>
    <dgm:pt modelId="{0141FCDA-C36B-4F02-8EAE-675B718C344B}" type="parTrans" cxnId="{3BA35780-7DA5-4267-BFBF-3829955FA614}">
      <dgm:prSet/>
      <dgm:spPr/>
      <dgm:t>
        <a:bodyPr/>
        <a:lstStyle/>
        <a:p>
          <a:endParaRPr lang="zh-CN" altLang="en-US"/>
        </a:p>
      </dgm:t>
    </dgm:pt>
    <dgm:pt modelId="{1239C742-D819-480E-9F02-0E3D37803018}" type="sibTrans" cxnId="{3BA35780-7DA5-4267-BFBF-3829955FA614}">
      <dgm:prSet/>
      <dgm:spPr/>
      <dgm:t>
        <a:bodyPr/>
        <a:lstStyle/>
        <a:p>
          <a:endParaRPr lang="zh-CN" altLang="en-US"/>
        </a:p>
      </dgm:t>
    </dgm:pt>
    <dgm:pt modelId="{023FE50F-3A9A-4495-8F4F-FB1AF350FAA2}">
      <dgm:prSet phldrT="[文本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smtClean="0"/>
            <a:t>即便于软件开发商快速开发，又便于客户灵活管理。</a:t>
          </a:r>
          <a:endParaRPr lang="zh-CN" altLang="en-US" sz="1800"/>
        </a:p>
      </dgm:t>
    </dgm:pt>
    <dgm:pt modelId="{4D9BE6A1-6415-4DAC-9590-328AA276A51C}" type="parTrans" cxnId="{41364BFC-1280-4B66-8A55-B48CD5B30D3E}">
      <dgm:prSet/>
      <dgm:spPr/>
      <dgm:t>
        <a:bodyPr/>
        <a:lstStyle/>
        <a:p>
          <a:endParaRPr lang="zh-CN" altLang="en-US"/>
        </a:p>
      </dgm:t>
    </dgm:pt>
    <dgm:pt modelId="{9226E4FE-8A64-4C21-9CFE-74863C121449}" type="sibTrans" cxnId="{41364BFC-1280-4B66-8A55-B48CD5B30D3E}">
      <dgm:prSet/>
      <dgm:spPr/>
      <dgm:t>
        <a:bodyPr/>
        <a:lstStyle/>
        <a:p>
          <a:endParaRPr lang="zh-CN" altLang="en-US"/>
        </a:p>
      </dgm:t>
    </dgm:pt>
    <dgm:pt modelId="{688F2FAB-54E2-44C4-A09D-65FCCBCEA991}">
      <dgm:prSet phldrT="[文本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smtClean="0"/>
            <a:t>跨平台部署</a:t>
          </a:r>
          <a:endParaRPr lang="zh-CN" altLang="en-US" sz="1800"/>
        </a:p>
      </dgm:t>
    </dgm:pt>
    <dgm:pt modelId="{AB839248-84A5-4CE7-9FDD-0775BBC7E394}" type="parTrans" cxnId="{A78BE849-AF93-4BEE-82D5-FE9109F80E81}">
      <dgm:prSet/>
      <dgm:spPr/>
      <dgm:t>
        <a:bodyPr/>
        <a:lstStyle/>
        <a:p>
          <a:endParaRPr lang="zh-CN" altLang="en-US"/>
        </a:p>
      </dgm:t>
    </dgm:pt>
    <dgm:pt modelId="{DF60DA74-1C1B-42CC-AC2E-99C790DC3B44}" type="sibTrans" cxnId="{A78BE849-AF93-4BEE-82D5-FE9109F80E81}">
      <dgm:prSet/>
      <dgm:spPr/>
      <dgm:t>
        <a:bodyPr/>
        <a:lstStyle/>
        <a:p>
          <a:endParaRPr lang="zh-CN" altLang="en-US"/>
        </a:p>
      </dgm:t>
    </dgm:pt>
    <dgm:pt modelId="{50E8662D-9DFF-48D8-8E5C-3D5EEE98C48C}" type="pres">
      <dgm:prSet presAssocID="{277D546F-912A-4A5E-9000-1A026DB713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EFCFC7-A879-48FA-9A61-06BB59DA5AC3}" type="pres">
      <dgm:prSet presAssocID="{F2BB4560-E873-4EC5-A4F1-37125AC2B53D}" presName="linNode" presStyleCnt="0"/>
      <dgm:spPr/>
    </dgm:pt>
    <dgm:pt modelId="{BC131F10-07EC-48F1-A86C-9943538CE8A4}" type="pres">
      <dgm:prSet presAssocID="{F2BB4560-E873-4EC5-A4F1-37125AC2B53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42F608-C6D1-4D18-9A4D-2FFB50BB3175}" type="pres">
      <dgm:prSet presAssocID="{F2BB4560-E873-4EC5-A4F1-37125AC2B53D}" presName="descendantText" presStyleLbl="alignAccFollowNode1" presStyleIdx="0" presStyleCnt="3" custScaleY="1121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3D72EC-130B-43A3-BA8E-B809BB08D089}" type="pres">
      <dgm:prSet presAssocID="{7012E42F-C6C1-4048-9C66-9156A2EEE6D3}" presName="sp" presStyleCnt="0"/>
      <dgm:spPr/>
    </dgm:pt>
    <dgm:pt modelId="{59EA28F0-4A38-4339-8D66-94B925E0D468}" type="pres">
      <dgm:prSet presAssocID="{3E5EF297-10FA-4A9F-9AB5-9B075E9ACCA8}" presName="linNode" presStyleCnt="0"/>
      <dgm:spPr/>
    </dgm:pt>
    <dgm:pt modelId="{17092184-2ADB-4565-A4BA-118B90647A59}" type="pres">
      <dgm:prSet presAssocID="{3E5EF297-10FA-4A9F-9AB5-9B075E9ACCA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4DCADA-35F3-4BE5-B2BB-E2BC3215CBDC}" type="pres">
      <dgm:prSet presAssocID="{3E5EF297-10FA-4A9F-9AB5-9B075E9ACCA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124CDF-D1F9-4D0D-991C-9190FC1B29BD}" type="pres">
      <dgm:prSet presAssocID="{7826916F-4ED5-4304-983F-389924ED1F57}" presName="sp" presStyleCnt="0"/>
      <dgm:spPr/>
    </dgm:pt>
    <dgm:pt modelId="{1A599627-5624-4853-9308-FB90FDF03E39}" type="pres">
      <dgm:prSet presAssocID="{2D089D0A-0907-4C79-808A-70D79B8F41A9}" presName="linNode" presStyleCnt="0"/>
      <dgm:spPr/>
    </dgm:pt>
    <dgm:pt modelId="{0C810FC3-B5C9-4CA7-A6CC-82B8ADFD2158}" type="pres">
      <dgm:prSet presAssocID="{2D089D0A-0907-4C79-808A-70D79B8F41A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0BA681-08B1-4B10-9E2F-7526729585FF}" type="pres">
      <dgm:prSet presAssocID="{2D089D0A-0907-4C79-808A-70D79B8F41A9}" presName="descendantText" presStyleLbl="alignAccFollowNode1" presStyleIdx="2" presStyleCnt="3" custScaleY="121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79F652-370B-422E-9093-3D8453A64992}" type="presOf" srcId="{277D546F-912A-4A5E-9000-1A026DB71343}" destId="{50E8662D-9DFF-48D8-8E5C-3D5EEE98C48C}" srcOrd="0" destOrd="0" presId="urn:microsoft.com/office/officeart/2005/8/layout/vList5"/>
    <dgm:cxn modelId="{E637FAA9-C52B-4CEC-80DA-BD9CD3F444A6}" type="presOf" srcId="{E25C747A-6C1C-4BC1-896D-36E87A38C138}" destId="{D60BA681-08B1-4B10-9E2F-7526729585FF}" srcOrd="0" destOrd="1" presId="urn:microsoft.com/office/officeart/2005/8/layout/vList5"/>
    <dgm:cxn modelId="{A9E5B0BE-58EC-46B7-9CA2-EE02305CD86B}" type="presOf" srcId="{D4AE96AE-D605-4B41-AEEC-42F0375C928E}" destId="{CB42F608-C6D1-4D18-9A4D-2FFB50BB3175}" srcOrd="0" destOrd="0" presId="urn:microsoft.com/office/officeart/2005/8/layout/vList5"/>
    <dgm:cxn modelId="{1FB716B1-5EFE-4F53-83BC-920CAB46BEE2}" srcId="{F2BB4560-E873-4EC5-A4F1-37125AC2B53D}" destId="{D4AE96AE-D605-4B41-AEEC-42F0375C928E}" srcOrd="0" destOrd="0" parTransId="{C445EB14-CCAB-4748-B668-01595CF1BDBA}" sibTransId="{C0AFB1CD-63FF-45B3-86C6-D1DDF0F99BE3}"/>
    <dgm:cxn modelId="{F9E8B2C0-F285-439E-93DC-738461BC691B}" type="presOf" srcId="{08181DED-5AC1-4AAF-B22F-D604443329B7}" destId="{D60BA681-08B1-4B10-9E2F-7526729585FF}" srcOrd="0" destOrd="0" presId="urn:microsoft.com/office/officeart/2005/8/layout/vList5"/>
    <dgm:cxn modelId="{B2CAB3B5-7208-4D47-BB46-B15C136B4A19}" type="presOf" srcId="{3E5EF297-10FA-4A9F-9AB5-9B075E9ACCA8}" destId="{17092184-2ADB-4565-A4BA-118B90647A59}" srcOrd="0" destOrd="0" presId="urn:microsoft.com/office/officeart/2005/8/layout/vList5"/>
    <dgm:cxn modelId="{9B714D37-C908-4619-BB01-2A49F13A5E54}" type="presOf" srcId="{F2BB4560-E873-4EC5-A4F1-37125AC2B53D}" destId="{BC131F10-07EC-48F1-A86C-9943538CE8A4}" srcOrd="0" destOrd="0" presId="urn:microsoft.com/office/officeart/2005/8/layout/vList5"/>
    <dgm:cxn modelId="{260E3D62-9813-412A-A9F9-695A59BA3F21}" type="presOf" srcId="{18851E85-3E8F-49B7-86AF-5F1FF277B5EC}" destId="{314DCADA-35F3-4BE5-B2BB-E2BC3215CBDC}" srcOrd="0" destOrd="0" presId="urn:microsoft.com/office/officeart/2005/8/layout/vList5"/>
    <dgm:cxn modelId="{46DB0474-BC65-4129-A4EE-637AB1006964}" srcId="{277D546F-912A-4A5E-9000-1A026DB71343}" destId="{3E5EF297-10FA-4A9F-9AB5-9B075E9ACCA8}" srcOrd="1" destOrd="0" parTransId="{26F0E5CB-28A0-498A-85C0-B4D81BB58CDE}" sibTransId="{7826916F-4ED5-4304-983F-389924ED1F57}"/>
    <dgm:cxn modelId="{8F91B382-946D-48BA-A1E7-C692EE2F3D21}" srcId="{3E5EF297-10FA-4A9F-9AB5-9B075E9ACCA8}" destId="{18851E85-3E8F-49B7-86AF-5F1FF277B5EC}" srcOrd="0" destOrd="0" parTransId="{EF51BA64-3D8B-4D36-A725-9E68F59F9887}" sibTransId="{822A4038-2924-46AD-82ED-11CB463F989A}"/>
    <dgm:cxn modelId="{CBA65EDB-2713-403C-B18D-2D1EF567153C}" type="presOf" srcId="{2D089D0A-0907-4C79-808A-70D79B8F41A9}" destId="{0C810FC3-B5C9-4CA7-A6CC-82B8ADFD2158}" srcOrd="0" destOrd="0" presId="urn:microsoft.com/office/officeart/2005/8/layout/vList5"/>
    <dgm:cxn modelId="{EF325633-70B5-4943-9CDB-DBCB6A6F1066}" type="presOf" srcId="{023FE50F-3A9A-4495-8F4F-FB1AF350FAA2}" destId="{CB42F608-C6D1-4D18-9A4D-2FFB50BB3175}" srcOrd="0" destOrd="1" presId="urn:microsoft.com/office/officeart/2005/8/layout/vList5"/>
    <dgm:cxn modelId="{41364BFC-1280-4B66-8A55-B48CD5B30D3E}" srcId="{F2BB4560-E873-4EC5-A4F1-37125AC2B53D}" destId="{023FE50F-3A9A-4495-8F4F-FB1AF350FAA2}" srcOrd="1" destOrd="0" parTransId="{4D9BE6A1-6415-4DAC-9590-328AA276A51C}" sibTransId="{9226E4FE-8A64-4C21-9CFE-74863C121449}"/>
    <dgm:cxn modelId="{A78BE849-AF93-4BEE-82D5-FE9109F80E81}" srcId="{3E5EF297-10FA-4A9F-9AB5-9B075E9ACCA8}" destId="{688F2FAB-54E2-44C4-A09D-65FCCBCEA991}" srcOrd="2" destOrd="0" parTransId="{AB839248-84A5-4CE7-9FDD-0775BBC7E394}" sibTransId="{DF60DA74-1C1B-42CC-AC2E-99C790DC3B44}"/>
    <dgm:cxn modelId="{D619B85A-592C-49DD-B2E4-F61349977F3D}" type="presOf" srcId="{C4315435-96DC-4ADF-B61F-A352148335B5}" destId="{D60BA681-08B1-4B10-9E2F-7526729585FF}" srcOrd="0" destOrd="2" presId="urn:microsoft.com/office/officeart/2005/8/layout/vList5"/>
    <dgm:cxn modelId="{E5F799B8-3D92-49AC-84EA-3D596AB49CB2}" srcId="{2D089D0A-0907-4C79-808A-70D79B8F41A9}" destId="{08181DED-5AC1-4AAF-B22F-D604443329B7}" srcOrd="0" destOrd="0" parTransId="{EC2757C3-8AB9-4C69-B495-5FAF66018B3B}" sibTransId="{3D080A33-ACB5-4397-B6A1-D7B81010B3B4}"/>
    <dgm:cxn modelId="{B31401C3-CF31-42D7-9C92-A9D9B404F95F}" srcId="{2D089D0A-0907-4C79-808A-70D79B8F41A9}" destId="{C4315435-96DC-4ADF-B61F-A352148335B5}" srcOrd="2" destOrd="0" parTransId="{36DBB4F5-A043-4D9F-8224-0489F80EB9E2}" sibTransId="{1207A93F-0833-46EC-8EEF-FAF74198CA07}"/>
    <dgm:cxn modelId="{CB592FA1-42C2-48A5-ACB2-ED2C79ED7208}" srcId="{277D546F-912A-4A5E-9000-1A026DB71343}" destId="{2D089D0A-0907-4C79-808A-70D79B8F41A9}" srcOrd="2" destOrd="0" parTransId="{180BD3BE-7F0F-4565-A1BD-F75859B41644}" sibTransId="{989DC77C-9974-4C3B-ADDF-BFB473C86DD5}"/>
    <dgm:cxn modelId="{A66BB59D-71ED-4CFB-BAF8-8C3A1919AA56}" type="presOf" srcId="{8C4A3CC5-BCA2-4745-B51F-9DFD0CEC7F8A}" destId="{D60BA681-08B1-4B10-9E2F-7526729585FF}" srcOrd="0" destOrd="3" presId="urn:microsoft.com/office/officeart/2005/8/layout/vList5"/>
    <dgm:cxn modelId="{F8A76367-D552-4A61-A413-CCD68FFEFA30}" srcId="{2D089D0A-0907-4C79-808A-70D79B8F41A9}" destId="{8C4A3CC5-BCA2-4745-B51F-9DFD0CEC7F8A}" srcOrd="3" destOrd="0" parTransId="{837916D0-8897-444C-A6D7-5FB47DFBAC2F}" sibTransId="{6AC81FCF-474E-4BDF-BF74-C341D185183C}"/>
    <dgm:cxn modelId="{8B9B6DA0-1A50-41AF-9D7E-AAE5B4571491}" srcId="{277D546F-912A-4A5E-9000-1A026DB71343}" destId="{F2BB4560-E873-4EC5-A4F1-37125AC2B53D}" srcOrd="0" destOrd="0" parTransId="{5764BB19-FADE-4919-999B-A97197A05043}" sibTransId="{7012E42F-C6C1-4048-9C66-9156A2EEE6D3}"/>
    <dgm:cxn modelId="{FB0DC105-5660-41BC-B887-7FE325C522AE}" srcId="{2D089D0A-0907-4C79-808A-70D79B8F41A9}" destId="{E25C747A-6C1C-4BC1-896D-36E87A38C138}" srcOrd="1" destOrd="0" parTransId="{5DC20E57-AE6F-4BC9-B5BA-89758EB3D638}" sibTransId="{F0124DE5-CAD1-4A6A-A356-8FC3D5AEA6C7}"/>
    <dgm:cxn modelId="{85E92BD6-5D86-4E60-B872-505D11BFA077}" type="presOf" srcId="{688F2FAB-54E2-44C4-A09D-65FCCBCEA991}" destId="{314DCADA-35F3-4BE5-B2BB-E2BC3215CBDC}" srcOrd="0" destOrd="2" presId="urn:microsoft.com/office/officeart/2005/8/layout/vList5"/>
    <dgm:cxn modelId="{A3E3232E-E5A6-46B1-A344-E61AD05DD1F9}" type="presOf" srcId="{C71EF87B-D25F-469B-873C-2C182CA871B8}" destId="{314DCADA-35F3-4BE5-B2BB-E2BC3215CBDC}" srcOrd="0" destOrd="1" presId="urn:microsoft.com/office/officeart/2005/8/layout/vList5"/>
    <dgm:cxn modelId="{3BA35780-7DA5-4267-BFBF-3829955FA614}" srcId="{3E5EF297-10FA-4A9F-9AB5-9B075E9ACCA8}" destId="{C71EF87B-D25F-469B-873C-2C182CA871B8}" srcOrd="1" destOrd="0" parTransId="{0141FCDA-C36B-4F02-8EAE-675B718C344B}" sibTransId="{1239C742-D819-480E-9F02-0E3D37803018}"/>
    <dgm:cxn modelId="{C79219F7-AA9E-4B58-9637-DC4C058AC49A}" type="presParOf" srcId="{50E8662D-9DFF-48D8-8E5C-3D5EEE98C48C}" destId="{D8EFCFC7-A879-48FA-9A61-06BB59DA5AC3}" srcOrd="0" destOrd="0" presId="urn:microsoft.com/office/officeart/2005/8/layout/vList5"/>
    <dgm:cxn modelId="{CCB932FA-9E1A-4DBB-8122-2778B715A953}" type="presParOf" srcId="{D8EFCFC7-A879-48FA-9A61-06BB59DA5AC3}" destId="{BC131F10-07EC-48F1-A86C-9943538CE8A4}" srcOrd="0" destOrd="0" presId="urn:microsoft.com/office/officeart/2005/8/layout/vList5"/>
    <dgm:cxn modelId="{7B0F3F13-2695-406E-AEB5-46FF8EF9A4E4}" type="presParOf" srcId="{D8EFCFC7-A879-48FA-9A61-06BB59DA5AC3}" destId="{CB42F608-C6D1-4D18-9A4D-2FFB50BB3175}" srcOrd="1" destOrd="0" presId="urn:microsoft.com/office/officeart/2005/8/layout/vList5"/>
    <dgm:cxn modelId="{14F58D6F-D190-473F-AF20-57A4EABA171E}" type="presParOf" srcId="{50E8662D-9DFF-48D8-8E5C-3D5EEE98C48C}" destId="{783D72EC-130B-43A3-BA8E-B809BB08D089}" srcOrd="1" destOrd="0" presId="urn:microsoft.com/office/officeart/2005/8/layout/vList5"/>
    <dgm:cxn modelId="{716836C3-B3A9-4668-8DB9-13A25FE9C340}" type="presParOf" srcId="{50E8662D-9DFF-48D8-8E5C-3D5EEE98C48C}" destId="{59EA28F0-4A38-4339-8D66-94B925E0D468}" srcOrd="2" destOrd="0" presId="urn:microsoft.com/office/officeart/2005/8/layout/vList5"/>
    <dgm:cxn modelId="{8E331DBA-B25D-4106-8406-9537D1D84E51}" type="presParOf" srcId="{59EA28F0-4A38-4339-8D66-94B925E0D468}" destId="{17092184-2ADB-4565-A4BA-118B90647A59}" srcOrd="0" destOrd="0" presId="urn:microsoft.com/office/officeart/2005/8/layout/vList5"/>
    <dgm:cxn modelId="{5F168A1E-5BDA-47ED-A213-633D5E1E170D}" type="presParOf" srcId="{59EA28F0-4A38-4339-8D66-94B925E0D468}" destId="{314DCADA-35F3-4BE5-B2BB-E2BC3215CBDC}" srcOrd="1" destOrd="0" presId="urn:microsoft.com/office/officeart/2005/8/layout/vList5"/>
    <dgm:cxn modelId="{1426F724-4C66-47A9-8846-434524A5520F}" type="presParOf" srcId="{50E8662D-9DFF-48D8-8E5C-3D5EEE98C48C}" destId="{98124CDF-D1F9-4D0D-991C-9190FC1B29BD}" srcOrd="3" destOrd="0" presId="urn:microsoft.com/office/officeart/2005/8/layout/vList5"/>
    <dgm:cxn modelId="{44AD2D68-8282-48DC-8F41-20864E84AE78}" type="presParOf" srcId="{50E8662D-9DFF-48D8-8E5C-3D5EEE98C48C}" destId="{1A599627-5624-4853-9308-FB90FDF03E39}" srcOrd="4" destOrd="0" presId="urn:microsoft.com/office/officeart/2005/8/layout/vList5"/>
    <dgm:cxn modelId="{239A9E5F-831A-4B7C-9C97-B5B119C4DA4D}" type="presParOf" srcId="{1A599627-5624-4853-9308-FB90FDF03E39}" destId="{0C810FC3-B5C9-4CA7-A6CC-82B8ADFD2158}" srcOrd="0" destOrd="0" presId="urn:microsoft.com/office/officeart/2005/8/layout/vList5"/>
    <dgm:cxn modelId="{8553BDAA-AF6D-43DD-A09C-A5E43BBFCC6A}" type="presParOf" srcId="{1A599627-5624-4853-9308-FB90FDF03E39}" destId="{D60BA681-08B1-4B10-9E2F-7526729585FF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5B636-47C5-4CFD-AA98-F4CAFC4478D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6358EA-D51E-41C9-9CE1-F323FF2D908A}">
      <dgm:prSet phldrT="[文本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b="1" dirty="0" smtClean="0">
              <a:latin typeface="华文细黑" pitchFamily="2" charset="-122"/>
              <a:ea typeface="华文细黑" pitchFamily="2" charset="-122"/>
            </a:rPr>
            <a:t>所有的资源都是为了获取真正业务数据的参数。无论是规则、可枚举的列表或树。</a:t>
          </a:r>
          <a:endParaRPr lang="zh-CN" altLang="en-US" sz="1800" b="1" dirty="0">
            <a:latin typeface="华文细黑" pitchFamily="2" charset="-122"/>
            <a:ea typeface="华文细黑" pitchFamily="2" charset="-122"/>
          </a:endParaRPr>
        </a:p>
      </dgm:t>
    </dgm:pt>
    <dgm:pt modelId="{94AD3C4A-606E-42C9-AE69-C07BD9D740B3}" type="parTrans" cxnId="{C09CBC69-6D5B-4F07-98FB-980658E0551E}">
      <dgm:prSet/>
      <dgm:spPr/>
      <dgm:t>
        <a:bodyPr/>
        <a:lstStyle/>
        <a:p>
          <a:endParaRPr lang="zh-CN" altLang="en-US"/>
        </a:p>
      </dgm:t>
    </dgm:pt>
    <dgm:pt modelId="{D489BF7A-D4F1-4E51-AD88-675B44AEE16D}" type="sibTrans" cxnId="{C09CBC69-6D5B-4F07-98FB-980658E0551E}">
      <dgm:prSet/>
      <dgm:spPr/>
      <dgm:t>
        <a:bodyPr/>
        <a:lstStyle/>
        <a:p>
          <a:endParaRPr lang="zh-CN" altLang="en-US"/>
        </a:p>
      </dgm:t>
    </dgm:pt>
    <dgm:pt modelId="{26B50AE9-9BC2-4823-89BB-855E3C709020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b="1" dirty="0" smtClean="0">
              <a:latin typeface="华文细黑" pitchFamily="2" charset="-122"/>
              <a:ea typeface="华文细黑" pitchFamily="2" charset="-122"/>
            </a:rPr>
            <a:t>规则</a:t>
          </a:r>
          <a:r>
            <a:rPr lang="en-US" altLang="zh-CN" sz="1800" b="1" dirty="0" smtClean="0">
              <a:latin typeface="华文细黑" pitchFamily="2" charset="-122"/>
              <a:ea typeface="华文细黑" pitchFamily="2" charset="-122"/>
            </a:rPr>
            <a:t>(</a:t>
          </a:r>
          <a:r>
            <a:rPr lang="en-US" altLang="zh-CN" sz="1800" b="1" dirty="0" err="1" smtClean="0">
              <a:latin typeface="华文细黑" pitchFamily="2" charset="-122"/>
              <a:ea typeface="华文细黑" pitchFamily="2" charset="-122"/>
            </a:rPr>
            <a:t>IResRule</a:t>
          </a:r>
          <a:r>
            <a:rPr lang="en-US" altLang="zh-CN" sz="1800" b="1" dirty="0" smtClean="0">
              <a:latin typeface="华文细黑" pitchFamily="2" charset="-122"/>
              <a:ea typeface="华文细黑" pitchFamily="2" charset="-122"/>
            </a:rPr>
            <a:t>)</a:t>
          </a:r>
          <a:r>
            <a:rPr lang="zh-CN" altLang="en-US" sz="1800" b="1" dirty="0" smtClean="0">
              <a:latin typeface="华文细黑" pitchFamily="2" charset="-122"/>
              <a:ea typeface="华文细黑" pitchFamily="2" charset="-122"/>
            </a:rPr>
            <a:t>是一种特殊的列表资源。</a:t>
          </a:r>
          <a:r>
            <a:rPr lang="zh-CN" altLang="en-US" sz="1800" b="1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rPr>
            <a:t>规则资源实质上</a:t>
          </a:r>
          <a:r>
            <a:rPr lang="zh-CN" altLang="en-US" sz="1800" b="1" dirty="0" smtClean="0">
              <a:latin typeface="华文细黑" pitchFamily="2" charset="-122"/>
              <a:ea typeface="华文细黑" pitchFamily="2" charset="-122"/>
            </a:rPr>
            <a:t>是包含明确业务含义及相关列参数的组合，读取业务数据的业务逻辑根据规则指定的业务含义和参数提取数据。业务含义只能由开发者理解，参数可由权限平台提供，并支持动态修改。</a:t>
          </a:r>
          <a:endParaRPr lang="zh-CN" altLang="en-US" sz="1800" b="1" dirty="0">
            <a:latin typeface="华文细黑" pitchFamily="2" charset="-122"/>
            <a:ea typeface="华文细黑" pitchFamily="2" charset="-122"/>
          </a:endParaRPr>
        </a:p>
      </dgm:t>
    </dgm:pt>
    <dgm:pt modelId="{9B76097F-577B-4C97-96D1-654A9FC96CD3}" type="parTrans" cxnId="{6074CC74-CE4F-47F7-B918-60150250E17B}">
      <dgm:prSet/>
      <dgm:spPr/>
      <dgm:t>
        <a:bodyPr/>
        <a:lstStyle/>
        <a:p>
          <a:endParaRPr lang="zh-CN" altLang="en-US"/>
        </a:p>
      </dgm:t>
    </dgm:pt>
    <dgm:pt modelId="{7074824B-889D-4EE1-9760-5A48A2CD1DE9}" type="sibTrans" cxnId="{6074CC74-CE4F-47F7-B918-60150250E17B}">
      <dgm:prSet/>
      <dgm:spPr/>
      <dgm:t>
        <a:bodyPr/>
        <a:lstStyle/>
        <a:p>
          <a:endParaRPr lang="zh-CN" altLang="en-US"/>
        </a:p>
      </dgm:t>
    </dgm:pt>
    <dgm:pt modelId="{38929036-3819-4EF6-B8DC-FBEDCF594B44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b="1" dirty="0" smtClean="0">
              <a:latin typeface="华文细黑" pitchFamily="2" charset="-122"/>
              <a:ea typeface="华文细黑" pitchFamily="2" charset="-122"/>
            </a:rPr>
            <a:t>规则所需的相关参数就是该规则执行的上下文，该上下文定义了规则执行所需的形参</a:t>
          </a:r>
          <a:r>
            <a:rPr lang="en-US" altLang="zh-CN" sz="18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(</a:t>
          </a:r>
          <a:r>
            <a:rPr lang="en-US" altLang="zh-CN" sz="1800" b="1" dirty="0" err="1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IResRule</a:t>
          </a:r>
          <a:r>
            <a:rPr lang="zh-CN" altLang="en-US" sz="18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的</a:t>
          </a:r>
          <a:r>
            <a:rPr lang="en-US" altLang="en-US" sz="1800" b="1" dirty="0" err="1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getContextDefinition</a:t>
          </a:r>
          <a:r>
            <a:rPr lang="zh-CN" altLang="en-US" sz="18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所返回的</a:t>
          </a:r>
          <a:r>
            <a:rPr lang="en-US" altLang="zh-CN" sz="18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Map)</a:t>
          </a:r>
          <a:r>
            <a:rPr lang="zh-CN" altLang="en-US" sz="1800" b="1" dirty="0" smtClean="0">
              <a:latin typeface="华文细黑" pitchFamily="2" charset="-122"/>
              <a:ea typeface="华文细黑" pitchFamily="2" charset="-122"/>
            </a:rPr>
            <a:t>。</a:t>
          </a:r>
          <a:endParaRPr lang="en-US" altLang="zh-CN" sz="1800" b="1" dirty="0" smtClean="0">
            <a:latin typeface="华文细黑" pitchFamily="2" charset="-122"/>
            <a:ea typeface="华文细黑" pitchFamily="2" charset="-122"/>
          </a:endParaRPr>
        </a:p>
      </dgm:t>
    </dgm:pt>
    <dgm:pt modelId="{3CE0B990-A9EF-45FC-82A5-85F4C9EFF45C}" type="parTrans" cxnId="{8FDD5274-6A89-4FED-A156-807E99E90B92}">
      <dgm:prSet/>
      <dgm:spPr/>
      <dgm:t>
        <a:bodyPr/>
        <a:lstStyle/>
        <a:p>
          <a:endParaRPr lang="zh-CN" altLang="en-US"/>
        </a:p>
      </dgm:t>
    </dgm:pt>
    <dgm:pt modelId="{D2FA0C63-CBFD-43E6-A08C-5925287DF2DB}" type="sibTrans" cxnId="{8FDD5274-6A89-4FED-A156-807E99E90B92}">
      <dgm:prSet/>
      <dgm:spPr/>
      <dgm:t>
        <a:bodyPr/>
        <a:lstStyle/>
        <a:p>
          <a:endParaRPr lang="zh-CN" altLang="en-US"/>
        </a:p>
      </dgm:t>
    </dgm:pt>
    <dgm:pt modelId="{67C2760A-6AAE-4A7A-9BE7-31D1275D6479}">
      <dgm:prSet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资源类型上的依赖关系应自动生成为规则资源的形参</a:t>
          </a:r>
          <a:r>
            <a:rPr lang="en-US" altLang="zh-CN" sz="18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Map</a:t>
          </a:r>
          <a:r>
            <a:rPr lang="zh-CN" altLang="en-US" sz="18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中的条目</a:t>
          </a:r>
          <a:r>
            <a:rPr lang="en-US" altLang="zh-CN" sz="18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(</a:t>
          </a:r>
          <a:r>
            <a:rPr lang="en-US" altLang="zh-CN" sz="1800" b="1" dirty="0" err="1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IResRule</a:t>
          </a:r>
          <a:r>
            <a:rPr lang="zh-CN" altLang="en-US" sz="18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的</a:t>
          </a:r>
          <a:r>
            <a:rPr lang="en-US" altLang="en-US" sz="1800" b="1" dirty="0" err="1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getContextDefinition</a:t>
          </a:r>
          <a:r>
            <a:rPr lang="zh-CN" altLang="en-US" sz="18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所返回的</a:t>
          </a:r>
          <a:r>
            <a:rPr lang="en-US" altLang="zh-CN" sz="18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rPr>
            <a:t>Map)</a:t>
          </a:r>
        </a:p>
      </dgm:t>
    </dgm:pt>
    <dgm:pt modelId="{5B11C67C-5C12-463C-915C-6C751F901C43}" type="parTrans" cxnId="{CE25760B-0B0E-4554-9C94-8F0557E866A1}">
      <dgm:prSet/>
      <dgm:spPr/>
      <dgm:t>
        <a:bodyPr/>
        <a:lstStyle/>
        <a:p>
          <a:endParaRPr lang="zh-CN" altLang="en-US"/>
        </a:p>
      </dgm:t>
    </dgm:pt>
    <dgm:pt modelId="{5B4664FF-BE02-4FE8-816E-E8256B6231E8}" type="sibTrans" cxnId="{CE25760B-0B0E-4554-9C94-8F0557E866A1}">
      <dgm:prSet/>
      <dgm:spPr/>
      <dgm:t>
        <a:bodyPr/>
        <a:lstStyle/>
        <a:p>
          <a:endParaRPr lang="zh-CN" altLang="en-US"/>
        </a:p>
      </dgm:t>
    </dgm:pt>
    <dgm:pt modelId="{493B0DB4-E0E8-4F0A-A1ED-DC95C7F11BFE}">
      <dgm:prSet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b="1" dirty="0" smtClean="0">
              <a:latin typeface="华文细黑" pitchFamily="2" charset="-122"/>
              <a:ea typeface="华文细黑" pitchFamily="2" charset="-122"/>
            </a:rPr>
            <a:t>每个规则</a:t>
          </a:r>
          <a:r>
            <a:rPr lang="en-US" altLang="zh-CN" sz="1800" b="1" dirty="0" smtClean="0">
              <a:latin typeface="华文细黑" pitchFamily="2" charset="-122"/>
              <a:ea typeface="华文细黑" pitchFamily="2" charset="-122"/>
            </a:rPr>
            <a:t>(</a:t>
          </a:r>
          <a:r>
            <a:rPr lang="en-US" altLang="zh-CN" sz="1800" b="1" dirty="0" err="1" smtClean="0">
              <a:latin typeface="华文细黑" pitchFamily="2" charset="-122"/>
              <a:ea typeface="华文细黑" pitchFamily="2" charset="-122"/>
            </a:rPr>
            <a:t>IResRule</a:t>
          </a:r>
          <a:r>
            <a:rPr lang="en-US" altLang="zh-CN" sz="1800" b="1" dirty="0" smtClean="0">
              <a:latin typeface="华文细黑" pitchFamily="2" charset="-122"/>
              <a:ea typeface="华文细黑" pitchFamily="2" charset="-122"/>
            </a:rPr>
            <a:t>)</a:t>
          </a:r>
          <a:r>
            <a:rPr lang="zh-CN" altLang="en-US" sz="1800" b="1" dirty="0" smtClean="0">
              <a:latin typeface="华文细黑" pitchFamily="2" charset="-122"/>
              <a:ea typeface="华文细黑" pitchFamily="2" charset="-122"/>
            </a:rPr>
            <a:t>实例都是具体的资源数据，如同具体的部门、仓库一样。</a:t>
          </a:r>
          <a:endParaRPr lang="zh-CN" altLang="en-US" sz="1800" b="1" dirty="0">
            <a:latin typeface="华文细黑" pitchFamily="2" charset="-122"/>
            <a:ea typeface="华文细黑" pitchFamily="2" charset="-122"/>
          </a:endParaRPr>
        </a:p>
      </dgm:t>
    </dgm:pt>
    <dgm:pt modelId="{B39388D5-6AC6-44FE-9BBC-E9C0E4E91594}" type="parTrans" cxnId="{D506387F-0F5A-4830-94CF-0790A4FB76BB}">
      <dgm:prSet/>
      <dgm:spPr/>
      <dgm:t>
        <a:bodyPr/>
        <a:lstStyle/>
        <a:p>
          <a:endParaRPr lang="zh-CN" altLang="en-US"/>
        </a:p>
      </dgm:t>
    </dgm:pt>
    <dgm:pt modelId="{DAF382BD-85A6-4622-B2A8-CBF867750C42}" type="sibTrans" cxnId="{D506387F-0F5A-4830-94CF-0790A4FB76BB}">
      <dgm:prSet/>
      <dgm:spPr/>
      <dgm:t>
        <a:bodyPr/>
        <a:lstStyle/>
        <a:p>
          <a:endParaRPr lang="zh-CN" altLang="en-US"/>
        </a:p>
      </dgm:t>
    </dgm:pt>
    <dgm:pt modelId="{1CE37B36-7038-413D-80E1-C87032B4E7FF}" type="pres">
      <dgm:prSet presAssocID="{86C5B636-47C5-4CFD-AA98-F4CAFC4478D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383B36-F7A1-4FC2-B34A-72C6E87C2D48}" type="pres">
      <dgm:prSet presAssocID="{B26358EA-D51E-41C9-9CE1-F323FF2D908A}" presName="parentLin" presStyleCnt="0"/>
      <dgm:spPr/>
    </dgm:pt>
    <dgm:pt modelId="{C6CA3A4A-902F-4B9D-AE48-6C27A36CF00A}" type="pres">
      <dgm:prSet presAssocID="{B26358EA-D51E-41C9-9CE1-F323FF2D908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AEBE97F1-A823-4345-B7D3-11695E928C1A}" type="pres">
      <dgm:prSet presAssocID="{B26358EA-D51E-41C9-9CE1-F323FF2D908A}" presName="parentText" presStyleLbl="node1" presStyleIdx="0" presStyleCnt="5" custScaleX="113253" custScaleY="18366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F1DB87-F1F2-423C-9C5E-DADDE7401C68}" type="pres">
      <dgm:prSet presAssocID="{B26358EA-D51E-41C9-9CE1-F323FF2D908A}" presName="negativeSpace" presStyleCnt="0"/>
      <dgm:spPr/>
    </dgm:pt>
    <dgm:pt modelId="{2F116222-FCF9-4823-BDB4-C7E66CFB72E3}" type="pres">
      <dgm:prSet presAssocID="{B26358EA-D51E-41C9-9CE1-F323FF2D908A}" presName="childText" presStyleLbl="conFgAcc1" presStyleIdx="0" presStyleCnt="5">
        <dgm:presLayoutVars>
          <dgm:bulletEnabled val="1"/>
        </dgm:presLayoutVars>
      </dgm:prSet>
      <dgm:spPr/>
    </dgm:pt>
    <dgm:pt modelId="{BB5FD4B6-FCF4-40C5-A22A-C2960B6B296C}" type="pres">
      <dgm:prSet presAssocID="{D489BF7A-D4F1-4E51-AD88-675B44AEE16D}" presName="spaceBetweenRectangles" presStyleCnt="0"/>
      <dgm:spPr/>
    </dgm:pt>
    <dgm:pt modelId="{F4334792-BC9D-45BE-A5D3-319A350B7F6A}" type="pres">
      <dgm:prSet presAssocID="{493B0DB4-E0E8-4F0A-A1ED-DC95C7F11BFE}" presName="parentLin" presStyleCnt="0"/>
      <dgm:spPr/>
    </dgm:pt>
    <dgm:pt modelId="{C4122115-92D5-4E99-A156-F8ADE0664D2E}" type="pres">
      <dgm:prSet presAssocID="{493B0DB4-E0E8-4F0A-A1ED-DC95C7F11BF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BDB2587F-3A97-4621-A9F5-60001A0B2E16}" type="pres">
      <dgm:prSet presAssocID="{493B0DB4-E0E8-4F0A-A1ED-DC95C7F11BFE}" presName="parentText" presStyleLbl="node1" presStyleIdx="1" presStyleCnt="5" custScaleX="113229" custScaleY="1760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90D1B4-7404-432C-A3E7-BB11B3CBCA74}" type="pres">
      <dgm:prSet presAssocID="{493B0DB4-E0E8-4F0A-A1ED-DC95C7F11BFE}" presName="negativeSpace" presStyleCnt="0"/>
      <dgm:spPr/>
    </dgm:pt>
    <dgm:pt modelId="{D9B3F186-6946-4EA8-BEB2-B26552DFDC66}" type="pres">
      <dgm:prSet presAssocID="{493B0DB4-E0E8-4F0A-A1ED-DC95C7F11BFE}" presName="childText" presStyleLbl="conFgAcc1" presStyleIdx="1" presStyleCnt="5">
        <dgm:presLayoutVars>
          <dgm:bulletEnabled val="1"/>
        </dgm:presLayoutVars>
      </dgm:prSet>
      <dgm:spPr/>
    </dgm:pt>
    <dgm:pt modelId="{3E8EE8FF-A31C-4924-B695-13EE5A9B420B}" type="pres">
      <dgm:prSet presAssocID="{DAF382BD-85A6-4622-B2A8-CBF867750C42}" presName="spaceBetweenRectangles" presStyleCnt="0"/>
      <dgm:spPr/>
    </dgm:pt>
    <dgm:pt modelId="{8AC5EF47-99AA-4178-8D0F-A8622573AB20}" type="pres">
      <dgm:prSet presAssocID="{26B50AE9-9BC2-4823-89BB-855E3C709020}" presName="parentLin" presStyleCnt="0"/>
      <dgm:spPr/>
    </dgm:pt>
    <dgm:pt modelId="{68A46B71-10CD-4679-8CD6-CCCBA6FE4EB5}" type="pres">
      <dgm:prSet presAssocID="{26B50AE9-9BC2-4823-89BB-855E3C709020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F8E0ECAC-1B69-4B11-9755-0DB1DB1D5766}" type="pres">
      <dgm:prSet presAssocID="{26B50AE9-9BC2-4823-89BB-855E3C709020}" presName="parentText" presStyleLbl="node1" presStyleIdx="2" presStyleCnt="5" custScaleX="113253" custScaleY="32096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3A14B7-E795-45F1-8218-6DF98DFCD3E3}" type="pres">
      <dgm:prSet presAssocID="{26B50AE9-9BC2-4823-89BB-855E3C709020}" presName="negativeSpace" presStyleCnt="0"/>
      <dgm:spPr/>
    </dgm:pt>
    <dgm:pt modelId="{364E8225-20AC-47B0-86AB-550EC2FF79E0}" type="pres">
      <dgm:prSet presAssocID="{26B50AE9-9BC2-4823-89BB-855E3C709020}" presName="childText" presStyleLbl="conFgAcc1" presStyleIdx="2" presStyleCnt="5">
        <dgm:presLayoutVars>
          <dgm:bulletEnabled val="1"/>
        </dgm:presLayoutVars>
      </dgm:prSet>
      <dgm:spPr/>
    </dgm:pt>
    <dgm:pt modelId="{30A9973C-7E76-4D43-9BE5-432345F34777}" type="pres">
      <dgm:prSet presAssocID="{7074824B-889D-4EE1-9760-5A48A2CD1DE9}" presName="spaceBetweenRectangles" presStyleCnt="0"/>
      <dgm:spPr/>
    </dgm:pt>
    <dgm:pt modelId="{35C6D1E5-7B87-4102-BEEC-CFCADF26AD3F}" type="pres">
      <dgm:prSet presAssocID="{38929036-3819-4EF6-B8DC-FBEDCF594B44}" presName="parentLin" presStyleCnt="0"/>
      <dgm:spPr/>
    </dgm:pt>
    <dgm:pt modelId="{83D53846-64B5-43A4-A931-AFE3B22577B3}" type="pres">
      <dgm:prSet presAssocID="{38929036-3819-4EF6-B8DC-FBEDCF594B44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84D1EA8D-0A7A-469A-AC17-98D9E8DECAF6}" type="pres">
      <dgm:prSet presAssocID="{38929036-3819-4EF6-B8DC-FBEDCF594B44}" presName="parentText" presStyleLbl="node1" presStyleIdx="3" presStyleCnt="5" custScaleX="113229" custScaleY="2038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008828-A664-4E96-9B25-A48E889CFA3F}" type="pres">
      <dgm:prSet presAssocID="{38929036-3819-4EF6-B8DC-FBEDCF594B44}" presName="negativeSpace" presStyleCnt="0"/>
      <dgm:spPr/>
    </dgm:pt>
    <dgm:pt modelId="{779E2375-58F4-4125-8BF9-F93990498B67}" type="pres">
      <dgm:prSet presAssocID="{38929036-3819-4EF6-B8DC-FBEDCF594B44}" presName="childText" presStyleLbl="conFgAcc1" presStyleIdx="3" presStyleCnt="5">
        <dgm:presLayoutVars>
          <dgm:bulletEnabled val="1"/>
        </dgm:presLayoutVars>
      </dgm:prSet>
      <dgm:spPr/>
    </dgm:pt>
    <dgm:pt modelId="{1C0ED920-D31A-4FA2-BF75-87C677A2E282}" type="pres">
      <dgm:prSet presAssocID="{D2FA0C63-CBFD-43E6-A08C-5925287DF2DB}" presName="spaceBetweenRectangles" presStyleCnt="0"/>
      <dgm:spPr/>
    </dgm:pt>
    <dgm:pt modelId="{4E4D2608-4183-4A39-B5B4-4854C6B73D17}" type="pres">
      <dgm:prSet presAssocID="{67C2760A-6AAE-4A7A-9BE7-31D1275D6479}" presName="parentLin" presStyleCnt="0"/>
      <dgm:spPr/>
    </dgm:pt>
    <dgm:pt modelId="{A09C9C33-CDAA-4638-812E-9461D2538E59}" type="pres">
      <dgm:prSet presAssocID="{67C2760A-6AAE-4A7A-9BE7-31D1275D6479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FA36C8E7-95D0-4026-9A65-A379A10DB187}" type="pres">
      <dgm:prSet presAssocID="{67C2760A-6AAE-4A7A-9BE7-31D1275D6479}" presName="parentText" presStyleLbl="node1" presStyleIdx="4" presStyleCnt="5" custScaleX="113228" custScaleY="15409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A761F1-4A33-4CBB-B29A-C6C00FAE86E4}" type="pres">
      <dgm:prSet presAssocID="{67C2760A-6AAE-4A7A-9BE7-31D1275D6479}" presName="negativeSpace" presStyleCnt="0"/>
      <dgm:spPr/>
    </dgm:pt>
    <dgm:pt modelId="{D693AC56-6BA5-421A-B8DE-98AA0A341F36}" type="pres">
      <dgm:prSet presAssocID="{67C2760A-6AAE-4A7A-9BE7-31D1275D647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E164C9F-B051-4A6D-A935-A6A9F02D82AF}" type="presOf" srcId="{26B50AE9-9BC2-4823-89BB-855E3C709020}" destId="{68A46B71-10CD-4679-8CD6-CCCBA6FE4EB5}" srcOrd="0" destOrd="0" presId="urn:microsoft.com/office/officeart/2005/8/layout/list1"/>
    <dgm:cxn modelId="{C7A7BE22-FA6C-4B08-8744-F8B7BA35A90B}" type="presOf" srcId="{26B50AE9-9BC2-4823-89BB-855E3C709020}" destId="{F8E0ECAC-1B69-4B11-9755-0DB1DB1D5766}" srcOrd="1" destOrd="0" presId="urn:microsoft.com/office/officeart/2005/8/layout/list1"/>
    <dgm:cxn modelId="{2F05D94B-447E-4458-88AC-0D5EF3E61373}" type="presOf" srcId="{B26358EA-D51E-41C9-9CE1-F323FF2D908A}" destId="{AEBE97F1-A823-4345-B7D3-11695E928C1A}" srcOrd="1" destOrd="0" presId="urn:microsoft.com/office/officeart/2005/8/layout/list1"/>
    <dgm:cxn modelId="{E036704E-9037-4E0E-BA9A-1C792F118B11}" type="presOf" srcId="{B26358EA-D51E-41C9-9CE1-F323FF2D908A}" destId="{C6CA3A4A-902F-4B9D-AE48-6C27A36CF00A}" srcOrd="0" destOrd="0" presId="urn:microsoft.com/office/officeart/2005/8/layout/list1"/>
    <dgm:cxn modelId="{804077B1-F273-406A-A5FB-22315D167332}" type="presOf" srcId="{493B0DB4-E0E8-4F0A-A1ED-DC95C7F11BFE}" destId="{C4122115-92D5-4E99-A156-F8ADE0664D2E}" srcOrd="0" destOrd="0" presId="urn:microsoft.com/office/officeart/2005/8/layout/list1"/>
    <dgm:cxn modelId="{D506387F-0F5A-4830-94CF-0790A4FB76BB}" srcId="{86C5B636-47C5-4CFD-AA98-F4CAFC4478D7}" destId="{493B0DB4-E0E8-4F0A-A1ED-DC95C7F11BFE}" srcOrd="1" destOrd="0" parTransId="{B39388D5-6AC6-44FE-9BBC-E9C0E4E91594}" sibTransId="{DAF382BD-85A6-4622-B2A8-CBF867750C42}"/>
    <dgm:cxn modelId="{6149EF89-F996-4685-B151-3FBD744A1A5F}" type="presOf" srcId="{38929036-3819-4EF6-B8DC-FBEDCF594B44}" destId="{84D1EA8D-0A7A-469A-AC17-98D9E8DECAF6}" srcOrd="1" destOrd="0" presId="urn:microsoft.com/office/officeart/2005/8/layout/list1"/>
    <dgm:cxn modelId="{62F55CB4-A219-4D4F-AFFA-E7A0E61E8B02}" type="presOf" srcId="{493B0DB4-E0E8-4F0A-A1ED-DC95C7F11BFE}" destId="{BDB2587F-3A97-4621-A9F5-60001A0B2E16}" srcOrd="1" destOrd="0" presId="urn:microsoft.com/office/officeart/2005/8/layout/list1"/>
    <dgm:cxn modelId="{8FDD5274-6A89-4FED-A156-807E99E90B92}" srcId="{86C5B636-47C5-4CFD-AA98-F4CAFC4478D7}" destId="{38929036-3819-4EF6-B8DC-FBEDCF594B44}" srcOrd="3" destOrd="0" parTransId="{3CE0B990-A9EF-45FC-82A5-85F4C9EFF45C}" sibTransId="{D2FA0C63-CBFD-43E6-A08C-5925287DF2DB}"/>
    <dgm:cxn modelId="{CE25760B-0B0E-4554-9C94-8F0557E866A1}" srcId="{86C5B636-47C5-4CFD-AA98-F4CAFC4478D7}" destId="{67C2760A-6AAE-4A7A-9BE7-31D1275D6479}" srcOrd="4" destOrd="0" parTransId="{5B11C67C-5C12-463C-915C-6C751F901C43}" sibTransId="{5B4664FF-BE02-4FE8-816E-E8256B6231E8}"/>
    <dgm:cxn modelId="{D7CA1D2E-878D-4EC3-8E51-99237FB7BECA}" type="presOf" srcId="{67C2760A-6AAE-4A7A-9BE7-31D1275D6479}" destId="{FA36C8E7-95D0-4026-9A65-A379A10DB187}" srcOrd="1" destOrd="0" presId="urn:microsoft.com/office/officeart/2005/8/layout/list1"/>
    <dgm:cxn modelId="{C09CBC69-6D5B-4F07-98FB-980658E0551E}" srcId="{86C5B636-47C5-4CFD-AA98-F4CAFC4478D7}" destId="{B26358EA-D51E-41C9-9CE1-F323FF2D908A}" srcOrd="0" destOrd="0" parTransId="{94AD3C4A-606E-42C9-AE69-C07BD9D740B3}" sibTransId="{D489BF7A-D4F1-4E51-AD88-675B44AEE16D}"/>
    <dgm:cxn modelId="{1B062EB6-D485-4CA5-AC23-F15714BF5D46}" type="presOf" srcId="{67C2760A-6AAE-4A7A-9BE7-31D1275D6479}" destId="{A09C9C33-CDAA-4638-812E-9461D2538E59}" srcOrd="0" destOrd="0" presId="urn:microsoft.com/office/officeart/2005/8/layout/list1"/>
    <dgm:cxn modelId="{2C26AFB3-790E-4264-A11B-E78F512393AB}" type="presOf" srcId="{86C5B636-47C5-4CFD-AA98-F4CAFC4478D7}" destId="{1CE37B36-7038-413D-80E1-C87032B4E7FF}" srcOrd="0" destOrd="0" presId="urn:microsoft.com/office/officeart/2005/8/layout/list1"/>
    <dgm:cxn modelId="{6B59E6CD-FF61-480D-BD35-D874740A4A85}" type="presOf" srcId="{38929036-3819-4EF6-B8DC-FBEDCF594B44}" destId="{83D53846-64B5-43A4-A931-AFE3B22577B3}" srcOrd="0" destOrd="0" presId="urn:microsoft.com/office/officeart/2005/8/layout/list1"/>
    <dgm:cxn modelId="{6074CC74-CE4F-47F7-B918-60150250E17B}" srcId="{86C5B636-47C5-4CFD-AA98-F4CAFC4478D7}" destId="{26B50AE9-9BC2-4823-89BB-855E3C709020}" srcOrd="2" destOrd="0" parTransId="{9B76097F-577B-4C97-96D1-654A9FC96CD3}" sibTransId="{7074824B-889D-4EE1-9760-5A48A2CD1DE9}"/>
    <dgm:cxn modelId="{71F30449-82FB-4883-B848-60218E84E3EF}" type="presParOf" srcId="{1CE37B36-7038-413D-80E1-C87032B4E7FF}" destId="{13383B36-F7A1-4FC2-B34A-72C6E87C2D48}" srcOrd="0" destOrd="0" presId="urn:microsoft.com/office/officeart/2005/8/layout/list1"/>
    <dgm:cxn modelId="{BD0979F6-26DB-4C9B-A856-82612E13BB54}" type="presParOf" srcId="{13383B36-F7A1-4FC2-B34A-72C6E87C2D48}" destId="{C6CA3A4A-902F-4B9D-AE48-6C27A36CF00A}" srcOrd="0" destOrd="0" presId="urn:microsoft.com/office/officeart/2005/8/layout/list1"/>
    <dgm:cxn modelId="{5E8EDBE6-E5CC-48AD-B5DF-17E2EFC24E59}" type="presParOf" srcId="{13383B36-F7A1-4FC2-B34A-72C6E87C2D48}" destId="{AEBE97F1-A823-4345-B7D3-11695E928C1A}" srcOrd="1" destOrd="0" presId="urn:microsoft.com/office/officeart/2005/8/layout/list1"/>
    <dgm:cxn modelId="{7244DEAD-F0AD-48D5-8355-10E93EB618F9}" type="presParOf" srcId="{1CE37B36-7038-413D-80E1-C87032B4E7FF}" destId="{34F1DB87-F1F2-423C-9C5E-DADDE7401C68}" srcOrd="1" destOrd="0" presId="urn:microsoft.com/office/officeart/2005/8/layout/list1"/>
    <dgm:cxn modelId="{4322C818-BD32-42EA-82E8-EF68DC556E37}" type="presParOf" srcId="{1CE37B36-7038-413D-80E1-C87032B4E7FF}" destId="{2F116222-FCF9-4823-BDB4-C7E66CFB72E3}" srcOrd="2" destOrd="0" presId="urn:microsoft.com/office/officeart/2005/8/layout/list1"/>
    <dgm:cxn modelId="{E7426055-3FE4-4B70-AC83-26B49460820E}" type="presParOf" srcId="{1CE37B36-7038-413D-80E1-C87032B4E7FF}" destId="{BB5FD4B6-FCF4-40C5-A22A-C2960B6B296C}" srcOrd="3" destOrd="0" presId="urn:microsoft.com/office/officeart/2005/8/layout/list1"/>
    <dgm:cxn modelId="{421BE2A0-3323-4E44-AD0B-57147AACE5E8}" type="presParOf" srcId="{1CE37B36-7038-413D-80E1-C87032B4E7FF}" destId="{F4334792-BC9D-45BE-A5D3-319A350B7F6A}" srcOrd="4" destOrd="0" presId="urn:microsoft.com/office/officeart/2005/8/layout/list1"/>
    <dgm:cxn modelId="{1D3033E4-713B-459A-9533-28F6FFA611CD}" type="presParOf" srcId="{F4334792-BC9D-45BE-A5D3-319A350B7F6A}" destId="{C4122115-92D5-4E99-A156-F8ADE0664D2E}" srcOrd="0" destOrd="0" presId="urn:microsoft.com/office/officeart/2005/8/layout/list1"/>
    <dgm:cxn modelId="{FF0C293F-4DD3-4659-8A14-2876C4EDF5FC}" type="presParOf" srcId="{F4334792-BC9D-45BE-A5D3-319A350B7F6A}" destId="{BDB2587F-3A97-4621-A9F5-60001A0B2E16}" srcOrd="1" destOrd="0" presId="urn:microsoft.com/office/officeart/2005/8/layout/list1"/>
    <dgm:cxn modelId="{6B874E5A-A2F7-47D1-87C9-0942F3F2684F}" type="presParOf" srcId="{1CE37B36-7038-413D-80E1-C87032B4E7FF}" destId="{3190D1B4-7404-432C-A3E7-BB11B3CBCA74}" srcOrd="5" destOrd="0" presId="urn:microsoft.com/office/officeart/2005/8/layout/list1"/>
    <dgm:cxn modelId="{A756FC49-9373-4F16-A397-83FBC578944E}" type="presParOf" srcId="{1CE37B36-7038-413D-80E1-C87032B4E7FF}" destId="{D9B3F186-6946-4EA8-BEB2-B26552DFDC66}" srcOrd="6" destOrd="0" presId="urn:microsoft.com/office/officeart/2005/8/layout/list1"/>
    <dgm:cxn modelId="{45D5F526-16DD-426D-A5A1-31343D0229CC}" type="presParOf" srcId="{1CE37B36-7038-413D-80E1-C87032B4E7FF}" destId="{3E8EE8FF-A31C-4924-B695-13EE5A9B420B}" srcOrd="7" destOrd="0" presId="urn:microsoft.com/office/officeart/2005/8/layout/list1"/>
    <dgm:cxn modelId="{8E9B0530-E5D6-4C47-86AD-0444398FF93E}" type="presParOf" srcId="{1CE37B36-7038-413D-80E1-C87032B4E7FF}" destId="{8AC5EF47-99AA-4178-8D0F-A8622573AB20}" srcOrd="8" destOrd="0" presId="urn:microsoft.com/office/officeart/2005/8/layout/list1"/>
    <dgm:cxn modelId="{6C09253F-9B9B-498C-B744-FEBD6811A5C5}" type="presParOf" srcId="{8AC5EF47-99AA-4178-8D0F-A8622573AB20}" destId="{68A46B71-10CD-4679-8CD6-CCCBA6FE4EB5}" srcOrd="0" destOrd="0" presId="urn:microsoft.com/office/officeart/2005/8/layout/list1"/>
    <dgm:cxn modelId="{6A15D5D5-9BE0-404E-BB74-D66C92B2D6A7}" type="presParOf" srcId="{8AC5EF47-99AA-4178-8D0F-A8622573AB20}" destId="{F8E0ECAC-1B69-4B11-9755-0DB1DB1D5766}" srcOrd="1" destOrd="0" presId="urn:microsoft.com/office/officeart/2005/8/layout/list1"/>
    <dgm:cxn modelId="{32F173BF-3C58-4B36-B487-B3925CABF8D3}" type="presParOf" srcId="{1CE37B36-7038-413D-80E1-C87032B4E7FF}" destId="{E63A14B7-E795-45F1-8218-6DF98DFCD3E3}" srcOrd="9" destOrd="0" presId="urn:microsoft.com/office/officeart/2005/8/layout/list1"/>
    <dgm:cxn modelId="{FE97A0CF-286E-4B4E-B642-C2863316FF2E}" type="presParOf" srcId="{1CE37B36-7038-413D-80E1-C87032B4E7FF}" destId="{364E8225-20AC-47B0-86AB-550EC2FF79E0}" srcOrd="10" destOrd="0" presId="urn:microsoft.com/office/officeart/2005/8/layout/list1"/>
    <dgm:cxn modelId="{91E7480A-1483-498C-8462-A0CC05D8FB08}" type="presParOf" srcId="{1CE37B36-7038-413D-80E1-C87032B4E7FF}" destId="{30A9973C-7E76-4D43-9BE5-432345F34777}" srcOrd="11" destOrd="0" presId="urn:microsoft.com/office/officeart/2005/8/layout/list1"/>
    <dgm:cxn modelId="{39BBBCCA-62B8-4BB5-9410-72BD61E5C56D}" type="presParOf" srcId="{1CE37B36-7038-413D-80E1-C87032B4E7FF}" destId="{35C6D1E5-7B87-4102-BEEC-CFCADF26AD3F}" srcOrd="12" destOrd="0" presId="urn:microsoft.com/office/officeart/2005/8/layout/list1"/>
    <dgm:cxn modelId="{3C586F07-3599-40D8-AB57-EFBB644A1C75}" type="presParOf" srcId="{35C6D1E5-7B87-4102-BEEC-CFCADF26AD3F}" destId="{83D53846-64B5-43A4-A931-AFE3B22577B3}" srcOrd="0" destOrd="0" presId="urn:microsoft.com/office/officeart/2005/8/layout/list1"/>
    <dgm:cxn modelId="{B3E00E77-18F1-4375-87F5-1E43CDF2A5E3}" type="presParOf" srcId="{35C6D1E5-7B87-4102-BEEC-CFCADF26AD3F}" destId="{84D1EA8D-0A7A-469A-AC17-98D9E8DECAF6}" srcOrd="1" destOrd="0" presId="urn:microsoft.com/office/officeart/2005/8/layout/list1"/>
    <dgm:cxn modelId="{BF284366-5D50-4367-9BD1-4B71DCF9324B}" type="presParOf" srcId="{1CE37B36-7038-413D-80E1-C87032B4E7FF}" destId="{34008828-A664-4E96-9B25-A48E889CFA3F}" srcOrd="13" destOrd="0" presId="urn:microsoft.com/office/officeart/2005/8/layout/list1"/>
    <dgm:cxn modelId="{90BF72F3-D02C-425A-BD55-4D8F27974599}" type="presParOf" srcId="{1CE37B36-7038-413D-80E1-C87032B4E7FF}" destId="{779E2375-58F4-4125-8BF9-F93990498B67}" srcOrd="14" destOrd="0" presId="urn:microsoft.com/office/officeart/2005/8/layout/list1"/>
    <dgm:cxn modelId="{C6C5418C-5913-40F2-A7A7-621C3B24C6BD}" type="presParOf" srcId="{1CE37B36-7038-413D-80E1-C87032B4E7FF}" destId="{1C0ED920-D31A-4FA2-BF75-87C677A2E282}" srcOrd="15" destOrd="0" presId="urn:microsoft.com/office/officeart/2005/8/layout/list1"/>
    <dgm:cxn modelId="{7987840F-318C-4257-8319-910878E16CE4}" type="presParOf" srcId="{1CE37B36-7038-413D-80E1-C87032B4E7FF}" destId="{4E4D2608-4183-4A39-B5B4-4854C6B73D17}" srcOrd="16" destOrd="0" presId="urn:microsoft.com/office/officeart/2005/8/layout/list1"/>
    <dgm:cxn modelId="{51332347-ABB5-45C2-9B5B-5FA3BE4F6FB3}" type="presParOf" srcId="{4E4D2608-4183-4A39-B5B4-4854C6B73D17}" destId="{A09C9C33-CDAA-4638-812E-9461D2538E59}" srcOrd="0" destOrd="0" presId="urn:microsoft.com/office/officeart/2005/8/layout/list1"/>
    <dgm:cxn modelId="{33194499-C3F3-4534-B3B0-3BF9ED6DAB43}" type="presParOf" srcId="{4E4D2608-4183-4A39-B5B4-4854C6B73D17}" destId="{FA36C8E7-95D0-4026-9A65-A379A10DB187}" srcOrd="1" destOrd="0" presId="urn:microsoft.com/office/officeart/2005/8/layout/list1"/>
    <dgm:cxn modelId="{E9817E63-5EB8-4F56-8B5E-A2C90E4B28C4}" type="presParOf" srcId="{1CE37B36-7038-413D-80E1-C87032B4E7FF}" destId="{16A761F1-4A33-4CBB-B29A-C6C00FAE86E4}" srcOrd="17" destOrd="0" presId="urn:microsoft.com/office/officeart/2005/8/layout/list1"/>
    <dgm:cxn modelId="{E6D3170C-9ACD-4F87-BFF0-47E00F5F7A9F}" type="presParOf" srcId="{1CE37B36-7038-413D-80E1-C87032B4E7FF}" destId="{D693AC56-6BA5-421A-B8DE-98AA0A341F36}" srcOrd="18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9A9FB4-948E-44BE-BF7D-CC6F07B9770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0F9BED-53EA-49D9-BE04-24C38480CB0F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b="1" dirty="0" smtClean="0">
              <a:latin typeface="华文细黑" pitchFamily="2" charset="-122"/>
              <a:ea typeface="华文细黑" pitchFamily="2" charset="-122"/>
            </a:rPr>
            <a:t>Permission</a:t>
          </a:r>
          <a:r>
            <a:rPr lang="zh-CN" altLang="en-US" sz="2000" b="1" dirty="0" smtClean="0">
              <a:latin typeface="华文细黑" pitchFamily="2" charset="-122"/>
              <a:ea typeface="华文细黑" pitchFamily="2" charset="-122"/>
            </a:rPr>
            <a:t>是指执行在</a:t>
          </a:r>
          <a:r>
            <a:rPr lang="zh-CN" altLang="en-US" sz="2000" b="1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rPr>
            <a:t>资源</a:t>
          </a:r>
          <a:r>
            <a:rPr lang="zh-CN" altLang="en-US" sz="2000" b="1" dirty="0" smtClean="0">
              <a:latin typeface="华文细黑" pitchFamily="2" charset="-122"/>
              <a:ea typeface="华文细黑" pitchFamily="2" charset="-122"/>
            </a:rPr>
            <a:t>上的</a:t>
          </a:r>
          <a:r>
            <a:rPr lang="zh-CN" altLang="en-US" sz="2000" b="1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rPr>
            <a:t>操作</a:t>
          </a:r>
          <a:r>
            <a:rPr lang="zh-CN" altLang="en-US" sz="2000" b="1" dirty="0" smtClean="0">
              <a:latin typeface="华文细黑" pitchFamily="2" charset="-122"/>
              <a:ea typeface="华文细黑" pitchFamily="2" charset="-122"/>
            </a:rPr>
            <a:t>。因此，</a:t>
          </a:r>
          <a:r>
            <a:rPr lang="en-US" altLang="zh-CN" sz="2000" b="1" dirty="0" smtClean="0">
              <a:latin typeface="华文细黑" pitchFamily="2" charset="-122"/>
              <a:ea typeface="华文细黑" pitchFamily="2" charset="-122"/>
            </a:rPr>
            <a:t> Permission</a:t>
          </a:r>
          <a:r>
            <a:rPr lang="zh-CN" altLang="en-US" sz="2000" b="1" dirty="0" smtClean="0">
              <a:latin typeface="华文细黑" pitchFamily="2" charset="-122"/>
              <a:ea typeface="华文细黑" pitchFamily="2" charset="-122"/>
            </a:rPr>
            <a:t>的定义一定需要操作和资源两个基本要素。</a:t>
          </a:r>
          <a:endParaRPr lang="zh-CN" altLang="en-US" sz="2000" b="1" dirty="0">
            <a:latin typeface="华文细黑" pitchFamily="2" charset="-122"/>
            <a:ea typeface="华文细黑" pitchFamily="2" charset="-122"/>
          </a:endParaRPr>
        </a:p>
      </dgm:t>
    </dgm:pt>
    <dgm:pt modelId="{FEF5CABD-CD5E-4CAC-8ADE-3A7DF0A7669A}" type="parTrans" cxnId="{57A3B712-D6E6-4ECC-B983-BA1579C49085}">
      <dgm:prSet/>
      <dgm:spPr/>
      <dgm:t>
        <a:bodyPr/>
        <a:lstStyle/>
        <a:p>
          <a:endParaRPr lang="zh-CN" altLang="en-US"/>
        </a:p>
      </dgm:t>
    </dgm:pt>
    <dgm:pt modelId="{A0CCAD57-C079-4DE1-AC8E-9A6717D9ED48}" type="sibTrans" cxnId="{57A3B712-D6E6-4ECC-B983-BA1579C49085}">
      <dgm:prSet/>
      <dgm:spPr/>
      <dgm:t>
        <a:bodyPr/>
        <a:lstStyle/>
        <a:p>
          <a:endParaRPr lang="zh-CN" altLang="en-US"/>
        </a:p>
      </dgm:t>
    </dgm:pt>
    <dgm:pt modelId="{385F6767-3535-4710-A232-6D2C007E149E}" type="pres">
      <dgm:prSet presAssocID="{4C9A9FB4-948E-44BE-BF7D-CC6F07B9770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F90DBF-7849-4CEC-B0D0-EC1605D7E128}" type="pres">
      <dgm:prSet presAssocID="{980F9BED-53EA-49D9-BE04-24C38480CB0F}" presName="parentLin" presStyleCnt="0"/>
      <dgm:spPr/>
    </dgm:pt>
    <dgm:pt modelId="{F99BC226-AB13-405F-927A-DDB8D82B52DE}" type="pres">
      <dgm:prSet presAssocID="{980F9BED-53EA-49D9-BE04-24C38480CB0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3F88EB8C-0D72-488E-AC0B-47759E8E5870}" type="pres">
      <dgm:prSet presAssocID="{980F9BED-53EA-49D9-BE04-24C38480CB0F}" presName="parentText" presStyleLbl="node1" presStyleIdx="0" presStyleCnt="1" custScaleX="139622" custLinFactX="-16441" custLinFactNeighborX="-100000" custLinFactNeighborY="145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194A8C-C837-4810-A026-9CA3AB07956D}" type="pres">
      <dgm:prSet presAssocID="{980F9BED-53EA-49D9-BE04-24C38480CB0F}" presName="negativeSpace" presStyleCnt="0"/>
      <dgm:spPr/>
    </dgm:pt>
    <dgm:pt modelId="{0610C3D4-E3FF-4531-AAA1-9F42E421C131}" type="pres">
      <dgm:prSet presAssocID="{980F9BED-53EA-49D9-BE04-24C38480CB0F}" presName="childText" presStyleLbl="conFgAcc1" presStyleIdx="0" presStyleCnt="1" custLinFactY="-21824" custLinFactNeighborX="-4337" custLinFactNeighborY="-100000">
        <dgm:presLayoutVars>
          <dgm:bulletEnabled val="1"/>
        </dgm:presLayoutVars>
      </dgm:prSet>
      <dgm:spPr/>
    </dgm:pt>
  </dgm:ptLst>
  <dgm:cxnLst>
    <dgm:cxn modelId="{1ECBC7EF-B327-4939-9A97-08D8B29F2E1A}" type="presOf" srcId="{980F9BED-53EA-49D9-BE04-24C38480CB0F}" destId="{F99BC226-AB13-405F-927A-DDB8D82B52DE}" srcOrd="0" destOrd="0" presId="urn:microsoft.com/office/officeart/2005/8/layout/list1"/>
    <dgm:cxn modelId="{C928913F-1085-4431-851B-3597574119DF}" type="presOf" srcId="{4C9A9FB4-948E-44BE-BF7D-CC6F07B97700}" destId="{385F6767-3535-4710-A232-6D2C007E149E}" srcOrd="0" destOrd="0" presId="urn:microsoft.com/office/officeart/2005/8/layout/list1"/>
    <dgm:cxn modelId="{ABED8202-1E3E-4D1C-B52E-7D7E3F9F8E4A}" type="presOf" srcId="{980F9BED-53EA-49D9-BE04-24C38480CB0F}" destId="{3F88EB8C-0D72-488E-AC0B-47759E8E5870}" srcOrd="1" destOrd="0" presId="urn:microsoft.com/office/officeart/2005/8/layout/list1"/>
    <dgm:cxn modelId="{57A3B712-D6E6-4ECC-B983-BA1579C49085}" srcId="{4C9A9FB4-948E-44BE-BF7D-CC6F07B97700}" destId="{980F9BED-53EA-49D9-BE04-24C38480CB0F}" srcOrd="0" destOrd="0" parTransId="{FEF5CABD-CD5E-4CAC-8ADE-3A7DF0A7669A}" sibTransId="{A0CCAD57-C079-4DE1-AC8E-9A6717D9ED48}"/>
    <dgm:cxn modelId="{DA072F3F-56F4-4DDE-A8AF-7EC0EF19D2BB}" type="presParOf" srcId="{385F6767-3535-4710-A232-6D2C007E149E}" destId="{55F90DBF-7849-4CEC-B0D0-EC1605D7E128}" srcOrd="0" destOrd="0" presId="urn:microsoft.com/office/officeart/2005/8/layout/list1"/>
    <dgm:cxn modelId="{95A6AA8C-F31F-4F9D-82F6-213BCCA740A9}" type="presParOf" srcId="{55F90DBF-7849-4CEC-B0D0-EC1605D7E128}" destId="{F99BC226-AB13-405F-927A-DDB8D82B52DE}" srcOrd="0" destOrd="0" presId="urn:microsoft.com/office/officeart/2005/8/layout/list1"/>
    <dgm:cxn modelId="{BE950941-718D-4550-B522-D7EA942B4704}" type="presParOf" srcId="{55F90DBF-7849-4CEC-B0D0-EC1605D7E128}" destId="{3F88EB8C-0D72-488E-AC0B-47759E8E5870}" srcOrd="1" destOrd="0" presId="urn:microsoft.com/office/officeart/2005/8/layout/list1"/>
    <dgm:cxn modelId="{831919CA-510D-4C03-9085-644C0B9ED728}" type="presParOf" srcId="{385F6767-3535-4710-A232-6D2C007E149E}" destId="{E3194A8C-C837-4810-A026-9CA3AB07956D}" srcOrd="1" destOrd="0" presId="urn:microsoft.com/office/officeart/2005/8/layout/list1"/>
    <dgm:cxn modelId="{3C1B42DB-9E7B-4212-B373-A40DA980A0E6}" type="presParOf" srcId="{385F6767-3535-4710-A232-6D2C007E149E}" destId="{0610C3D4-E3FF-4531-AAA1-9F42E421C131}" srcOrd="2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9A9FB4-948E-44BE-BF7D-CC6F07B9770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0F9BED-53EA-49D9-BE04-24C38480CB0F}">
      <dgm:prSet phldrT="[文本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b="1" dirty="0" smtClean="0">
              <a:latin typeface="华文细黑" pitchFamily="2" charset="-122"/>
              <a:ea typeface="华文细黑" pitchFamily="2" charset="-122"/>
            </a:rPr>
            <a:t>当业务功能上只有“操作”没有“资源”的时候，意味着这些“操作”作用在该功能的“所有资源”上。因此，应有一个系统内置定义的“所有资源”这样的一个全局性资源，来满足“</a:t>
          </a:r>
          <a:r>
            <a:rPr lang="en-US" altLang="zh-CN" sz="2000" b="1" dirty="0" smtClean="0">
              <a:latin typeface="华文细黑" pitchFamily="2" charset="-122"/>
              <a:ea typeface="华文细黑" pitchFamily="2" charset="-122"/>
            </a:rPr>
            <a:t>Permission</a:t>
          </a:r>
          <a:r>
            <a:rPr lang="zh-CN" altLang="en-US" sz="2000" b="1" dirty="0" smtClean="0">
              <a:latin typeface="华文细黑" pitchFamily="2" charset="-122"/>
              <a:ea typeface="华文细黑" pitchFamily="2" charset="-122"/>
            </a:rPr>
            <a:t>”的定义。</a:t>
          </a:r>
          <a:endParaRPr lang="zh-CN" altLang="en-US" sz="2000" b="1" dirty="0">
            <a:latin typeface="华文细黑" pitchFamily="2" charset="-122"/>
            <a:ea typeface="华文细黑" pitchFamily="2" charset="-122"/>
          </a:endParaRPr>
        </a:p>
      </dgm:t>
    </dgm:pt>
    <dgm:pt modelId="{FEF5CABD-CD5E-4CAC-8ADE-3A7DF0A7669A}" type="parTrans" cxnId="{57A3B712-D6E6-4ECC-B983-BA1579C49085}">
      <dgm:prSet/>
      <dgm:spPr/>
      <dgm:t>
        <a:bodyPr/>
        <a:lstStyle/>
        <a:p>
          <a:endParaRPr lang="zh-CN" altLang="en-US"/>
        </a:p>
      </dgm:t>
    </dgm:pt>
    <dgm:pt modelId="{A0CCAD57-C079-4DE1-AC8E-9A6717D9ED48}" type="sibTrans" cxnId="{57A3B712-D6E6-4ECC-B983-BA1579C49085}">
      <dgm:prSet/>
      <dgm:spPr/>
      <dgm:t>
        <a:bodyPr/>
        <a:lstStyle/>
        <a:p>
          <a:endParaRPr lang="zh-CN" altLang="en-US"/>
        </a:p>
      </dgm:t>
    </dgm:pt>
    <dgm:pt modelId="{385F6767-3535-4710-A232-6D2C007E149E}" type="pres">
      <dgm:prSet presAssocID="{4C9A9FB4-948E-44BE-BF7D-CC6F07B9770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F90DBF-7849-4CEC-B0D0-EC1605D7E128}" type="pres">
      <dgm:prSet presAssocID="{980F9BED-53EA-49D9-BE04-24C38480CB0F}" presName="parentLin" presStyleCnt="0"/>
      <dgm:spPr/>
    </dgm:pt>
    <dgm:pt modelId="{F99BC226-AB13-405F-927A-DDB8D82B52DE}" type="pres">
      <dgm:prSet presAssocID="{980F9BED-53EA-49D9-BE04-24C38480CB0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3F88EB8C-0D72-488E-AC0B-47759E8E5870}" type="pres">
      <dgm:prSet presAssocID="{980F9BED-53EA-49D9-BE04-24C38480CB0F}" presName="parentText" presStyleLbl="node1" presStyleIdx="0" presStyleCnt="1" custScaleX="139622" custLinFactX="-16441" custLinFactNeighborX="-100000" custLinFactNeighborY="145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194A8C-C837-4810-A026-9CA3AB07956D}" type="pres">
      <dgm:prSet presAssocID="{980F9BED-53EA-49D9-BE04-24C38480CB0F}" presName="negativeSpace" presStyleCnt="0"/>
      <dgm:spPr/>
    </dgm:pt>
    <dgm:pt modelId="{0610C3D4-E3FF-4531-AAA1-9F42E421C131}" type="pres">
      <dgm:prSet presAssocID="{980F9BED-53EA-49D9-BE04-24C38480CB0F}" presName="childText" presStyleLbl="conFgAcc1" presStyleIdx="0" presStyleCnt="1" custLinFactY="-21824" custLinFactNeighborX="-4337" custLinFactNeighborY="-100000">
        <dgm:presLayoutVars>
          <dgm:bulletEnabled val="1"/>
        </dgm:presLayoutVars>
      </dgm:prSet>
      <dgm:spPr/>
    </dgm:pt>
  </dgm:ptLst>
  <dgm:cxnLst>
    <dgm:cxn modelId="{71B1D272-E51A-47AE-B7DC-C7893CAD5BDA}" type="presOf" srcId="{980F9BED-53EA-49D9-BE04-24C38480CB0F}" destId="{F99BC226-AB13-405F-927A-DDB8D82B52DE}" srcOrd="0" destOrd="0" presId="urn:microsoft.com/office/officeart/2005/8/layout/list1"/>
    <dgm:cxn modelId="{57A3B712-D6E6-4ECC-B983-BA1579C49085}" srcId="{4C9A9FB4-948E-44BE-BF7D-CC6F07B97700}" destId="{980F9BED-53EA-49D9-BE04-24C38480CB0F}" srcOrd="0" destOrd="0" parTransId="{FEF5CABD-CD5E-4CAC-8ADE-3A7DF0A7669A}" sibTransId="{A0CCAD57-C079-4DE1-AC8E-9A6717D9ED48}"/>
    <dgm:cxn modelId="{CCA47ECD-57CA-40F7-A194-8122D35F6321}" type="presOf" srcId="{980F9BED-53EA-49D9-BE04-24C38480CB0F}" destId="{3F88EB8C-0D72-488E-AC0B-47759E8E5870}" srcOrd="1" destOrd="0" presId="urn:microsoft.com/office/officeart/2005/8/layout/list1"/>
    <dgm:cxn modelId="{F47DC168-61F3-45B7-B659-26805C191756}" type="presOf" srcId="{4C9A9FB4-948E-44BE-BF7D-CC6F07B97700}" destId="{385F6767-3535-4710-A232-6D2C007E149E}" srcOrd="0" destOrd="0" presId="urn:microsoft.com/office/officeart/2005/8/layout/list1"/>
    <dgm:cxn modelId="{0EC76CB1-2E50-4723-B44E-F33CF9AFA077}" type="presParOf" srcId="{385F6767-3535-4710-A232-6D2C007E149E}" destId="{55F90DBF-7849-4CEC-B0D0-EC1605D7E128}" srcOrd="0" destOrd="0" presId="urn:microsoft.com/office/officeart/2005/8/layout/list1"/>
    <dgm:cxn modelId="{B8B81B79-C14D-4202-9D12-544F87250C86}" type="presParOf" srcId="{55F90DBF-7849-4CEC-B0D0-EC1605D7E128}" destId="{F99BC226-AB13-405F-927A-DDB8D82B52DE}" srcOrd="0" destOrd="0" presId="urn:microsoft.com/office/officeart/2005/8/layout/list1"/>
    <dgm:cxn modelId="{3345949A-4767-4D3C-A3B9-B0F084678883}" type="presParOf" srcId="{55F90DBF-7849-4CEC-B0D0-EC1605D7E128}" destId="{3F88EB8C-0D72-488E-AC0B-47759E8E5870}" srcOrd="1" destOrd="0" presId="urn:microsoft.com/office/officeart/2005/8/layout/list1"/>
    <dgm:cxn modelId="{17827153-80CF-4EC7-8918-5C670C3F88F1}" type="presParOf" srcId="{385F6767-3535-4710-A232-6D2C007E149E}" destId="{E3194A8C-C837-4810-A026-9CA3AB07956D}" srcOrd="1" destOrd="0" presId="urn:microsoft.com/office/officeart/2005/8/layout/list1"/>
    <dgm:cxn modelId="{8E4BC8E2-1790-489C-8713-1E475D67C535}" type="presParOf" srcId="{385F6767-3535-4710-A232-6D2C007E149E}" destId="{0610C3D4-E3FF-4531-AAA1-9F42E421C131}" srcOrd="2" destOrd="0" presId="urn:microsoft.com/office/officeart/2005/8/layout/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9A9FB4-948E-44BE-BF7D-CC6F07B9770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0F9BED-53EA-49D9-BE04-24C38480CB0F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b="1" dirty="0" smtClean="0">
              <a:latin typeface="华文细黑" pitchFamily="2" charset="-122"/>
              <a:ea typeface="华文细黑" pitchFamily="2" charset="-122"/>
            </a:rPr>
            <a:t>由于授权给功能的数据资源之间存在相互的依赖关系，因此导致</a:t>
          </a:r>
          <a:r>
            <a:rPr lang="en-US" altLang="zh-CN" sz="2000" b="1" dirty="0" smtClean="0">
              <a:latin typeface="华文细黑" pitchFamily="2" charset="-122"/>
              <a:ea typeface="华文细黑" pitchFamily="2" charset="-122"/>
            </a:rPr>
            <a:t>Permission</a:t>
          </a:r>
          <a:r>
            <a:rPr lang="zh-CN" altLang="en-US" sz="2000" b="1" dirty="0" smtClean="0">
              <a:latin typeface="华文细黑" pitchFamily="2" charset="-122"/>
              <a:ea typeface="华文细黑" pitchFamily="2" charset="-122"/>
            </a:rPr>
            <a:t>之间也会存在依赖关系，这决定了</a:t>
          </a:r>
          <a:r>
            <a:rPr lang="en-US" altLang="zh-CN" sz="2000" b="1" dirty="0" smtClean="0">
              <a:latin typeface="华文细黑" pitchFamily="2" charset="-122"/>
              <a:ea typeface="华文细黑" pitchFamily="2" charset="-122"/>
            </a:rPr>
            <a:t>Permission</a:t>
          </a:r>
          <a:r>
            <a:rPr lang="zh-CN" altLang="en-US" sz="2000" b="1" dirty="0" smtClean="0">
              <a:latin typeface="华文细黑" pitchFamily="2" charset="-122"/>
              <a:ea typeface="华文细黑" pitchFamily="2" charset="-122"/>
            </a:rPr>
            <a:t>是树状结构。</a:t>
          </a:r>
          <a:endParaRPr lang="zh-CN" altLang="en-US" sz="2000" b="1" dirty="0">
            <a:latin typeface="华文细黑" pitchFamily="2" charset="-122"/>
            <a:ea typeface="华文细黑" pitchFamily="2" charset="-122"/>
          </a:endParaRPr>
        </a:p>
      </dgm:t>
    </dgm:pt>
    <dgm:pt modelId="{FEF5CABD-CD5E-4CAC-8ADE-3A7DF0A7669A}" type="parTrans" cxnId="{57A3B712-D6E6-4ECC-B983-BA1579C49085}">
      <dgm:prSet/>
      <dgm:spPr/>
      <dgm:t>
        <a:bodyPr/>
        <a:lstStyle/>
        <a:p>
          <a:endParaRPr lang="zh-CN" altLang="en-US"/>
        </a:p>
      </dgm:t>
    </dgm:pt>
    <dgm:pt modelId="{A0CCAD57-C079-4DE1-AC8E-9A6717D9ED48}" type="sibTrans" cxnId="{57A3B712-D6E6-4ECC-B983-BA1579C49085}">
      <dgm:prSet/>
      <dgm:spPr/>
      <dgm:t>
        <a:bodyPr/>
        <a:lstStyle/>
        <a:p>
          <a:endParaRPr lang="zh-CN" altLang="en-US"/>
        </a:p>
      </dgm:t>
    </dgm:pt>
    <dgm:pt modelId="{385F6767-3535-4710-A232-6D2C007E149E}" type="pres">
      <dgm:prSet presAssocID="{4C9A9FB4-948E-44BE-BF7D-CC6F07B9770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F90DBF-7849-4CEC-B0D0-EC1605D7E128}" type="pres">
      <dgm:prSet presAssocID="{980F9BED-53EA-49D9-BE04-24C38480CB0F}" presName="parentLin" presStyleCnt="0"/>
      <dgm:spPr/>
    </dgm:pt>
    <dgm:pt modelId="{F99BC226-AB13-405F-927A-DDB8D82B52DE}" type="pres">
      <dgm:prSet presAssocID="{980F9BED-53EA-49D9-BE04-24C38480CB0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3F88EB8C-0D72-488E-AC0B-47759E8E5870}" type="pres">
      <dgm:prSet presAssocID="{980F9BED-53EA-49D9-BE04-24C38480CB0F}" presName="parentText" presStyleLbl="node1" presStyleIdx="0" presStyleCnt="1" custScaleX="139622" custLinFactX="-16441" custLinFactNeighborX="-100000" custLinFactNeighborY="145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194A8C-C837-4810-A026-9CA3AB07956D}" type="pres">
      <dgm:prSet presAssocID="{980F9BED-53EA-49D9-BE04-24C38480CB0F}" presName="negativeSpace" presStyleCnt="0"/>
      <dgm:spPr/>
    </dgm:pt>
    <dgm:pt modelId="{0610C3D4-E3FF-4531-AAA1-9F42E421C131}" type="pres">
      <dgm:prSet presAssocID="{980F9BED-53EA-49D9-BE04-24C38480CB0F}" presName="childText" presStyleLbl="conFgAcc1" presStyleIdx="0" presStyleCnt="1" custLinFactY="-21824" custLinFactNeighborX="-4337" custLinFactNeighborY="-100000">
        <dgm:presLayoutVars>
          <dgm:bulletEnabled val="1"/>
        </dgm:presLayoutVars>
      </dgm:prSet>
      <dgm:spPr/>
    </dgm:pt>
  </dgm:ptLst>
  <dgm:cxnLst>
    <dgm:cxn modelId="{44E71FA2-B8A2-49CD-B329-7C5A073C8773}" type="presOf" srcId="{980F9BED-53EA-49D9-BE04-24C38480CB0F}" destId="{F99BC226-AB13-405F-927A-DDB8D82B52DE}" srcOrd="0" destOrd="0" presId="urn:microsoft.com/office/officeart/2005/8/layout/list1"/>
    <dgm:cxn modelId="{57A3B712-D6E6-4ECC-B983-BA1579C49085}" srcId="{4C9A9FB4-948E-44BE-BF7D-CC6F07B97700}" destId="{980F9BED-53EA-49D9-BE04-24C38480CB0F}" srcOrd="0" destOrd="0" parTransId="{FEF5CABD-CD5E-4CAC-8ADE-3A7DF0A7669A}" sibTransId="{A0CCAD57-C079-4DE1-AC8E-9A6717D9ED48}"/>
    <dgm:cxn modelId="{15F70EB0-F4BD-4D90-93AC-61A88C37DAAD}" type="presOf" srcId="{4C9A9FB4-948E-44BE-BF7D-CC6F07B97700}" destId="{385F6767-3535-4710-A232-6D2C007E149E}" srcOrd="0" destOrd="0" presId="urn:microsoft.com/office/officeart/2005/8/layout/list1"/>
    <dgm:cxn modelId="{FC9C38B3-5B36-43D1-999D-6271870FBBDF}" type="presOf" srcId="{980F9BED-53EA-49D9-BE04-24C38480CB0F}" destId="{3F88EB8C-0D72-488E-AC0B-47759E8E5870}" srcOrd="1" destOrd="0" presId="urn:microsoft.com/office/officeart/2005/8/layout/list1"/>
    <dgm:cxn modelId="{E4DC0D05-416C-4B4C-B542-AAD95282358B}" type="presParOf" srcId="{385F6767-3535-4710-A232-6D2C007E149E}" destId="{55F90DBF-7849-4CEC-B0D0-EC1605D7E128}" srcOrd="0" destOrd="0" presId="urn:microsoft.com/office/officeart/2005/8/layout/list1"/>
    <dgm:cxn modelId="{56A28A93-13E7-4E9A-A205-1319AA89E612}" type="presParOf" srcId="{55F90DBF-7849-4CEC-B0D0-EC1605D7E128}" destId="{F99BC226-AB13-405F-927A-DDB8D82B52DE}" srcOrd="0" destOrd="0" presId="urn:microsoft.com/office/officeart/2005/8/layout/list1"/>
    <dgm:cxn modelId="{5D52947E-FB9B-427D-97C2-DCB8AB333A6A}" type="presParOf" srcId="{55F90DBF-7849-4CEC-B0D0-EC1605D7E128}" destId="{3F88EB8C-0D72-488E-AC0B-47759E8E5870}" srcOrd="1" destOrd="0" presId="urn:microsoft.com/office/officeart/2005/8/layout/list1"/>
    <dgm:cxn modelId="{F042212F-6A90-4EAD-9C57-6E62414E0ED6}" type="presParOf" srcId="{385F6767-3535-4710-A232-6D2C007E149E}" destId="{E3194A8C-C837-4810-A026-9CA3AB07956D}" srcOrd="1" destOrd="0" presId="urn:microsoft.com/office/officeart/2005/8/layout/list1"/>
    <dgm:cxn modelId="{C2933DB5-525F-4FE6-81E4-EE16382CAF5C}" type="presParOf" srcId="{385F6767-3535-4710-A232-6D2C007E149E}" destId="{0610C3D4-E3FF-4531-AAA1-9F42E421C131}" srcOrd="2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4126-88E7-45A3-88C8-8E30DA806792}" type="datetimeFigureOut">
              <a:rPr lang="zh-CN" altLang="en-US" smtClean="0"/>
              <a:pPr/>
              <a:t>2011-10-17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91456-5671-476B-AA84-BBFB572EA2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91456-5671-476B-AA84-BBFB572EA22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91456-5671-476B-AA84-BBFB572EA22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DE5F-9668-4E4C-A033-29186E401C5E}" type="datetimeFigureOut">
              <a:rPr lang="zh-CN" altLang="en-US" smtClean="0"/>
              <a:pPr/>
              <a:t>2011-10-17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3C0-855B-4DC2-9052-086FF33B5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DE5F-9668-4E4C-A033-29186E401C5E}" type="datetimeFigureOut">
              <a:rPr lang="zh-CN" altLang="en-US" smtClean="0"/>
              <a:pPr/>
              <a:t>2011-10-17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3C0-855B-4DC2-9052-086FF33B5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DE5F-9668-4E4C-A033-29186E401C5E}" type="datetimeFigureOut">
              <a:rPr lang="zh-CN" altLang="en-US" smtClean="0"/>
              <a:pPr/>
              <a:t>2011-10-17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3C0-855B-4DC2-9052-086FF33B5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DE5F-9668-4E4C-A033-29186E401C5E}" type="datetimeFigureOut">
              <a:rPr lang="zh-CN" altLang="en-US" smtClean="0"/>
              <a:pPr/>
              <a:t>2011-10-17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3C0-855B-4DC2-9052-086FF33B5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DE5F-9668-4E4C-A033-29186E401C5E}" type="datetimeFigureOut">
              <a:rPr lang="zh-CN" altLang="en-US" smtClean="0"/>
              <a:pPr/>
              <a:t>2011-10-17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3C0-855B-4DC2-9052-086FF33B5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DE5F-9668-4E4C-A033-29186E401C5E}" type="datetimeFigureOut">
              <a:rPr lang="zh-CN" altLang="en-US" smtClean="0"/>
              <a:pPr/>
              <a:t>2011-10-17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3C0-855B-4DC2-9052-086FF33B5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DE5F-9668-4E4C-A033-29186E401C5E}" type="datetimeFigureOut">
              <a:rPr lang="zh-CN" altLang="en-US" smtClean="0"/>
              <a:pPr/>
              <a:t>2011-10-17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3C0-855B-4DC2-9052-086FF33B5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DE5F-9668-4E4C-A033-29186E401C5E}" type="datetimeFigureOut">
              <a:rPr lang="zh-CN" altLang="en-US" smtClean="0"/>
              <a:pPr/>
              <a:t>2011-10-17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3C0-855B-4DC2-9052-086FF33B5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DE5F-9668-4E4C-A033-29186E401C5E}" type="datetimeFigureOut">
              <a:rPr lang="zh-CN" altLang="en-US" smtClean="0"/>
              <a:pPr/>
              <a:t>2011-10-17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3C0-855B-4DC2-9052-086FF33B5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DE5F-9668-4E4C-A033-29186E401C5E}" type="datetimeFigureOut">
              <a:rPr lang="zh-CN" altLang="en-US" smtClean="0"/>
              <a:pPr/>
              <a:t>2011-10-17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3C0-855B-4DC2-9052-086FF33B5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DE5F-9668-4E4C-A033-29186E401C5E}" type="datetimeFigureOut">
              <a:rPr lang="zh-CN" altLang="en-US" smtClean="0"/>
              <a:pPr/>
              <a:t>2011-10-17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3C0-855B-4DC2-9052-086FF33B5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DE5F-9668-4E4C-A033-29186E401C5E}" type="datetimeFigureOut">
              <a:rPr lang="zh-CN" altLang="en-US" smtClean="0"/>
              <a:pPr/>
              <a:t>2011-10-17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B3C0-855B-4DC2-9052-086FF33B54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diagramColors" Target="../diagrams/colors5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12" Type="http://schemas.openxmlformats.org/officeDocument/2006/relationships/diagramQuickStyle" Target="../diagrams/quickStyle5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openxmlformats.org/officeDocument/2006/relationships/diagramLayout" Target="../diagrams/layout5.xml"/><Relationship Id="rId5" Type="http://schemas.openxmlformats.org/officeDocument/2006/relationships/diagramColors" Target="../diagrams/colors3.xml"/><Relationship Id="rId10" Type="http://schemas.openxmlformats.org/officeDocument/2006/relationships/diagramData" Target="../diagrams/data5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836711"/>
          </a:xfrm>
        </p:spPr>
        <p:txBody>
          <a:bodyPr/>
          <a:lstStyle/>
          <a:p>
            <a:pPr algn="l"/>
            <a:r>
              <a:rPr lang="zh-CN" altLang="en-US" smtClean="0"/>
              <a:t>目标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107504" y="1397000"/>
          <a:ext cx="8784976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何谓</a:t>
            </a:r>
            <a:r>
              <a:rPr lang="en-US" altLang="zh-CN" dirty="0" smtClean="0"/>
              <a:t>Permission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050902" y="1068215"/>
          <a:ext cx="6864424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1050902" y="2868415"/>
          <a:ext cx="6864424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1043608" y="4941168"/>
          <a:ext cx="6864424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340768"/>
            <a:ext cx="75533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Permission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集成桌面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mtClean="0"/>
              <a:t>技术架构</a:t>
            </a:r>
            <a:r>
              <a:rPr lang="en-US" altLang="zh-CN" smtClean="0"/>
              <a:t>—</a:t>
            </a:r>
            <a:r>
              <a:rPr lang="zh-CN" altLang="en-US" smtClean="0"/>
              <a:t>服务器端组件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mtClean="0"/>
              <a:t>技术架构</a:t>
            </a:r>
            <a:r>
              <a:rPr lang="en-US" altLang="zh-CN" smtClean="0"/>
              <a:t>—</a:t>
            </a:r>
            <a:r>
              <a:rPr lang="zh-CN" altLang="en-US" smtClean="0"/>
              <a:t>客户端组件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52736"/>
            <a:ext cx="9144000" cy="522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线形标注 2 5"/>
          <p:cNvSpPr/>
          <p:nvPr/>
        </p:nvSpPr>
        <p:spPr>
          <a:xfrm>
            <a:off x="6804248" y="3068960"/>
            <a:ext cx="1152128" cy="1008112"/>
          </a:xfrm>
          <a:prstGeom prst="borderCallout2">
            <a:avLst>
              <a:gd name="adj1" fmla="val -6126"/>
              <a:gd name="adj2" fmla="val 49428"/>
              <a:gd name="adj3" fmla="val -37220"/>
              <a:gd name="adj4" fmla="val 50059"/>
              <a:gd name="adj5" fmla="val -43558"/>
              <a:gd name="adj6" fmla="val 500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提供</a:t>
            </a:r>
            <a:r>
              <a:rPr lang="en-US" altLang="zh-CN" smtClean="0">
                <a:solidFill>
                  <a:schemeClr val="tx1"/>
                </a:solidFill>
              </a:rPr>
              <a:t>AS</a:t>
            </a:r>
            <a:r>
              <a:rPr lang="zh-CN" altLang="en-US" smtClean="0">
                <a:solidFill>
                  <a:schemeClr val="tx1"/>
                </a:solidFill>
              </a:rPr>
              <a:t>语言方面的工具类库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7092280" y="5589240"/>
            <a:ext cx="1800200" cy="531440"/>
          </a:xfrm>
          <a:prstGeom prst="borderCallout2">
            <a:avLst>
              <a:gd name="adj1" fmla="val -6126"/>
              <a:gd name="adj2" fmla="val 49428"/>
              <a:gd name="adj3" fmla="val -37220"/>
              <a:gd name="adj4" fmla="val 50059"/>
              <a:gd name="adj5" fmla="val -59689"/>
              <a:gd name="adj6" fmla="val 500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提供</a:t>
            </a:r>
            <a:r>
              <a:rPr lang="en-US" altLang="zh-CN" smtClean="0">
                <a:solidFill>
                  <a:schemeClr val="tx1"/>
                </a:solidFill>
              </a:rPr>
              <a:t>Flex</a:t>
            </a:r>
            <a:r>
              <a:rPr lang="zh-CN" altLang="en-US" smtClean="0">
                <a:solidFill>
                  <a:schemeClr val="tx1"/>
                </a:solidFill>
              </a:rPr>
              <a:t>框架方面的工具类库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mtClean="0"/>
              <a:t>技术架构</a:t>
            </a:r>
            <a:r>
              <a:rPr lang="en-US" altLang="zh-CN" smtClean="0"/>
              <a:t>—</a:t>
            </a:r>
            <a:r>
              <a:rPr lang="zh-CN" altLang="en-US" smtClean="0"/>
              <a:t>部署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29"/>
          <p:cNvGrpSpPr/>
          <p:nvPr/>
        </p:nvGrpSpPr>
        <p:grpSpPr>
          <a:xfrm>
            <a:off x="275903" y="903387"/>
            <a:ext cx="8568952" cy="5184576"/>
            <a:chOff x="467544" y="548680"/>
            <a:chExt cx="8568952" cy="5184576"/>
          </a:xfrm>
        </p:grpSpPr>
        <p:sp>
          <p:nvSpPr>
            <p:cNvPr id="4" name="椭圆 3"/>
            <p:cNvSpPr/>
            <p:nvPr/>
          </p:nvSpPr>
          <p:spPr>
            <a:xfrm>
              <a:off x="4860032" y="548680"/>
              <a:ext cx="2448272" cy="11521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</a:rPr>
                <a:t>规则资源类型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1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：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b="1" dirty="0" smtClean="0">
                  <a:solidFill>
                    <a:schemeClr val="tx2">
                      <a:lumMod val="50000"/>
                    </a:schemeClr>
                  </a:solidFill>
                </a:rPr>
                <a:t>不同合同额的工程项目</a:t>
              </a:r>
              <a:endParaRPr lang="en-US" altLang="zh-CN" b="1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67544" y="711482"/>
              <a:ext cx="2160240" cy="86409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资源类型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(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IResourceType</a:t>
              </a:r>
              <a:r>
                <a:rPr lang="en-US" altLang="zh-CN" b="1" dirty="0">
                  <a:solidFill>
                    <a:srgbClr val="FF0000"/>
                  </a:solidFill>
                </a:rPr>
                <a:t>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直接箭头连接符 6"/>
            <p:cNvCxnSpPr>
              <a:stCxn id="5" idx="3"/>
              <a:endCxn id="4" idx="2"/>
            </p:cNvCxnSpPr>
            <p:nvPr/>
          </p:nvCxnSpPr>
          <p:spPr>
            <a:xfrm flipV="1">
              <a:off x="2627784" y="1124744"/>
              <a:ext cx="2232248" cy="18786"/>
            </a:xfrm>
            <a:prstGeom prst="straightConnector1">
              <a:avLst/>
            </a:prstGeom>
            <a:ln w="19050"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347864" y="812329"/>
              <a:ext cx="648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具体实例</a:t>
              </a:r>
              <a:endParaRPr lang="zh-CN" altLang="en-US" b="1" dirty="0"/>
            </a:p>
          </p:txBody>
        </p:sp>
        <p:cxnSp>
          <p:nvCxnSpPr>
            <p:cNvPr id="17" name="直接箭头连接符 16"/>
            <p:cNvCxnSpPr>
              <a:stCxn id="5" idx="2"/>
              <a:endCxn id="19" idx="0"/>
            </p:cNvCxnSpPr>
            <p:nvPr/>
          </p:nvCxnSpPr>
          <p:spPr>
            <a:xfrm rot="5400000">
              <a:off x="368925" y="2754317"/>
              <a:ext cx="235747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467544" y="3933056"/>
              <a:ext cx="2160240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具体资源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(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IIdentifiedObject</a:t>
              </a:r>
              <a:r>
                <a:rPr lang="en-US" altLang="zh-CN" b="1" dirty="0">
                  <a:solidFill>
                    <a:srgbClr val="FF0000"/>
                  </a:solidFill>
                </a:rPr>
                <a:t>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52997" y="255423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*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2047" y="1740049"/>
              <a:ext cx="19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>
              <a:stCxn id="25" idx="0"/>
              <a:endCxn id="4" idx="3"/>
            </p:cNvCxnSpPr>
            <p:nvPr/>
          </p:nvCxnSpPr>
          <p:spPr>
            <a:xfrm rot="5400000" flipH="1" flipV="1">
              <a:off x="4270864" y="1473180"/>
              <a:ext cx="888805" cy="10066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3131840" y="2420888"/>
              <a:ext cx="2160240" cy="11521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具体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规则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1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：</a:t>
              </a:r>
              <a:r>
                <a:rPr lang="zh-CN" altLang="en-US" b="1" dirty="0" smtClean="0">
                  <a:solidFill>
                    <a:schemeClr val="tx2">
                      <a:lumMod val="50000"/>
                    </a:schemeClr>
                  </a:solidFill>
                </a:rPr>
                <a:t>合同</a:t>
              </a:r>
              <a:r>
                <a:rPr lang="zh-CN" altLang="en-US" b="1" dirty="0">
                  <a:solidFill>
                    <a:schemeClr val="tx2">
                      <a:lumMod val="50000"/>
                    </a:schemeClr>
                  </a:solidFill>
                </a:rPr>
                <a:t>额</a:t>
              </a:r>
              <a:r>
                <a:rPr lang="en-US" altLang="zh-CN" b="1" dirty="0">
                  <a:solidFill>
                    <a:schemeClr val="tx2">
                      <a:lumMod val="50000"/>
                    </a:schemeClr>
                  </a:solidFill>
                </a:rPr>
                <a:t>&lt;10</a:t>
              </a:r>
              <a:r>
                <a:rPr lang="zh-CN" altLang="en-US" b="1" dirty="0">
                  <a:solidFill>
                    <a:schemeClr val="tx2">
                      <a:lumMod val="50000"/>
                    </a:schemeClr>
                  </a:solidFill>
                </a:rPr>
                <a:t>万的工程项目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4788024" y="3573016"/>
              <a:ext cx="2376264" cy="122413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</a:rPr>
                <a:t>具体规则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2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：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tx2">
                      <a:lumMod val="50000"/>
                    </a:schemeClr>
                  </a:solidFill>
                </a:rPr>
                <a:t>100</a:t>
              </a:r>
              <a:r>
                <a:rPr lang="zh-CN" altLang="en-US" b="1" dirty="0" smtClean="0">
                  <a:solidFill>
                    <a:schemeClr val="tx2">
                      <a:lumMod val="50000"/>
                    </a:schemeClr>
                  </a:solidFill>
                </a:rPr>
                <a:t>万</a:t>
              </a:r>
              <a:r>
                <a:rPr lang="en-US" altLang="zh-CN" b="1" dirty="0" smtClean="0">
                  <a:solidFill>
                    <a:schemeClr val="tx2">
                      <a:lumMod val="50000"/>
                    </a:schemeClr>
                  </a:solidFill>
                </a:rPr>
                <a:t>&gt;</a:t>
              </a:r>
              <a:r>
                <a:rPr lang="zh-CN" altLang="en-US" b="1" dirty="0" smtClean="0">
                  <a:solidFill>
                    <a:schemeClr val="tx2">
                      <a:lumMod val="50000"/>
                    </a:schemeClr>
                  </a:solidFill>
                </a:rPr>
                <a:t>合同额</a:t>
              </a:r>
              <a:r>
                <a:rPr lang="en-US" altLang="zh-CN" b="1" dirty="0" smtClean="0">
                  <a:solidFill>
                    <a:schemeClr val="tx2">
                      <a:lumMod val="50000"/>
                    </a:schemeClr>
                  </a:solidFill>
                </a:rPr>
                <a:t>&gt;=10</a:t>
              </a:r>
              <a:r>
                <a:rPr lang="zh-CN" altLang="en-US" b="1" dirty="0" smtClean="0">
                  <a:solidFill>
                    <a:schemeClr val="tx2">
                      <a:lumMod val="50000"/>
                    </a:schemeClr>
                  </a:solidFill>
                </a:rPr>
                <a:t>万的工程项目</a:t>
              </a:r>
              <a:endParaRPr lang="zh-CN" alt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804248" y="4581128"/>
              <a:ext cx="2232248" cy="11521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</a:rPr>
                <a:t>具体规则</a:t>
              </a:r>
              <a:r>
                <a:rPr lang="en-US" altLang="zh-CN" b="1" dirty="0">
                  <a:solidFill>
                    <a:srgbClr val="FF0000"/>
                  </a:solidFill>
                </a:rPr>
                <a:t>3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：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</a:rPr>
                <a:t>合同</a:t>
              </a:r>
              <a:r>
                <a:rPr lang="zh-CN" altLang="en-US" b="1" dirty="0">
                  <a:solidFill>
                    <a:srgbClr val="FF0000"/>
                  </a:solidFill>
                </a:rPr>
                <a:t>额</a:t>
              </a:r>
              <a:r>
                <a:rPr lang="en-US" altLang="zh-CN" b="1" dirty="0">
                  <a:solidFill>
                    <a:srgbClr val="FF0000"/>
                  </a:solidFill>
                </a:rPr>
                <a:t>&gt;=100</a:t>
              </a:r>
              <a:r>
                <a:rPr lang="zh-CN" altLang="en-US" b="1" dirty="0">
                  <a:solidFill>
                    <a:srgbClr val="FF0000"/>
                  </a:solidFill>
                </a:rPr>
                <a:t>万的工程项目</a:t>
              </a:r>
            </a:p>
          </p:txBody>
        </p:sp>
        <p:cxnSp>
          <p:nvCxnSpPr>
            <p:cNvPr id="31" name="直接箭头连接符 30"/>
            <p:cNvCxnSpPr>
              <a:stCxn id="28" idx="0"/>
              <a:endCxn id="4" idx="4"/>
            </p:cNvCxnSpPr>
            <p:nvPr/>
          </p:nvCxnSpPr>
          <p:spPr>
            <a:xfrm rot="5400000" flipH="1" flipV="1">
              <a:off x="5094058" y="2582906"/>
              <a:ext cx="1872208" cy="10801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30" idx="0"/>
              <a:endCxn id="4" idx="5"/>
            </p:cNvCxnSpPr>
            <p:nvPr/>
          </p:nvCxnSpPr>
          <p:spPr>
            <a:xfrm rot="16200000" flipV="1">
              <a:off x="5910546" y="2571301"/>
              <a:ext cx="3049045" cy="97060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9" idx="3"/>
              <a:endCxn id="25" idx="3"/>
            </p:cNvCxnSpPr>
            <p:nvPr/>
          </p:nvCxnSpPr>
          <p:spPr>
            <a:xfrm flipV="1">
              <a:off x="2627784" y="3404291"/>
              <a:ext cx="820416" cy="960813"/>
            </a:xfrm>
            <a:prstGeom prst="straightConnector1">
              <a:avLst/>
            </a:prstGeom>
            <a:ln w="19050"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9" idx="3"/>
              <a:endCxn id="28" idx="2"/>
            </p:cNvCxnSpPr>
            <p:nvPr/>
          </p:nvCxnSpPr>
          <p:spPr>
            <a:xfrm flipV="1">
              <a:off x="2627784" y="4185084"/>
              <a:ext cx="2160240" cy="180020"/>
            </a:xfrm>
            <a:prstGeom prst="straightConnector1">
              <a:avLst/>
            </a:prstGeom>
            <a:ln w="19050"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19" idx="3"/>
              <a:endCxn id="30" idx="2"/>
            </p:cNvCxnSpPr>
            <p:nvPr/>
          </p:nvCxnSpPr>
          <p:spPr>
            <a:xfrm>
              <a:off x="2627784" y="4365104"/>
              <a:ext cx="4176464" cy="792088"/>
            </a:xfrm>
            <a:prstGeom prst="straightConnector1">
              <a:avLst/>
            </a:prstGeom>
            <a:ln w="19050"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915816" y="3861048"/>
              <a:ext cx="648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具体实例</a:t>
              </a:r>
              <a:endParaRPr lang="zh-CN" altLang="en-US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499992" y="198884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归属于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580112" y="285293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归属于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020272" y="299695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归属于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0" y="-11875"/>
            <a:ext cx="651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什么是规则资源类型与规则资源类型？</a:t>
            </a:r>
            <a:endParaRPr lang="zh-CN" altLang="en-US" sz="2800" b="1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/>
          <p:cNvSpPr txBox="1"/>
          <p:nvPr/>
        </p:nvSpPr>
        <p:spPr>
          <a:xfrm>
            <a:off x="0" y="0"/>
            <a:ext cx="709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规则资源的授权</a:t>
            </a: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复杂情况</a:t>
            </a:r>
            <a:endParaRPr lang="zh-CN" altLang="en-US" sz="2800" b="1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366" y="1020108"/>
            <a:ext cx="496132" cy="68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-5605" y="1689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某角色</a:t>
            </a:r>
            <a:endParaRPr lang="zh-CN" altLang="en-US" b="1" dirty="0"/>
          </a:p>
        </p:txBody>
      </p:sp>
      <p:cxnSp>
        <p:nvCxnSpPr>
          <p:cNvPr id="29" name="直接箭头连接符 28"/>
          <p:cNvCxnSpPr>
            <a:stCxn id="1026" idx="3"/>
            <a:endCxn id="35" idx="2"/>
          </p:cNvCxnSpPr>
          <p:nvPr/>
        </p:nvCxnSpPr>
        <p:spPr>
          <a:xfrm flipV="1">
            <a:off x="679498" y="1360117"/>
            <a:ext cx="753626" cy="108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立方体 34"/>
          <p:cNvSpPr/>
          <p:nvPr/>
        </p:nvSpPr>
        <p:spPr>
          <a:xfrm>
            <a:off x="1433124" y="980728"/>
            <a:ext cx="3168352" cy="607022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001:</a:t>
            </a:r>
            <a:r>
              <a:rPr lang="zh-CN" altLang="en-US" b="1" dirty="0" smtClean="0">
                <a:solidFill>
                  <a:srgbClr val="FF0000"/>
                </a:solidFill>
              </a:rPr>
              <a:t>工程审批管理业务功能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51" name="Group 431"/>
          <p:cNvGrpSpPr/>
          <p:nvPr/>
        </p:nvGrpSpPr>
        <p:grpSpPr>
          <a:xfrm>
            <a:off x="3539207" y="1905470"/>
            <a:ext cx="910094" cy="879281"/>
            <a:chOff x="4176714" y="5000636"/>
            <a:chExt cx="910094" cy="879281"/>
          </a:xfrm>
        </p:grpSpPr>
        <p:sp>
          <p:nvSpPr>
            <p:cNvPr id="52" name="TextBox 51"/>
            <p:cNvSpPr txBox="1"/>
            <p:nvPr/>
          </p:nvSpPr>
          <p:spPr>
            <a:xfrm>
              <a:off x="4183997" y="557214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/>
                <a:t>公司总部</a:t>
              </a:r>
              <a:endParaRPr lang="en-US" sz="1400" b="1" dirty="0"/>
            </a:p>
          </p:txBody>
        </p:sp>
        <p:pic>
          <p:nvPicPr>
            <p:cNvPr id="53" name="Picture 6" descr="D:\Documents and Settings\king.he\My Documents\Accenture\PPT Templates\PNG\collection\png-030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76714" y="5000636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54" name="椭圆 53"/>
          <p:cNvSpPr/>
          <p:nvPr/>
        </p:nvSpPr>
        <p:spPr>
          <a:xfrm>
            <a:off x="4756382" y="1833462"/>
            <a:ext cx="3199994" cy="75419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具体</a:t>
            </a:r>
            <a:r>
              <a:rPr lang="zh-CN" altLang="en-US" b="1" dirty="0" smtClean="0">
                <a:solidFill>
                  <a:srgbClr val="FF0000"/>
                </a:solidFill>
              </a:rPr>
              <a:t>规则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</a:rPr>
              <a:t>合同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额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&lt;10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万的工程项目</a:t>
            </a:r>
          </a:p>
        </p:txBody>
      </p:sp>
      <p:cxnSp>
        <p:nvCxnSpPr>
          <p:cNvPr id="59" name="形状 58"/>
          <p:cNvCxnSpPr>
            <a:stCxn id="35" idx="3"/>
            <a:endCxn id="53" idx="1"/>
          </p:cNvCxnSpPr>
          <p:nvPr/>
        </p:nvCxnSpPr>
        <p:spPr>
          <a:xfrm rot="16200000" flipH="1">
            <a:off x="2929054" y="1600117"/>
            <a:ext cx="622520" cy="59778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3" idx="3"/>
            <a:endCxn id="54" idx="2"/>
          </p:cNvCxnSpPr>
          <p:nvPr/>
        </p:nvCxnSpPr>
        <p:spPr>
          <a:xfrm>
            <a:off x="4148807" y="2210270"/>
            <a:ext cx="607575" cy="28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形状 67"/>
          <p:cNvCxnSpPr>
            <a:stCxn id="54" idx="4"/>
            <a:endCxn id="69" idx="5"/>
          </p:cNvCxnSpPr>
          <p:nvPr/>
        </p:nvCxnSpPr>
        <p:spPr>
          <a:xfrm rot="16200000" flipH="1">
            <a:off x="7170658" y="1773372"/>
            <a:ext cx="259470" cy="1888029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八边形 68"/>
          <p:cNvSpPr/>
          <p:nvPr/>
        </p:nvSpPr>
        <p:spPr>
          <a:xfrm>
            <a:off x="8244408" y="2720579"/>
            <a:ext cx="792088" cy="432048"/>
          </a:xfrm>
          <a:prstGeom prst="octagon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buFont typeface="Wingdings" pitchFamily="2" charset="2"/>
              <a:buChar char="ü"/>
            </a:pPr>
            <a:r>
              <a:rPr lang="zh-CN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查看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842130" y="3342666"/>
            <a:ext cx="3114246" cy="6821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具体</a:t>
            </a:r>
            <a:r>
              <a:rPr lang="zh-CN" altLang="en-US" b="1" dirty="0" smtClean="0">
                <a:solidFill>
                  <a:srgbClr val="FF0000"/>
                </a:solidFill>
              </a:rPr>
              <a:t>规则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</a:rPr>
              <a:t>合同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额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&lt;10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万的工程项目</a:t>
            </a:r>
          </a:p>
        </p:txBody>
      </p:sp>
      <p:grpSp>
        <p:nvGrpSpPr>
          <p:cNvPr id="75" name="Group 431"/>
          <p:cNvGrpSpPr/>
          <p:nvPr/>
        </p:nvGrpSpPr>
        <p:grpSpPr>
          <a:xfrm>
            <a:off x="3521356" y="3376376"/>
            <a:ext cx="1089631" cy="879281"/>
            <a:chOff x="4176714" y="5000636"/>
            <a:chExt cx="1089631" cy="879281"/>
          </a:xfrm>
        </p:grpSpPr>
        <p:sp>
          <p:nvSpPr>
            <p:cNvPr id="76" name="TextBox 75"/>
            <p:cNvSpPr txBox="1"/>
            <p:nvPr/>
          </p:nvSpPr>
          <p:spPr>
            <a:xfrm>
              <a:off x="4183997" y="557214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北京</a:t>
              </a:r>
              <a:r>
                <a:rPr lang="zh-CN" altLang="en-US" sz="1400" b="1" dirty="0" smtClean="0"/>
                <a:t>分公司</a:t>
              </a:r>
              <a:endParaRPr lang="en-US" sz="1400" b="1" dirty="0"/>
            </a:p>
          </p:txBody>
        </p:sp>
        <p:pic>
          <p:nvPicPr>
            <p:cNvPr id="77" name="Picture 6" descr="D:\Documents and Settings\king.he\My Documents\Accenture\PPT Templates\PNG\collection\png-030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76714" y="5000636"/>
              <a:ext cx="609600" cy="609600"/>
            </a:xfrm>
            <a:prstGeom prst="rect">
              <a:avLst/>
            </a:prstGeom>
            <a:noFill/>
          </p:spPr>
        </p:pic>
      </p:grpSp>
      <p:cxnSp>
        <p:nvCxnSpPr>
          <p:cNvPr id="80" name="形状 79"/>
          <p:cNvCxnSpPr>
            <a:stCxn id="35" idx="3"/>
            <a:endCxn id="77" idx="1"/>
          </p:cNvCxnSpPr>
          <p:nvPr/>
        </p:nvCxnSpPr>
        <p:spPr>
          <a:xfrm rot="16200000" flipH="1">
            <a:off x="2184676" y="2344496"/>
            <a:ext cx="2093426" cy="57993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77" idx="3"/>
            <a:endCxn id="74" idx="2"/>
          </p:cNvCxnSpPr>
          <p:nvPr/>
        </p:nvCxnSpPr>
        <p:spPr>
          <a:xfrm>
            <a:off x="4130956" y="3681176"/>
            <a:ext cx="711174" cy="258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八边形 83"/>
          <p:cNvSpPr/>
          <p:nvPr/>
        </p:nvSpPr>
        <p:spPr>
          <a:xfrm>
            <a:off x="8244408" y="4143293"/>
            <a:ext cx="792088" cy="432048"/>
          </a:xfrm>
          <a:prstGeom prst="octagon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buFont typeface="Wingdings" pitchFamily="2" charset="2"/>
              <a:buChar char="ü"/>
            </a:pPr>
            <a:r>
              <a:rPr lang="zh-CN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批准</a:t>
            </a:r>
          </a:p>
        </p:txBody>
      </p:sp>
      <p:cxnSp>
        <p:nvCxnSpPr>
          <p:cNvPr id="85" name="形状 84"/>
          <p:cNvCxnSpPr>
            <a:stCxn id="74" idx="4"/>
            <a:endCxn id="84" idx="5"/>
          </p:cNvCxnSpPr>
          <p:nvPr/>
        </p:nvCxnSpPr>
        <p:spPr>
          <a:xfrm rot="16200000" flipH="1">
            <a:off x="7199336" y="3224764"/>
            <a:ext cx="244988" cy="184515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4889508" y="4653136"/>
            <a:ext cx="3066868" cy="88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具体规则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100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</a:rPr>
              <a:t>万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</a:rPr>
              <a:t>合同额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&gt;=10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</a:rPr>
              <a:t>万的工程项目</a:t>
            </a:r>
          </a:p>
        </p:txBody>
      </p:sp>
      <p:cxnSp>
        <p:nvCxnSpPr>
          <p:cNvPr id="91" name="肘形连接符 90"/>
          <p:cNvCxnSpPr>
            <a:stCxn id="77" idx="3"/>
            <a:endCxn id="90" idx="2"/>
          </p:cNvCxnSpPr>
          <p:nvPr/>
        </p:nvCxnSpPr>
        <p:spPr>
          <a:xfrm>
            <a:off x="4130956" y="3681176"/>
            <a:ext cx="758552" cy="1415382"/>
          </a:xfrm>
          <a:prstGeom prst="bentConnector3">
            <a:avLst>
              <a:gd name="adj1" fmla="val 6261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形状 140"/>
          <p:cNvCxnSpPr>
            <a:stCxn id="90" idx="4"/>
            <a:endCxn id="144" idx="5"/>
          </p:cNvCxnSpPr>
          <p:nvPr/>
        </p:nvCxnSpPr>
        <p:spPr>
          <a:xfrm rot="16200000" flipH="1">
            <a:off x="7176659" y="4786262"/>
            <a:ext cx="242025" cy="174945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八边形 143"/>
          <p:cNvSpPr/>
          <p:nvPr/>
        </p:nvSpPr>
        <p:spPr>
          <a:xfrm>
            <a:off x="8172400" y="5655461"/>
            <a:ext cx="792088" cy="432048"/>
          </a:xfrm>
          <a:prstGeom prst="octagon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buFont typeface="Wingdings" pitchFamily="2" charset="2"/>
              <a:buChar char="ü"/>
            </a:pPr>
            <a:r>
              <a:rPr lang="zh-CN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审核</a:t>
            </a:r>
          </a:p>
        </p:txBody>
      </p:sp>
      <p:grpSp>
        <p:nvGrpSpPr>
          <p:cNvPr id="197" name="组合 196"/>
          <p:cNvGrpSpPr/>
          <p:nvPr/>
        </p:nvGrpSpPr>
        <p:grpSpPr>
          <a:xfrm>
            <a:off x="827584" y="1916832"/>
            <a:ext cx="3744417" cy="3024336"/>
            <a:chOff x="827584" y="1916832"/>
            <a:chExt cx="3744417" cy="3024336"/>
          </a:xfrm>
        </p:grpSpPr>
        <p:sp>
          <p:nvSpPr>
            <p:cNvPr id="164" name="圆角矩形 163"/>
            <p:cNvSpPr/>
            <p:nvPr/>
          </p:nvSpPr>
          <p:spPr>
            <a:xfrm>
              <a:off x="3521357" y="1916832"/>
              <a:ext cx="1050644" cy="244827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827584" y="4221088"/>
              <a:ext cx="2304256" cy="72008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</a:rPr>
                <a:t>资源类型：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b="1" dirty="0" smtClean="0">
                  <a:solidFill>
                    <a:schemeClr val="tx2">
                      <a:lumMod val="50000"/>
                    </a:schemeClr>
                  </a:solidFill>
                </a:rPr>
                <a:t>组织机构</a:t>
              </a:r>
              <a:endParaRPr lang="en-US" altLang="zh-CN" b="1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169" name="直接连接符 168"/>
            <p:cNvCxnSpPr>
              <a:stCxn id="167" idx="0"/>
              <a:endCxn id="164" idx="1"/>
            </p:cNvCxnSpPr>
            <p:nvPr/>
          </p:nvCxnSpPr>
          <p:spPr>
            <a:xfrm rot="5400000" flipH="1" flipV="1">
              <a:off x="2210474" y="2910206"/>
              <a:ext cx="1080120" cy="15416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/>
          <p:cNvGrpSpPr/>
          <p:nvPr/>
        </p:nvGrpSpPr>
        <p:grpSpPr>
          <a:xfrm>
            <a:off x="2123728" y="1628800"/>
            <a:ext cx="5904656" cy="5040560"/>
            <a:chOff x="2123728" y="1628800"/>
            <a:chExt cx="5904656" cy="5040560"/>
          </a:xfrm>
        </p:grpSpPr>
        <p:sp>
          <p:nvSpPr>
            <p:cNvPr id="163" name="圆角矩形 162"/>
            <p:cNvSpPr/>
            <p:nvPr/>
          </p:nvSpPr>
          <p:spPr>
            <a:xfrm>
              <a:off x="4716016" y="1628800"/>
              <a:ext cx="3312368" cy="410445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123728" y="5733256"/>
              <a:ext cx="2304256" cy="93610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</a:rPr>
                <a:t>规则资源类型：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b="1" dirty="0" smtClean="0">
                  <a:solidFill>
                    <a:schemeClr val="tx2">
                      <a:lumMod val="50000"/>
                    </a:schemeClr>
                  </a:solidFill>
                </a:rPr>
                <a:t>不同合同额的工程项目</a:t>
              </a:r>
              <a:endParaRPr lang="en-US" altLang="zh-CN" b="1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172" name="直接连接符 171"/>
            <p:cNvCxnSpPr>
              <a:stCxn id="166" idx="6"/>
              <a:endCxn id="163" idx="2"/>
            </p:cNvCxnSpPr>
            <p:nvPr/>
          </p:nvCxnSpPr>
          <p:spPr>
            <a:xfrm flipV="1">
              <a:off x="4427984" y="5733256"/>
              <a:ext cx="1944216" cy="46805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971600" y="4941168"/>
            <a:ext cx="3384376" cy="929177"/>
            <a:chOff x="971600" y="4941168"/>
            <a:chExt cx="3384376" cy="929177"/>
          </a:xfrm>
        </p:grpSpPr>
        <p:cxnSp>
          <p:nvCxnSpPr>
            <p:cNvPr id="176" name="直接箭头连接符 175"/>
            <p:cNvCxnSpPr>
              <a:stCxn id="166" idx="1"/>
              <a:endCxn id="167" idx="4"/>
            </p:cNvCxnSpPr>
            <p:nvPr/>
          </p:nvCxnSpPr>
          <p:spPr>
            <a:xfrm rot="16200000" flipV="1">
              <a:off x="1755858" y="5165023"/>
              <a:ext cx="929177" cy="4814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971600" y="522920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在本功能上形成了资源依赖</a:t>
              </a:r>
              <a:endParaRPr lang="zh-CN" altLang="en-US" b="1" dirty="0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5076056" y="2274449"/>
            <a:ext cx="4049101" cy="4562285"/>
            <a:chOff x="5076056" y="2274449"/>
            <a:chExt cx="4049101" cy="4562285"/>
          </a:xfrm>
        </p:grpSpPr>
        <p:sp>
          <p:nvSpPr>
            <p:cNvPr id="187" name="八边形 186"/>
            <p:cNvSpPr/>
            <p:nvPr/>
          </p:nvSpPr>
          <p:spPr>
            <a:xfrm>
              <a:off x="5076056" y="6216046"/>
              <a:ext cx="2016224" cy="620688"/>
            </a:xfrm>
            <a:prstGeom prst="octagon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2">
                      <a:lumMod val="50000"/>
                    </a:schemeClr>
                  </a:solidFill>
                </a:rPr>
                <a:t>功能上定义的</a:t>
              </a:r>
              <a:endParaRPr lang="en-US" altLang="zh-CN" sz="1600" b="1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600" b="1" dirty="0" smtClean="0">
                  <a:solidFill>
                    <a:schemeClr val="tx2">
                      <a:lumMod val="50000"/>
                    </a:schemeClr>
                  </a:solidFill>
                </a:rPr>
                <a:t>操作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4" name="圆角矩形 183"/>
            <p:cNvSpPr/>
            <p:nvPr/>
          </p:nvSpPr>
          <p:spPr>
            <a:xfrm>
              <a:off x="8081549" y="2274449"/>
              <a:ext cx="1043608" cy="3890855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8" name="直接连接符 187"/>
            <p:cNvCxnSpPr>
              <a:stCxn id="187" idx="0"/>
              <a:endCxn id="184" idx="2"/>
            </p:cNvCxnSpPr>
            <p:nvPr/>
          </p:nvCxnSpPr>
          <p:spPr>
            <a:xfrm flipV="1">
              <a:off x="7092280" y="6165304"/>
              <a:ext cx="1511073" cy="2325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4868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  <a:cs typeface="+mn-cs"/>
              </a:rPr>
              <a:t>资源核心类图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1913" y="752813"/>
            <a:ext cx="9020175" cy="5943600"/>
            <a:chOff x="61913" y="805978"/>
            <a:chExt cx="9020175" cy="5943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913" y="805978"/>
              <a:ext cx="9020175" cy="594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椭圆 5"/>
            <p:cNvSpPr/>
            <p:nvPr/>
          </p:nvSpPr>
          <p:spPr>
            <a:xfrm>
              <a:off x="198355" y="4653137"/>
              <a:ext cx="2274780" cy="2160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9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权限里面的数据资源及规则资源的本质</a:t>
            </a:r>
            <a:endParaRPr lang="zh-CN" altLang="en-US" sz="2800" b="1" dirty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348794" y="620688"/>
          <a:ext cx="8676456" cy="601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607</Words>
  <Application>Microsoft Office PowerPoint</Application>
  <PresentationFormat>全屏显示(4:3)</PresentationFormat>
  <Paragraphs>73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目标</vt:lpstr>
      <vt:lpstr>集成桌面</vt:lpstr>
      <vt:lpstr>技术架构—服务器端组件</vt:lpstr>
      <vt:lpstr>技术架构—客户端组件</vt:lpstr>
      <vt:lpstr>技术架构—部署</vt:lpstr>
      <vt:lpstr>幻灯片 6</vt:lpstr>
      <vt:lpstr>幻灯片 7</vt:lpstr>
      <vt:lpstr>资源核心类图</vt:lpstr>
      <vt:lpstr>幻灯片 9</vt:lpstr>
      <vt:lpstr>何谓Permission？</vt:lpstr>
      <vt:lpstr>Permission模型</vt:lpstr>
    </vt:vector>
  </TitlesOfParts>
  <Company>东软集团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兰天</dc:creator>
  <cp:lastModifiedBy>兰天</cp:lastModifiedBy>
  <cp:revision>103</cp:revision>
  <dcterms:created xsi:type="dcterms:W3CDTF">2011-08-25T02:29:43Z</dcterms:created>
  <dcterms:modified xsi:type="dcterms:W3CDTF">2011-10-17T11:09:51Z</dcterms:modified>
</cp:coreProperties>
</file>